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lsx" ContentType="application/vnd.openxmlformats-officedocument.spreadsheetml.sheet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67" r:id="rId3"/>
    <p:sldId id="261" r:id="rId4"/>
    <p:sldId id="274" r:id="rId5"/>
    <p:sldId id="393" r:id="rId6"/>
    <p:sldId id="394" r:id="rId7"/>
    <p:sldId id="395" r:id="rId8"/>
    <p:sldId id="403" r:id="rId9"/>
    <p:sldId id="405" r:id="rId10"/>
    <p:sldId id="406" r:id="rId11"/>
    <p:sldId id="407" r:id="rId12"/>
    <p:sldId id="408" r:id="rId13"/>
    <p:sldId id="410" r:id="rId14"/>
    <p:sldId id="409" r:id="rId15"/>
    <p:sldId id="411" r:id="rId16"/>
    <p:sldId id="412" r:id="rId17"/>
    <p:sldId id="413" r:id="rId18"/>
    <p:sldId id="418" r:id="rId19"/>
    <p:sldId id="415" r:id="rId20"/>
    <p:sldId id="416" r:id="rId21"/>
    <p:sldId id="417" r:id="rId22"/>
    <p:sldId id="414" r:id="rId23"/>
    <p:sldId id="427" r:id="rId24"/>
    <p:sldId id="428" r:id="rId25"/>
    <p:sldId id="419" r:id="rId26"/>
    <p:sldId id="423" r:id="rId27"/>
    <p:sldId id="424" r:id="rId28"/>
    <p:sldId id="426" r:id="rId29"/>
    <p:sldId id="420" r:id="rId30"/>
    <p:sldId id="421" r:id="rId31"/>
    <p:sldId id="422" r:id="rId32"/>
    <p:sldId id="368" r:id="rId33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FF"/>
    <a:srgbClr val="F3F3F3"/>
    <a:srgbClr val="008000"/>
    <a:srgbClr val="CF991F"/>
    <a:srgbClr val="A88000"/>
    <a:srgbClr val="E4B54D"/>
    <a:srgbClr val="80C535"/>
    <a:srgbClr val="3D1C05"/>
    <a:srgbClr val="3E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02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633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p>
                <a:pPr>
                  <a:defRPr lang="zh-CN" sz="1195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uri="{CE6537A1-D6FC-4f65-9D91-7224C49458BB}">
                <c15:showLeaderLines xmlns:c15="http://schemas.microsoft.com/office/drawing/2012/chart" value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9212</c:v>
                </c:pt>
                <c:pt idx="1">
                  <c:v>10321</c:v>
                </c:pt>
                <c:pt idx="2">
                  <c:v>16848</c:v>
                </c:pt>
                <c:pt idx="3">
                  <c:v>20907</c:v>
                </c:pt>
                <c:pt idx="4">
                  <c:v>22502</c:v>
                </c:pt>
                <c:pt idx="5">
                  <c:v>31209</c:v>
                </c:pt>
                <c:pt idx="6">
                  <c:v>28277</c:v>
                </c:pt>
                <c:pt idx="7">
                  <c:v>30389</c:v>
                </c:pt>
                <c:pt idx="8">
                  <c:v>28168</c:v>
                </c:pt>
                <c:pt idx="9">
                  <c:v>28959</c:v>
                </c:pt>
                <c:pt idx="10">
                  <c:v>35674</c:v>
                </c:pt>
                <c:pt idx="11">
                  <c:v>43494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7"/>
        <c:overlap val="-35"/>
        <c:axId val="1528071440"/>
        <c:axId val="1528067632"/>
      </c:barChart>
      <c:catAx>
        <c:axId val="152807144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28067632"/>
        <c:crosses val="autoZero"/>
        <c:auto val="0"/>
        <c:lblAlgn val="ctr"/>
        <c:lblOffset/>
        <c:noMultiLvlLbl val="0"/>
      </c:catAx>
      <c:valAx>
        <c:axId val="152806763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2807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chemeClr val="tx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5059-CE85-4725-B3CF-A38C4238737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5C42-CDD9-444A-8900-FEC4F9BDA53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B318-D3D6-49F4-8AB8-209578373F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B318-D3D6-49F4-8AB8-209578373F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B318-D3D6-49F4-8AB8-209578373F1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B318-D3D6-49F4-8AB8-209578373F1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21750-6F2A-4A3E-9456-069B26D309A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21750-6F2A-4A3E-9456-069B26D309A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B318-D3D6-49F4-8AB8-209578373F1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B318-D3D6-49F4-8AB8-209578373F1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21750-6F2A-4A3E-9456-069B26D309A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21750-6F2A-4A3E-9456-069B26D309AC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B318-D3D6-49F4-8AB8-209578373F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B318-D3D6-49F4-8AB8-209578373F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B318-D3D6-49F4-8AB8-209578373F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5C42-CDD9-444A-8900-FEC4F9BDA53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p14:dur="1250">
        <p15:prstTrans prst="peelOff"/>
      </p:transition>
    </mc:Choice>
    <mc:Fallback>
      <p:transition spd="slow" advClick="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p14:dur="1250">
        <p15:prstTrans prst="peelOff"/>
      </p:transition>
    </mc:Choice>
    <mc:Fallback>
      <p:transition spd="slow" advClick="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C0239-34D4-4309-99D8-29AE05DF199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46B32-44E1-4336-A400-60730E3EE6A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KSO_Shape"/>
          <p:cNvSpPr/>
          <p:nvPr userDrawn="1"/>
        </p:nvSpPr>
        <p:spPr bwMode="auto">
          <a:xfrm>
            <a:off x="122286" y="276710"/>
            <a:ext cx="517110" cy="487563"/>
          </a:xfrm>
          <a:custGeom>
            <a:gdLst>
              <a:gd name="T0" fmla="*/ 872946 w 11917986"/>
              <a:gd name="T1" fmla="*/ 339013 h 12292012"/>
              <a:gd name="T2" fmla="*/ 1549791 w 11917986"/>
              <a:gd name="T3" fmla="*/ 1087299 h 12292012"/>
              <a:gd name="T4" fmla="*/ 1576711 w 11917986"/>
              <a:gd name="T5" fmla="*/ 1194511 h 12292012"/>
              <a:gd name="T6" fmla="*/ 1576711 w 11917986"/>
              <a:gd name="T7" fmla="*/ 1729472 h 12292012"/>
              <a:gd name="T8" fmla="*/ 1522871 w 11917986"/>
              <a:gd name="T9" fmla="*/ 1800397 h 12292012"/>
              <a:gd name="T10" fmla="*/ 1006447 w 11917986"/>
              <a:gd name="T11" fmla="*/ 1800397 h 12292012"/>
              <a:gd name="T12" fmla="*/ 1006447 w 11917986"/>
              <a:gd name="T13" fmla="*/ 1319317 h 12292012"/>
              <a:gd name="T14" fmla="*/ 721864 w 11917986"/>
              <a:gd name="T15" fmla="*/ 1319317 h 12292012"/>
              <a:gd name="T16" fmla="*/ 721864 w 11917986"/>
              <a:gd name="T17" fmla="*/ 1800397 h 12292012"/>
              <a:gd name="T18" fmla="*/ 204891 w 11917986"/>
              <a:gd name="T19" fmla="*/ 1800397 h 12292012"/>
              <a:gd name="T20" fmla="*/ 151600 w 11917986"/>
              <a:gd name="T21" fmla="*/ 1729472 h 12292012"/>
              <a:gd name="T22" fmla="*/ 151600 w 11917986"/>
              <a:gd name="T23" fmla="*/ 1194511 h 12292012"/>
              <a:gd name="T24" fmla="*/ 196101 w 11917986"/>
              <a:gd name="T25" fmla="*/ 1087299 h 12292012"/>
              <a:gd name="T26" fmla="*/ 872946 w 11917986"/>
              <a:gd name="T27" fmla="*/ 339013 h 12292012"/>
              <a:gd name="T28" fmla="*/ 1353567 w 11917986"/>
              <a:gd name="T29" fmla="*/ 196246 h 12292012"/>
              <a:gd name="T30" fmla="*/ 1532224 w 11917986"/>
              <a:gd name="T31" fmla="*/ 196246 h 12292012"/>
              <a:gd name="T32" fmla="*/ 1585546 w 11917986"/>
              <a:gd name="T33" fmla="*/ 249568 h 12292012"/>
              <a:gd name="T34" fmla="*/ 1585546 w 11917986"/>
              <a:gd name="T35" fmla="*/ 677794 h 12292012"/>
              <a:gd name="T36" fmla="*/ 1300245 w 11917986"/>
              <a:gd name="T37" fmla="*/ 339171 h 12292012"/>
              <a:gd name="T38" fmla="*/ 1300245 w 11917986"/>
              <a:gd name="T39" fmla="*/ 249568 h 12292012"/>
              <a:gd name="T40" fmla="*/ 1353567 w 11917986"/>
              <a:gd name="T41" fmla="*/ 196246 h 12292012"/>
              <a:gd name="T42" fmla="*/ 872917 w 11917986"/>
              <a:gd name="T43" fmla="*/ 0 h 12292012"/>
              <a:gd name="T44" fmla="*/ 939940 w 11917986"/>
              <a:gd name="T45" fmla="*/ 30233 h 12292012"/>
              <a:gd name="T46" fmla="*/ 1723338 w 11917986"/>
              <a:gd name="T47" fmla="*/ 921827 h 12292012"/>
              <a:gd name="T48" fmla="*/ 1715647 w 11917986"/>
              <a:gd name="T49" fmla="*/ 1047156 h 12292012"/>
              <a:gd name="T50" fmla="*/ 1656864 w 11917986"/>
              <a:gd name="T51" fmla="*/ 1069693 h 12292012"/>
              <a:gd name="T52" fmla="*/ 1589842 w 11917986"/>
              <a:gd name="T53" fmla="*/ 1039460 h 12292012"/>
              <a:gd name="T54" fmla="*/ 872917 w 11917986"/>
              <a:gd name="T55" fmla="*/ 224273 h 12292012"/>
              <a:gd name="T56" fmla="*/ 155993 w 11917986"/>
              <a:gd name="T57" fmla="*/ 1039460 h 12292012"/>
              <a:gd name="T58" fmla="*/ 30188 w 11917986"/>
              <a:gd name="T59" fmla="*/ 1047156 h 12292012"/>
              <a:gd name="T60" fmla="*/ 22497 w 11917986"/>
              <a:gd name="T61" fmla="*/ 921827 h 12292012"/>
              <a:gd name="T62" fmla="*/ 805894 w 11917986"/>
              <a:gd name="T63" fmla="*/ 30233 h 12292012"/>
              <a:gd name="T64" fmla="*/ 872917 w 11917986"/>
              <a:gd name="T65" fmla="*/ 0 h 122920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917986" h="12292012">
                <a:moveTo>
                  <a:pt x="5959945" y="2314575"/>
                </a:moveTo>
                <a:cubicBezTo>
                  <a:pt x="5959945" y="2314575"/>
                  <a:pt x="5959945" y="2314575"/>
                  <a:pt x="10581031" y="7423414"/>
                </a:cubicBezTo>
                <a:cubicBezTo>
                  <a:pt x="10764825" y="7667406"/>
                  <a:pt x="10764825" y="7888878"/>
                  <a:pt x="10764825" y="8155392"/>
                </a:cubicBezTo>
                <a:cubicBezTo>
                  <a:pt x="10764825" y="8155392"/>
                  <a:pt x="10764825" y="8155392"/>
                  <a:pt x="10764825" y="11807780"/>
                </a:cubicBezTo>
                <a:cubicBezTo>
                  <a:pt x="10764825" y="12074296"/>
                  <a:pt x="10599785" y="12292012"/>
                  <a:pt x="10397237" y="12292012"/>
                </a:cubicBezTo>
                <a:cubicBezTo>
                  <a:pt x="10397237" y="12292012"/>
                  <a:pt x="10397237" y="12292012"/>
                  <a:pt x="6871409" y="12292012"/>
                </a:cubicBezTo>
                <a:cubicBezTo>
                  <a:pt x="6871409" y="12292012"/>
                  <a:pt x="6871409" y="12292012"/>
                  <a:pt x="6871409" y="9007492"/>
                </a:cubicBezTo>
                <a:cubicBezTo>
                  <a:pt x="6871409" y="9007492"/>
                  <a:pt x="6871409" y="9007492"/>
                  <a:pt x="4928451" y="9007492"/>
                </a:cubicBezTo>
                <a:cubicBezTo>
                  <a:pt x="4928451" y="9007492"/>
                  <a:pt x="4928451" y="9007492"/>
                  <a:pt x="4928451" y="12292012"/>
                </a:cubicBezTo>
                <a:cubicBezTo>
                  <a:pt x="4928451" y="12292012"/>
                  <a:pt x="4928451" y="12292012"/>
                  <a:pt x="1398872" y="12292012"/>
                </a:cubicBezTo>
                <a:cubicBezTo>
                  <a:pt x="1196324" y="12292012"/>
                  <a:pt x="1035036" y="12074296"/>
                  <a:pt x="1035036" y="11807780"/>
                </a:cubicBezTo>
                <a:cubicBezTo>
                  <a:pt x="1035036" y="11807780"/>
                  <a:pt x="1035036" y="11807780"/>
                  <a:pt x="1035036" y="8155392"/>
                </a:cubicBezTo>
                <a:cubicBezTo>
                  <a:pt x="1035036" y="7888878"/>
                  <a:pt x="1155064" y="7667406"/>
                  <a:pt x="1338857" y="7423414"/>
                </a:cubicBezTo>
                <a:cubicBezTo>
                  <a:pt x="1338857" y="7423414"/>
                  <a:pt x="1338857" y="7423414"/>
                  <a:pt x="5959945" y="2314575"/>
                </a:cubicBezTo>
                <a:close/>
                <a:moveTo>
                  <a:pt x="9241337" y="1339850"/>
                </a:moveTo>
                <a:cubicBezTo>
                  <a:pt x="10461097" y="1339850"/>
                  <a:pt x="10461097" y="1339850"/>
                  <a:pt x="10461097" y="1339850"/>
                </a:cubicBezTo>
                <a:cubicBezTo>
                  <a:pt x="10660013" y="1339850"/>
                  <a:pt x="10825149" y="1504986"/>
                  <a:pt x="10825149" y="1703900"/>
                </a:cubicBezTo>
                <a:cubicBezTo>
                  <a:pt x="10825149" y="4627564"/>
                  <a:pt x="10825149" y="4627564"/>
                  <a:pt x="10825149" y="4627564"/>
                </a:cubicBezTo>
                <a:lnTo>
                  <a:pt x="8877285" y="2315655"/>
                </a:lnTo>
                <a:cubicBezTo>
                  <a:pt x="8877285" y="1703900"/>
                  <a:pt x="8877285" y="1703900"/>
                  <a:pt x="8877285" y="1703900"/>
                </a:cubicBezTo>
                <a:cubicBezTo>
                  <a:pt x="8877285" y="1504986"/>
                  <a:pt x="9042423" y="1339850"/>
                  <a:pt x="9241337" y="1339850"/>
                </a:cubicBezTo>
                <a:close/>
                <a:moveTo>
                  <a:pt x="5959749" y="0"/>
                </a:moveTo>
                <a:cubicBezTo>
                  <a:pt x="6136033" y="0"/>
                  <a:pt x="6301067" y="75059"/>
                  <a:pt x="6417339" y="206411"/>
                </a:cubicBezTo>
                <a:cubicBezTo>
                  <a:pt x="11765905" y="6293672"/>
                  <a:pt x="11765905" y="6293672"/>
                  <a:pt x="11765905" y="6293672"/>
                </a:cubicBezTo>
                <a:cubicBezTo>
                  <a:pt x="11987197" y="6545118"/>
                  <a:pt x="11964693" y="6927916"/>
                  <a:pt x="11713393" y="7149340"/>
                </a:cubicBezTo>
                <a:cubicBezTo>
                  <a:pt x="11597121" y="7250668"/>
                  <a:pt x="11454593" y="7303210"/>
                  <a:pt x="11312065" y="7303210"/>
                </a:cubicBezTo>
                <a:cubicBezTo>
                  <a:pt x="11143281" y="7303210"/>
                  <a:pt x="10974497" y="7231904"/>
                  <a:pt x="10854473" y="7096800"/>
                </a:cubicBezTo>
                <a:cubicBezTo>
                  <a:pt x="5959749" y="1531197"/>
                  <a:pt x="5959749" y="1531197"/>
                  <a:pt x="5959749" y="1531197"/>
                </a:cubicBezTo>
                <a:cubicBezTo>
                  <a:pt x="1065024" y="7096800"/>
                  <a:pt x="1065024" y="7096800"/>
                  <a:pt x="1065024" y="7096800"/>
                </a:cubicBezTo>
                <a:cubicBezTo>
                  <a:pt x="843730" y="7348246"/>
                  <a:pt x="461154" y="7370764"/>
                  <a:pt x="206103" y="7149340"/>
                </a:cubicBezTo>
                <a:cubicBezTo>
                  <a:pt x="-45197" y="6927916"/>
                  <a:pt x="-71452" y="6545118"/>
                  <a:pt x="153593" y="6293672"/>
                </a:cubicBezTo>
                <a:cubicBezTo>
                  <a:pt x="5502157" y="206411"/>
                  <a:pt x="5502157" y="206411"/>
                  <a:pt x="5502157" y="206411"/>
                </a:cubicBezTo>
                <a:cubicBezTo>
                  <a:pt x="5618431" y="75059"/>
                  <a:pt x="5783463" y="0"/>
                  <a:pt x="5959749" y="0"/>
                </a:cubicBezTo>
                <a:close/>
              </a:path>
            </a:pathLst>
          </a:custGeom>
          <a:solidFill>
            <a:srgbClr val="3D1C05"/>
          </a:solidFill>
          <a:ln w="28575">
            <a:noFill/>
          </a:ln>
          <a:effec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 flipV="1">
            <a:off x="702365" y="516835"/>
            <a:ext cx="11118574" cy="0"/>
          </a:xfrm>
          <a:prstGeom prst="line">
            <a:avLst/>
          </a:prstGeom>
          <a:ln>
            <a:solidFill>
              <a:srgbClr val="3D1C0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 userDrawn="1"/>
        </p:nvGrpSpPr>
        <p:grpSpPr>
          <a:xfrm>
            <a:off x="4295360" y="158805"/>
            <a:ext cx="3597288" cy="288900"/>
            <a:chOff x="4295360" y="158805"/>
            <a:chExt cx="3597288" cy="288900"/>
          </a:xfrm>
        </p:grpSpPr>
        <p:sp>
          <p:nvSpPr>
            <p:cNvPr id="10" name="KSO_Shape"/>
            <p:cNvSpPr>
              <a:spLocks noChangeAspect="1"/>
            </p:cNvSpPr>
            <p:nvPr/>
          </p:nvSpPr>
          <p:spPr>
            <a:xfrm>
              <a:off x="4295360" y="158805"/>
              <a:ext cx="324000" cy="288900"/>
            </a:xfrm>
            <a:custGeom>
              <a:rect l="l" t="t" r="r" b="b"/>
              <a:pathLst>
                <a:path w="1800200" h="1603947">
                  <a:moveTo>
                    <a:pt x="900100" y="235795"/>
                  </a:moveTo>
                  <a:lnTo>
                    <a:pt x="1656184" y="919871"/>
                  </a:lnTo>
                  <a:lnTo>
                    <a:pt x="1656184" y="1603947"/>
                  </a:lnTo>
                  <a:lnTo>
                    <a:pt x="1242138" y="1603947"/>
                  </a:lnTo>
                  <a:lnTo>
                    <a:pt x="1242138" y="919870"/>
                  </a:lnTo>
                  <a:lnTo>
                    <a:pt x="558062" y="919870"/>
                  </a:lnTo>
                  <a:lnTo>
                    <a:pt x="558062" y="1603947"/>
                  </a:lnTo>
                  <a:lnTo>
                    <a:pt x="144016" y="1603947"/>
                  </a:lnTo>
                  <a:lnTo>
                    <a:pt x="144016" y="919871"/>
                  </a:lnTo>
                  <a:close/>
                  <a:moveTo>
                    <a:pt x="900100" y="0"/>
                  </a:moveTo>
                  <a:lnTo>
                    <a:pt x="1310094" y="370947"/>
                  </a:lnTo>
                  <a:lnTo>
                    <a:pt x="1310094" y="14514"/>
                  </a:lnTo>
                  <a:lnTo>
                    <a:pt x="1428894" y="14514"/>
                  </a:lnTo>
                  <a:lnTo>
                    <a:pt x="1428894" y="478433"/>
                  </a:lnTo>
                  <a:lnTo>
                    <a:pt x="1800200" y="814377"/>
                  </a:lnTo>
                  <a:lnTo>
                    <a:pt x="1800200" y="988497"/>
                  </a:lnTo>
                  <a:lnTo>
                    <a:pt x="900100" y="174121"/>
                  </a:lnTo>
                  <a:lnTo>
                    <a:pt x="0" y="988498"/>
                  </a:lnTo>
                  <a:lnTo>
                    <a:pt x="0" y="814377"/>
                  </a:lnTo>
                  <a:close/>
                </a:path>
              </a:pathLst>
            </a:custGeom>
            <a:solidFill>
              <a:srgbClr val="3D1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KSO_Shape"/>
            <p:cNvSpPr>
              <a:spLocks noChangeAspect="1"/>
            </p:cNvSpPr>
            <p:nvPr/>
          </p:nvSpPr>
          <p:spPr>
            <a:xfrm>
              <a:off x="5113682" y="158805"/>
              <a:ext cx="324000" cy="288900"/>
            </a:xfrm>
            <a:custGeom>
              <a:rect l="l" t="t" r="r" b="b"/>
              <a:pathLst>
                <a:path w="1800200" h="1603947">
                  <a:moveTo>
                    <a:pt x="900100" y="235795"/>
                  </a:moveTo>
                  <a:lnTo>
                    <a:pt x="1656184" y="919871"/>
                  </a:lnTo>
                  <a:lnTo>
                    <a:pt x="1656184" y="1603947"/>
                  </a:lnTo>
                  <a:lnTo>
                    <a:pt x="1242138" y="1603947"/>
                  </a:lnTo>
                  <a:lnTo>
                    <a:pt x="1242138" y="919870"/>
                  </a:lnTo>
                  <a:lnTo>
                    <a:pt x="558062" y="919870"/>
                  </a:lnTo>
                  <a:lnTo>
                    <a:pt x="558062" y="1603947"/>
                  </a:lnTo>
                  <a:lnTo>
                    <a:pt x="144016" y="1603947"/>
                  </a:lnTo>
                  <a:lnTo>
                    <a:pt x="144016" y="919871"/>
                  </a:lnTo>
                  <a:close/>
                  <a:moveTo>
                    <a:pt x="900100" y="0"/>
                  </a:moveTo>
                  <a:lnTo>
                    <a:pt x="1310094" y="370947"/>
                  </a:lnTo>
                  <a:lnTo>
                    <a:pt x="1310094" y="14514"/>
                  </a:lnTo>
                  <a:lnTo>
                    <a:pt x="1428894" y="14514"/>
                  </a:lnTo>
                  <a:lnTo>
                    <a:pt x="1428894" y="478433"/>
                  </a:lnTo>
                  <a:lnTo>
                    <a:pt x="1800200" y="814377"/>
                  </a:lnTo>
                  <a:lnTo>
                    <a:pt x="1800200" y="988497"/>
                  </a:lnTo>
                  <a:lnTo>
                    <a:pt x="900100" y="174121"/>
                  </a:lnTo>
                  <a:lnTo>
                    <a:pt x="0" y="988498"/>
                  </a:lnTo>
                  <a:lnTo>
                    <a:pt x="0" y="814377"/>
                  </a:lnTo>
                  <a:close/>
                </a:path>
              </a:pathLst>
            </a:custGeom>
            <a:solidFill>
              <a:srgbClr val="3D1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KSO_Shape"/>
            <p:cNvSpPr>
              <a:spLocks noChangeAspect="1"/>
            </p:cNvSpPr>
            <p:nvPr/>
          </p:nvSpPr>
          <p:spPr>
            <a:xfrm>
              <a:off x="5932004" y="158805"/>
              <a:ext cx="324000" cy="288900"/>
            </a:xfrm>
            <a:custGeom>
              <a:rect l="l" t="t" r="r" b="b"/>
              <a:pathLst>
                <a:path w="1800200" h="1603947">
                  <a:moveTo>
                    <a:pt x="900100" y="235795"/>
                  </a:moveTo>
                  <a:lnTo>
                    <a:pt x="1656184" y="919871"/>
                  </a:lnTo>
                  <a:lnTo>
                    <a:pt x="1656184" y="1603947"/>
                  </a:lnTo>
                  <a:lnTo>
                    <a:pt x="1242138" y="1603947"/>
                  </a:lnTo>
                  <a:lnTo>
                    <a:pt x="1242138" y="919870"/>
                  </a:lnTo>
                  <a:lnTo>
                    <a:pt x="558062" y="919870"/>
                  </a:lnTo>
                  <a:lnTo>
                    <a:pt x="558062" y="1603947"/>
                  </a:lnTo>
                  <a:lnTo>
                    <a:pt x="144016" y="1603947"/>
                  </a:lnTo>
                  <a:lnTo>
                    <a:pt x="144016" y="919871"/>
                  </a:lnTo>
                  <a:close/>
                  <a:moveTo>
                    <a:pt x="900100" y="0"/>
                  </a:moveTo>
                  <a:lnTo>
                    <a:pt x="1310094" y="370947"/>
                  </a:lnTo>
                  <a:lnTo>
                    <a:pt x="1310094" y="14514"/>
                  </a:lnTo>
                  <a:lnTo>
                    <a:pt x="1428894" y="14514"/>
                  </a:lnTo>
                  <a:lnTo>
                    <a:pt x="1428894" y="478433"/>
                  </a:lnTo>
                  <a:lnTo>
                    <a:pt x="1800200" y="814377"/>
                  </a:lnTo>
                  <a:lnTo>
                    <a:pt x="1800200" y="988497"/>
                  </a:lnTo>
                  <a:lnTo>
                    <a:pt x="900100" y="174121"/>
                  </a:lnTo>
                  <a:lnTo>
                    <a:pt x="0" y="988498"/>
                  </a:lnTo>
                  <a:lnTo>
                    <a:pt x="0" y="814377"/>
                  </a:lnTo>
                  <a:close/>
                </a:path>
              </a:pathLst>
            </a:custGeom>
            <a:solidFill>
              <a:srgbClr val="3D1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>
              <a:spLocks noChangeAspect="1"/>
            </p:cNvSpPr>
            <p:nvPr/>
          </p:nvSpPr>
          <p:spPr>
            <a:xfrm>
              <a:off x="6750326" y="158805"/>
              <a:ext cx="324000" cy="288900"/>
            </a:xfrm>
            <a:custGeom>
              <a:rect l="l" t="t" r="r" b="b"/>
              <a:pathLst>
                <a:path w="1800200" h="1603947">
                  <a:moveTo>
                    <a:pt x="900100" y="235795"/>
                  </a:moveTo>
                  <a:lnTo>
                    <a:pt x="1656184" y="919871"/>
                  </a:lnTo>
                  <a:lnTo>
                    <a:pt x="1656184" y="1603947"/>
                  </a:lnTo>
                  <a:lnTo>
                    <a:pt x="1242138" y="1603947"/>
                  </a:lnTo>
                  <a:lnTo>
                    <a:pt x="1242138" y="919870"/>
                  </a:lnTo>
                  <a:lnTo>
                    <a:pt x="558062" y="919870"/>
                  </a:lnTo>
                  <a:lnTo>
                    <a:pt x="558062" y="1603947"/>
                  </a:lnTo>
                  <a:lnTo>
                    <a:pt x="144016" y="1603947"/>
                  </a:lnTo>
                  <a:lnTo>
                    <a:pt x="144016" y="919871"/>
                  </a:lnTo>
                  <a:close/>
                  <a:moveTo>
                    <a:pt x="900100" y="0"/>
                  </a:moveTo>
                  <a:lnTo>
                    <a:pt x="1310094" y="370947"/>
                  </a:lnTo>
                  <a:lnTo>
                    <a:pt x="1310094" y="14514"/>
                  </a:lnTo>
                  <a:lnTo>
                    <a:pt x="1428894" y="14514"/>
                  </a:lnTo>
                  <a:lnTo>
                    <a:pt x="1428894" y="478433"/>
                  </a:lnTo>
                  <a:lnTo>
                    <a:pt x="1800200" y="814377"/>
                  </a:lnTo>
                  <a:lnTo>
                    <a:pt x="1800200" y="988497"/>
                  </a:lnTo>
                  <a:lnTo>
                    <a:pt x="900100" y="174121"/>
                  </a:lnTo>
                  <a:lnTo>
                    <a:pt x="0" y="988498"/>
                  </a:lnTo>
                  <a:lnTo>
                    <a:pt x="0" y="814377"/>
                  </a:lnTo>
                  <a:close/>
                </a:path>
              </a:pathLst>
            </a:custGeom>
            <a:solidFill>
              <a:srgbClr val="3D1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KSO_Shape"/>
            <p:cNvSpPr>
              <a:spLocks noChangeAspect="1"/>
            </p:cNvSpPr>
            <p:nvPr/>
          </p:nvSpPr>
          <p:spPr>
            <a:xfrm>
              <a:off x="7568648" y="158805"/>
              <a:ext cx="324000" cy="288900"/>
            </a:xfrm>
            <a:custGeom>
              <a:rect l="l" t="t" r="r" b="b"/>
              <a:pathLst>
                <a:path w="1800200" h="1603947">
                  <a:moveTo>
                    <a:pt x="900100" y="235795"/>
                  </a:moveTo>
                  <a:lnTo>
                    <a:pt x="1656184" y="919871"/>
                  </a:lnTo>
                  <a:lnTo>
                    <a:pt x="1656184" y="1603947"/>
                  </a:lnTo>
                  <a:lnTo>
                    <a:pt x="1242138" y="1603947"/>
                  </a:lnTo>
                  <a:lnTo>
                    <a:pt x="1242138" y="919870"/>
                  </a:lnTo>
                  <a:lnTo>
                    <a:pt x="558062" y="919870"/>
                  </a:lnTo>
                  <a:lnTo>
                    <a:pt x="558062" y="1603947"/>
                  </a:lnTo>
                  <a:lnTo>
                    <a:pt x="144016" y="1603947"/>
                  </a:lnTo>
                  <a:lnTo>
                    <a:pt x="144016" y="919871"/>
                  </a:lnTo>
                  <a:close/>
                  <a:moveTo>
                    <a:pt x="900100" y="0"/>
                  </a:moveTo>
                  <a:lnTo>
                    <a:pt x="1310094" y="370947"/>
                  </a:lnTo>
                  <a:lnTo>
                    <a:pt x="1310094" y="14514"/>
                  </a:lnTo>
                  <a:lnTo>
                    <a:pt x="1428894" y="14514"/>
                  </a:lnTo>
                  <a:lnTo>
                    <a:pt x="1428894" y="478433"/>
                  </a:lnTo>
                  <a:lnTo>
                    <a:pt x="1800200" y="814377"/>
                  </a:lnTo>
                  <a:lnTo>
                    <a:pt x="1800200" y="988497"/>
                  </a:lnTo>
                  <a:lnTo>
                    <a:pt x="900100" y="174121"/>
                  </a:lnTo>
                  <a:lnTo>
                    <a:pt x="0" y="988498"/>
                  </a:lnTo>
                  <a:lnTo>
                    <a:pt x="0" y="814377"/>
                  </a:lnTo>
                  <a:close/>
                </a:path>
              </a:pathLst>
            </a:custGeom>
            <a:solidFill>
              <a:srgbClr val="3D1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 advClick="0">
    <p:push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chart" Target="../charts/char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Relationship Id="rId6" Type="http://schemas.openxmlformats.org/officeDocument/2006/relationships/image" Target="../media/image41.jpeg" /><Relationship Id="rId7" Type="http://schemas.openxmlformats.org/officeDocument/2006/relationships/image" Target="../media/image4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3.jpeg" /><Relationship Id="rId4" Type="http://schemas.openxmlformats.org/officeDocument/2006/relationships/image" Target="../media/image44.jpeg" /><Relationship Id="rId5" Type="http://schemas.openxmlformats.org/officeDocument/2006/relationships/image" Target="../media/image45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Relationship Id="rId5" Type="http://schemas.openxmlformats.org/officeDocument/2006/relationships/image" Target="../media/image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Relationship Id="rId4" Type="http://schemas.openxmlformats.org/officeDocument/2006/relationships/image" Target="../media/image3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slide1.xml><?xml version="1.0" encoding="utf-8"?>
<p:sld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KSO_Shape"/>
          <p:cNvSpPr/>
          <p:nvPr/>
        </p:nvSpPr>
        <p:spPr>
          <a:xfrm>
            <a:off x="2784006" y="3405682"/>
            <a:ext cx="678756" cy="556591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1650949" y="3467954"/>
            <a:ext cx="1272206" cy="1043230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KSO_Shape"/>
          <p:cNvSpPr/>
          <p:nvPr/>
        </p:nvSpPr>
        <p:spPr>
          <a:xfrm>
            <a:off x="247703" y="3617716"/>
            <a:ext cx="1648409" cy="1351722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6427304" y="5234609"/>
            <a:ext cx="5764696" cy="1623391"/>
          </a:xfrm>
          <a:custGeom>
            <a:gdLst>
              <a:gd name="connsiteX0" fmla="*/ 0 w 5764696"/>
              <a:gd name="connsiteY0" fmla="*/ 2345635 h 2345635"/>
              <a:gd name="connsiteX1" fmla="*/ 1232453 w 5764696"/>
              <a:gd name="connsiteY1" fmla="*/ 1948070 h 2345635"/>
              <a:gd name="connsiteX2" fmla="*/ 2173357 w 5764696"/>
              <a:gd name="connsiteY2" fmla="*/ 2173357 h 2345635"/>
              <a:gd name="connsiteX3" fmla="*/ 3299792 w 5764696"/>
              <a:gd name="connsiteY3" fmla="*/ 954157 h 2345635"/>
              <a:gd name="connsiteX4" fmla="*/ 4094922 w 5764696"/>
              <a:gd name="connsiteY4" fmla="*/ 768626 h 2345635"/>
              <a:gd name="connsiteX5" fmla="*/ 5764696 w 5764696"/>
              <a:gd name="connsiteY5" fmla="*/ 0 h 2345635"/>
              <a:gd name="connsiteX6" fmla="*/ 5764696 w 5764696"/>
              <a:gd name="connsiteY6" fmla="*/ 0 h 23456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4696" h="2345635">
                <a:moveTo>
                  <a:pt x="0" y="2345635"/>
                </a:moveTo>
                <a:lnTo>
                  <a:pt x="1232453" y="1948070"/>
                </a:lnTo>
                <a:lnTo>
                  <a:pt x="2173357" y="2173357"/>
                </a:lnTo>
                <a:lnTo>
                  <a:pt x="3299792" y="954157"/>
                </a:lnTo>
                <a:lnTo>
                  <a:pt x="4094922" y="768626"/>
                </a:lnTo>
                <a:lnTo>
                  <a:pt x="5764696" y="0"/>
                </a:lnTo>
                <a:lnTo>
                  <a:pt x="5764696" y="0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8945218" y="4744277"/>
            <a:ext cx="3246782" cy="1729409"/>
          </a:xfrm>
          <a:custGeom>
            <a:gdLst>
              <a:gd name="connsiteX0" fmla="*/ 0 w 5764696"/>
              <a:gd name="connsiteY0" fmla="*/ 2345635 h 2345635"/>
              <a:gd name="connsiteX1" fmla="*/ 1232453 w 5764696"/>
              <a:gd name="connsiteY1" fmla="*/ 1948070 h 2345635"/>
              <a:gd name="connsiteX2" fmla="*/ 2173357 w 5764696"/>
              <a:gd name="connsiteY2" fmla="*/ 2173357 h 2345635"/>
              <a:gd name="connsiteX3" fmla="*/ 3299792 w 5764696"/>
              <a:gd name="connsiteY3" fmla="*/ 954157 h 2345635"/>
              <a:gd name="connsiteX4" fmla="*/ 4094922 w 5764696"/>
              <a:gd name="connsiteY4" fmla="*/ 768626 h 2345635"/>
              <a:gd name="connsiteX5" fmla="*/ 5764696 w 5764696"/>
              <a:gd name="connsiteY5" fmla="*/ 0 h 2345635"/>
              <a:gd name="connsiteX6" fmla="*/ 5764696 w 5764696"/>
              <a:gd name="connsiteY6" fmla="*/ 0 h 23456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4696" h="2345635">
                <a:moveTo>
                  <a:pt x="0" y="2345635"/>
                </a:moveTo>
                <a:lnTo>
                  <a:pt x="1232453" y="1948070"/>
                </a:lnTo>
                <a:lnTo>
                  <a:pt x="2173357" y="2173357"/>
                </a:lnTo>
                <a:lnTo>
                  <a:pt x="3299792" y="954157"/>
                </a:lnTo>
                <a:lnTo>
                  <a:pt x="4094922" y="768626"/>
                </a:lnTo>
                <a:lnTo>
                  <a:pt x="5764696" y="0"/>
                </a:lnTo>
                <a:lnTo>
                  <a:pt x="5764696" y="0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9382539" y="4306957"/>
            <a:ext cx="2835965" cy="1484243"/>
          </a:xfrm>
          <a:custGeom>
            <a:gdLst>
              <a:gd name="connsiteX0" fmla="*/ 0 w 2835965"/>
              <a:gd name="connsiteY0" fmla="*/ 1921565 h 1921565"/>
              <a:gd name="connsiteX1" fmla="*/ 795131 w 2835965"/>
              <a:gd name="connsiteY1" fmla="*/ 742122 h 1921565"/>
              <a:gd name="connsiteX2" fmla="*/ 1126435 w 2835965"/>
              <a:gd name="connsiteY2" fmla="*/ 1351722 h 1921565"/>
              <a:gd name="connsiteX3" fmla="*/ 1974574 w 2835965"/>
              <a:gd name="connsiteY3" fmla="*/ 0 h 1921565"/>
              <a:gd name="connsiteX4" fmla="*/ 2305878 w 2835965"/>
              <a:gd name="connsiteY4" fmla="*/ 265044 h 1921565"/>
              <a:gd name="connsiteX5" fmla="*/ 2835965 w 2835965"/>
              <a:gd name="connsiteY5" fmla="*/ 331305 h 19215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5965" h="1921565">
                <a:moveTo>
                  <a:pt x="0" y="1921565"/>
                </a:moveTo>
                <a:lnTo>
                  <a:pt x="795131" y="742122"/>
                </a:lnTo>
                <a:lnTo>
                  <a:pt x="1126435" y="1351722"/>
                </a:lnTo>
                <a:lnTo>
                  <a:pt x="1974574" y="0"/>
                </a:lnTo>
                <a:lnTo>
                  <a:pt x="2305878" y="265044"/>
                </a:lnTo>
                <a:lnTo>
                  <a:pt x="2835965" y="331305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11069052" y="6409867"/>
            <a:ext cx="715107" cy="263649"/>
          </a:xfrm>
          <a:custGeom>
            <a:gdLst>
              <a:gd name="connsiteX0" fmla="*/ 0 w 397565"/>
              <a:gd name="connsiteY0" fmla="*/ 304800 h 304800"/>
              <a:gd name="connsiteX1" fmla="*/ 0 w 397565"/>
              <a:gd name="connsiteY1" fmla="*/ 304800 h 304800"/>
              <a:gd name="connsiteX2" fmla="*/ 66261 w 397565"/>
              <a:gd name="connsiteY2" fmla="*/ 212035 h 304800"/>
              <a:gd name="connsiteX3" fmla="*/ 79513 w 397565"/>
              <a:gd name="connsiteY3" fmla="*/ 172278 h 304800"/>
              <a:gd name="connsiteX4" fmla="*/ 119269 w 397565"/>
              <a:gd name="connsiteY4" fmla="*/ 119270 h 304800"/>
              <a:gd name="connsiteX5" fmla="*/ 172278 w 397565"/>
              <a:gd name="connsiteY5" fmla="*/ 39757 h 304800"/>
              <a:gd name="connsiteX6" fmla="*/ 185530 w 397565"/>
              <a:gd name="connsiteY6" fmla="*/ 0 h 304800"/>
              <a:gd name="connsiteX7" fmla="*/ 397565 w 397565"/>
              <a:gd name="connsiteY7" fmla="*/ 172278 h 304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65" h="304800">
                <a:moveTo>
                  <a:pt x="0" y="304800"/>
                </a:moveTo>
                <a:lnTo>
                  <a:pt x="0" y="304800"/>
                </a:lnTo>
                <a:cubicBezTo>
                  <a:pt x="22087" y="273878"/>
                  <a:pt x="46710" y="244620"/>
                  <a:pt x="66261" y="212035"/>
                </a:cubicBezTo>
                <a:cubicBezTo>
                  <a:pt x="73448" y="200057"/>
                  <a:pt x="72582" y="184407"/>
                  <a:pt x="79513" y="172278"/>
                </a:cubicBezTo>
                <a:cubicBezTo>
                  <a:pt x="90471" y="153101"/>
                  <a:pt x="106603" y="137364"/>
                  <a:pt x="119269" y="119270"/>
                </a:cubicBezTo>
                <a:cubicBezTo>
                  <a:pt x="137536" y="93174"/>
                  <a:pt x="172278" y="39757"/>
                  <a:pt x="172278" y="39757"/>
                </a:cubicBezTo>
                <a:lnTo>
                  <a:pt x="185530" y="0"/>
                </a:lnTo>
                <a:lnTo>
                  <a:pt x="397565" y="172278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2" y="4915731"/>
            <a:ext cx="3498572" cy="1119808"/>
          </a:xfrm>
          <a:custGeom>
            <a:gdLst>
              <a:gd name="connsiteX0" fmla="*/ 0 w 2849218"/>
              <a:gd name="connsiteY0" fmla="*/ 980661 h 980661"/>
              <a:gd name="connsiteX1" fmla="*/ 1020418 w 2849218"/>
              <a:gd name="connsiteY1" fmla="*/ 437322 h 980661"/>
              <a:gd name="connsiteX2" fmla="*/ 1881809 w 2849218"/>
              <a:gd name="connsiteY2" fmla="*/ 556592 h 980661"/>
              <a:gd name="connsiteX3" fmla="*/ 2849218 w 2849218"/>
              <a:gd name="connsiteY3" fmla="*/ 0 h 980661"/>
              <a:gd name="connsiteX0-1" fmla="*/ 0 w 3369840"/>
              <a:gd name="connsiteY0-2" fmla="*/ 562816 h 562816"/>
              <a:gd name="connsiteX1-3" fmla="*/ 1020418 w 3369840"/>
              <a:gd name="connsiteY1-4" fmla="*/ 19477 h 562816"/>
              <a:gd name="connsiteX2-5" fmla="*/ 1881809 w 3369840"/>
              <a:gd name="connsiteY2-6" fmla="*/ 138747 h 562816"/>
              <a:gd name="connsiteX3-7" fmla="*/ 3369840 w 3369840"/>
              <a:gd name="connsiteY3-8" fmla="*/ 314697 h 562816"/>
              <a:gd name="connsiteX0-9" fmla="*/ 0 w 3369840"/>
              <a:gd name="connsiteY0-10" fmla="*/ 662219 h 662219"/>
              <a:gd name="connsiteX1-11" fmla="*/ 1020418 w 3369840"/>
              <a:gd name="connsiteY1-12" fmla="*/ 118880 h 662219"/>
              <a:gd name="connsiteX2-13" fmla="*/ 1881809 w 3369840"/>
              <a:gd name="connsiteY2-14" fmla="*/ 238150 h 662219"/>
              <a:gd name="connsiteX3-15" fmla="*/ 3369840 w 3369840"/>
              <a:gd name="connsiteY3-16" fmla="*/ 414100 h 662219"/>
              <a:gd name="connsiteX0-17" fmla="*/ 0 w 3426635"/>
              <a:gd name="connsiteY0-18" fmla="*/ 565637 h 565637"/>
              <a:gd name="connsiteX1-19" fmla="*/ 1020418 w 3426635"/>
              <a:gd name="connsiteY1-20" fmla="*/ 22298 h 565637"/>
              <a:gd name="connsiteX2-21" fmla="*/ 1881809 w 3426635"/>
              <a:gd name="connsiteY2-22" fmla="*/ 141568 h 565637"/>
              <a:gd name="connsiteX3-23" fmla="*/ 3426635 w 3426635"/>
              <a:gd name="connsiteY3-24" fmla="*/ 482930 h 565637"/>
              <a:gd name="connsiteX0-25" fmla="*/ 0 w 3426635"/>
              <a:gd name="connsiteY0-26" fmla="*/ 547190 h 547190"/>
              <a:gd name="connsiteX1-27" fmla="*/ 1020418 w 3426635"/>
              <a:gd name="connsiteY1-28" fmla="*/ 3851 h 547190"/>
              <a:gd name="connsiteX2-29" fmla="*/ 2023796 w 3426635"/>
              <a:gd name="connsiteY2-30" fmla="*/ 312164 h 547190"/>
              <a:gd name="connsiteX3-31" fmla="*/ 3426635 w 3426635"/>
              <a:gd name="connsiteY3-32" fmla="*/ 464483 h 547190"/>
              <a:gd name="connsiteX0-33" fmla="*/ 0 w 3388771"/>
              <a:gd name="connsiteY0-34" fmla="*/ 2425893 h 2425893"/>
              <a:gd name="connsiteX1-35" fmla="*/ 1020418 w 3388771"/>
              <a:gd name="connsiteY1-36" fmla="*/ 1882554 h 2425893"/>
              <a:gd name="connsiteX2-37" fmla="*/ 2023796 w 3388771"/>
              <a:gd name="connsiteY2-38" fmla="*/ 2190867 h 2425893"/>
              <a:gd name="connsiteX3-39" fmla="*/ 3388771 w 3388771"/>
              <a:gd name="connsiteY3-40" fmla="*/ 169190 h 2425893"/>
              <a:gd name="connsiteX0-41" fmla="*/ 0 w 3388771"/>
              <a:gd name="connsiteY0-42" fmla="*/ 2256702 h 2256702"/>
              <a:gd name="connsiteX1-43" fmla="*/ 1020418 w 3388771"/>
              <a:gd name="connsiteY1-44" fmla="*/ 1713363 h 2256702"/>
              <a:gd name="connsiteX2-45" fmla="*/ 2023796 w 3388771"/>
              <a:gd name="connsiteY2-46" fmla="*/ 2021676 h 2256702"/>
              <a:gd name="connsiteX3-47" fmla="*/ 3388771 w 3388771"/>
              <a:gd name="connsiteY3-48" fmla="*/ -1 h 2256702"/>
              <a:gd name="connsiteX0-49" fmla="*/ 0 w 3388771"/>
              <a:gd name="connsiteY0-50" fmla="*/ 2256704 h 2256704"/>
              <a:gd name="connsiteX1-51" fmla="*/ 1020418 w 3388771"/>
              <a:gd name="connsiteY1-52" fmla="*/ 1713365 h 2256704"/>
              <a:gd name="connsiteX2-53" fmla="*/ 2052193 w 3388771"/>
              <a:gd name="connsiteY2-54" fmla="*/ 1950786 h 2256704"/>
              <a:gd name="connsiteX3-55" fmla="*/ 3388771 w 3388771"/>
              <a:gd name="connsiteY3-56" fmla="*/ 1 h 2256704"/>
              <a:gd name="connsiteX0-57" fmla="*/ 0 w 3388771"/>
              <a:gd name="connsiteY0-58" fmla="*/ 2256702 h 2256702"/>
              <a:gd name="connsiteX1-59" fmla="*/ 1020418 w 3388771"/>
              <a:gd name="connsiteY1-60" fmla="*/ 1713363 h 2256702"/>
              <a:gd name="connsiteX2-61" fmla="*/ 2099522 w 3388771"/>
              <a:gd name="connsiteY2-62" fmla="*/ 1690850 h 2256702"/>
              <a:gd name="connsiteX3-63" fmla="*/ 3388771 w 3388771"/>
              <a:gd name="connsiteY3-64" fmla="*/ -1 h 2256702"/>
              <a:gd name="connsiteX0-65" fmla="*/ 0 w 3388771"/>
              <a:gd name="connsiteY0-66" fmla="*/ 2256704 h 2256704"/>
              <a:gd name="connsiteX1-67" fmla="*/ 1020418 w 3388771"/>
              <a:gd name="connsiteY1-68" fmla="*/ 1713365 h 2256704"/>
              <a:gd name="connsiteX2-69" fmla="*/ 2099522 w 3388771"/>
              <a:gd name="connsiteY2-70" fmla="*/ 1549070 h 2256704"/>
              <a:gd name="connsiteX3-71" fmla="*/ 3388771 w 3388771"/>
              <a:gd name="connsiteY3-72" fmla="*/ 1 h 225670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88771" h="2256704">
                <a:moveTo>
                  <a:pt x="0" y="2256704"/>
                </a:moveTo>
                <a:cubicBezTo>
                  <a:pt x="353391" y="2020373"/>
                  <a:pt x="670498" y="1831304"/>
                  <a:pt x="1020418" y="1713365"/>
                </a:cubicBezTo>
                <a:cubicBezTo>
                  <a:pt x="1370338" y="1595426"/>
                  <a:pt x="1704797" y="1834631"/>
                  <a:pt x="2099522" y="1549070"/>
                </a:cubicBezTo>
                <a:cubicBezTo>
                  <a:pt x="2494247" y="1263509"/>
                  <a:pt x="2830287" y="1588784"/>
                  <a:pt x="3388771" y="1"/>
                </a:cubicBez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 rot="20093699">
            <a:off x="2782028" y="4751769"/>
            <a:ext cx="834887" cy="213492"/>
          </a:xfrm>
          <a:custGeom>
            <a:gdLst>
              <a:gd name="connsiteX0" fmla="*/ 0 w 834887"/>
              <a:gd name="connsiteY0" fmla="*/ 13252 h 213492"/>
              <a:gd name="connsiteX1" fmla="*/ 66260 w 834887"/>
              <a:gd name="connsiteY1" fmla="*/ 0 h 213492"/>
              <a:gd name="connsiteX2" fmla="*/ 198782 w 834887"/>
              <a:gd name="connsiteY2" fmla="*/ 26504 h 213492"/>
              <a:gd name="connsiteX3" fmla="*/ 225287 w 834887"/>
              <a:gd name="connsiteY3" fmla="*/ 66260 h 213492"/>
              <a:gd name="connsiteX4" fmla="*/ 318052 w 834887"/>
              <a:gd name="connsiteY4" fmla="*/ 92765 h 213492"/>
              <a:gd name="connsiteX5" fmla="*/ 543339 w 834887"/>
              <a:gd name="connsiteY5" fmla="*/ 132521 h 213492"/>
              <a:gd name="connsiteX6" fmla="*/ 583095 w 834887"/>
              <a:gd name="connsiteY6" fmla="*/ 145774 h 213492"/>
              <a:gd name="connsiteX7" fmla="*/ 715617 w 834887"/>
              <a:gd name="connsiteY7" fmla="*/ 159026 h 213492"/>
              <a:gd name="connsiteX8" fmla="*/ 808382 w 834887"/>
              <a:gd name="connsiteY8" fmla="*/ 212034 h 213492"/>
              <a:gd name="connsiteX9" fmla="*/ 834887 w 834887"/>
              <a:gd name="connsiteY9" fmla="*/ 212034 h 213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887" h="213492">
                <a:moveTo>
                  <a:pt x="0" y="13252"/>
                </a:moveTo>
                <a:cubicBezTo>
                  <a:pt x="22087" y="8835"/>
                  <a:pt x="43736" y="0"/>
                  <a:pt x="66260" y="0"/>
                </a:cubicBezTo>
                <a:cubicBezTo>
                  <a:pt x="127172" y="0"/>
                  <a:pt x="149822" y="10184"/>
                  <a:pt x="198782" y="26504"/>
                </a:cubicBezTo>
                <a:cubicBezTo>
                  <a:pt x="207617" y="39756"/>
                  <a:pt x="212850" y="56310"/>
                  <a:pt x="225287" y="66260"/>
                </a:cubicBezTo>
                <a:cubicBezTo>
                  <a:pt x="234198" y="73388"/>
                  <a:pt x="314238" y="91621"/>
                  <a:pt x="318052" y="92765"/>
                </a:cubicBezTo>
                <a:cubicBezTo>
                  <a:pt x="463909" y="136521"/>
                  <a:pt x="334716" y="113556"/>
                  <a:pt x="543339" y="132521"/>
                </a:cubicBezTo>
                <a:cubicBezTo>
                  <a:pt x="556591" y="136939"/>
                  <a:pt x="569289" y="143650"/>
                  <a:pt x="583095" y="145774"/>
                </a:cubicBezTo>
                <a:cubicBezTo>
                  <a:pt x="626973" y="152525"/>
                  <a:pt x="672208" y="149724"/>
                  <a:pt x="715617" y="159026"/>
                </a:cubicBezTo>
                <a:cubicBezTo>
                  <a:pt x="779490" y="172713"/>
                  <a:pt x="754915" y="190648"/>
                  <a:pt x="808382" y="212034"/>
                </a:cubicBezTo>
                <a:cubicBezTo>
                  <a:pt x="816585" y="215315"/>
                  <a:pt x="826052" y="212034"/>
                  <a:pt x="834887" y="212034"/>
                </a:cubicBez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KSO_Shape"/>
          <p:cNvSpPr/>
          <p:nvPr/>
        </p:nvSpPr>
        <p:spPr bwMode="auto">
          <a:xfrm rot="13034048">
            <a:off x="9898890" y="-394053"/>
            <a:ext cx="3105757" cy="2365552"/>
          </a:xfrm>
          <a:custGeom>
            <a:gdLst>
              <a:gd name="T0" fmla="*/ 1023938 w 3244850"/>
              <a:gd name="T1" fmla="*/ 2225993 h 2473325"/>
              <a:gd name="T2" fmla="*/ 579438 w 3244850"/>
              <a:gd name="T3" fmla="*/ 2250210 h 2473325"/>
              <a:gd name="T4" fmla="*/ 721122 w 3244850"/>
              <a:gd name="T5" fmla="*/ 2121581 h 2473325"/>
              <a:gd name="T6" fmla="*/ 869950 w 3244850"/>
              <a:gd name="T7" fmla="*/ 2328419 h 2473325"/>
              <a:gd name="T8" fmla="*/ 1298972 w 3244850"/>
              <a:gd name="T9" fmla="*/ 2060046 h 2473325"/>
              <a:gd name="T10" fmla="*/ 1580753 w 3244850"/>
              <a:gd name="T11" fmla="*/ 2018360 h 2473325"/>
              <a:gd name="T12" fmla="*/ 1945878 w 3244850"/>
              <a:gd name="T13" fmla="*/ 1964765 h 2473325"/>
              <a:gd name="T14" fmla="*/ 955278 w 3244850"/>
              <a:gd name="T15" fmla="*/ 1942930 h 2473325"/>
              <a:gd name="T16" fmla="*/ 1388269 w 3244850"/>
              <a:gd name="T17" fmla="*/ 1835342 h 2473325"/>
              <a:gd name="T18" fmla="*/ 1957388 w 3244850"/>
              <a:gd name="T19" fmla="*/ 1776983 h 2473325"/>
              <a:gd name="T20" fmla="*/ 915591 w 3244850"/>
              <a:gd name="T21" fmla="*/ 1600317 h 2473325"/>
              <a:gd name="T22" fmla="*/ 2427288 w 3244850"/>
              <a:gd name="T23" fmla="*/ 1819065 h 2473325"/>
              <a:gd name="T24" fmla="*/ 1321991 w 3244850"/>
              <a:gd name="T25" fmla="*/ 1560617 h 2473325"/>
              <a:gd name="T26" fmla="*/ 2563813 w 3244850"/>
              <a:gd name="T27" fmla="*/ 1521710 h 2473325"/>
              <a:gd name="T28" fmla="*/ 1207691 w 3244850"/>
              <a:gd name="T29" fmla="*/ 1555852 h 2473325"/>
              <a:gd name="T30" fmla="*/ 1225550 w 3244850"/>
              <a:gd name="T31" fmla="*/ 1364100 h 2473325"/>
              <a:gd name="T32" fmla="*/ 1586310 w 3244850"/>
              <a:gd name="T33" fmla="*/ 1085405 h 2473325"/>
              <a:gd name="T34" fmla="*/ 1443831 w 3244850"/>
              <a:gd name="T35" fmla="*/ 1578482 h 2473325"/>
              <a:gd name="T36" fmla="*/ 1657350 w 3244850"/>
              <a:gd name="T37" fmla="*/ 1634062 h 2473325"/>
              <a:gd name="T38" fmla="*/ 1830388 w 3244850"/>
              <a:gd name="T39" fmla="*/ 894447 h 2473325"/>
              <a:gd name="T40" fmla="*/ 679648 w 3244850"/>
              <a:gd name="T41" fmla="*/ 94387 h 2473325"/>
              <a:gd name="T42" fmla="*/ 891041 w 3244850"/>
              <a:gd name="T43" fmla="*/ 266806 h 2473325"/>
              <a:gd name="T44" fmla="*/ 833136 w 3244850"/>
              <a:gd name="T45" fmla="*/ 625120 h 2473325"/>
              <a:gd name="T46" fmla="*/ 567407 w 3244850"/>
              <a:gd name="T47" fmla="*/ 463800 h 2473325"/>
              <a:gd name="T48" fmla="*/ 618570 w 3244850"/>
              <a:gd name="T49" fmla="*/ 304064 h 2473325"/>
              <a:gd name="T50" fmla="*/ 1511300 w 3244850"/>
              <a:gd name="T51" fmla="*/ 277902 h 2473325"/>
              <a:gd name="T52" fmla="*/ 1625600 w 3244850"/>
              <a:gd name="T53" fmla="*/ 592725 h 2473325"/>
              <a:gd name="T54" fmla="*/ 1849041 w 3244850"/>
              <a:gd name="T55" fmla="*/ 519279 h 2473325"/>
              <a:gd name="T56" fmla="*/ 2087166 w 3244850"/>
              <a:gd name="T57" fmla="*/ 420823 h 2473325"/>
              <a:gd name="T58" fmla="*/ 2134394 w 3244850"/>
              <a:gd name="T59" fmla="*/ 842042 h 2473325"/>
              <a:gd name="T60" fmla="*/ 2250678 w 3244850"/>
              <a:gd name="T61" fmla="*/ 979405 h 2473325"/>
              <a:gd name="T62" fmla="*/ 1979216 w 3244850"/>
              <a:gd name="T63" fmla="*/ 1115577 h 2473325"/>
              <a:gd name="T64" fmla="*/ 1889125 w 3244850"/>
              <a:gd name="T65" fmla="*/ 1618182 h 2473325"/>
              <a:gd name="T66" fmla="*/ 2128441 w 3244850"/>
              <a:gd name="T67" fmla="*/ 1390699 h 2473325"/>
              <a:gd name="T68" fmla="*/ 2630091 w 3244850"/>
              <a:gd name="T69" fmla="*/ 1164011 h 2473325"/>
              <a:gd name="T70" fmla="*/ 2733675 w 3244850"/>
              <a:gd name="T71" fmla="*/ 1251352 h 2473325"/>
              <a:gd name="T72" fmla="*/ 2776538 w 3244850"/>
              <a:gd name="T73" fmla="*/ 1536796 h 2473325"/>
              <a:gd name="T74" fmla="*/ 2897188 w 3244850"/>
              <a:gd name="T75" fmla="*/ 1587216 h 2473325"/>
              <a:gd name="T76" fmla="*/ 2888060 w 3244850"/>
              <a:gd name="T77" fmla="*/ 1875043 h 2473325"/>
              <a:gd name="T78" fmla="*/ 3244850 w 3244850"/>
              <a:gd name="T79" fmla="*/ 1857177 h 2473325"/>
              <a:gd name="T80" fmla="*/ 2930128 w 3244850"/>
              <a:gd name="T81" fmla="*/ 2019948 h 2473325"/>
              <a:gd name="T82" fmla="*/ 3075385 w 3244850"/>
              <a:gd name="T83" fmla="*/ 2217656 h 2473325"/>
              <a:gd name="T84" fmla="*/ 2764631 w 3244850"/>
              <a:gd name="T85" fmla="*/ 2283558 h 2473325"/>
              <a:gd name="T86" fmla="*/ 2719785 w 3244850"/>
              <a:gd name="T87" fmla="*/ 2350651 h 2473325"/>
              <a:gd name="T88" fmla="*/ 2467769 w 3244850"/>
              <a:gd name="T89" fmla="*/ 1958413 h 2473325"/>
              <a:gd name="T90" fmla="*/ 2382441 w 3244850"/>
              <a:gd name="T91" fmla="*/ 2177558 h 2473325"/>
              <a:gd name="T92" fmla="*/ 1714103 w 3244850"/>
              <a:gd name="T93" fmla="*/ 2347078 h 2473325"/>
              <a:gd name="T94" fmla="*/ 1397397 w 3244850"/>
              <a:gd name="T95" fmla="*/ 2405041 h 2473325"/>
              <a:gd name="T96" fmla="*/ 561578 w 3244850"/>
              <a:gd name="T97" fmla="*/ 2297453 h 2473325"/>
              <a:gd name="T98" fmla="*/ 404813 w 3244850"/>
              <a:gd name="T99" fmla="*/ 2088630 h 2473325"/>
              <a:gd name="T100" fmla="*/ 232172 w 3244850"/>
              <a:gd name="T101" fmla="*/ 1935784 h 2473325"/>
              <a:gd name="T102" fmla="*/ 55960 w 3244850"/>
              <a:gd name="T103" fmla="*/ 1684084 h 2473325"/>
              <a:gd name="T104" fmla="*/ 363935 w 3244850"/>
              <a:gd name="T105" fmla="*/ 1694803 h 2473325"/>
              <a:gd name="T106" fmla="*/ 509588 w 3244850"/>
              <a:gd name="T107" fmla="*/ 1449456 h 2473325"/>
              <a:gd name="T108" fmla="*/ 860822 w 3244850"/>
              <a:gd name="T109" fmla="*/ 1505830 h 2473325"/>
              <a:gd name="T110" fmla="*/ 521097 w 3244850"/>
              <a:gd name="T111" fmla="*/ 1355763 h 2473325"/>
              <a:gd name="T112" fmla="*/ 700088 w 3244850"/>
              <a:gd name="T113" fmla="*/ 1171157 h 2473325"/>
              <a:gd name="T114" fmla="*/ 779463 w 3244850"/>
              <a:gd name="T115" fmla="*/ 999255 h 2473325"/>
              <a:gd name="T116" fmla="*/ 897335 w 3244850"/>
              <a:gd name="T117" fmla="*/ 766612 h 2473325"/>
              <a:gd name="T118" fmla="*/ 1177131 w 3244850"/>
              <a:gd name="T119" fmla="*/ 1039352 h 2473325"/>
              <a:gd name="T120" fmla="*/ 1143000 w 3244850"/>
              <a:gd name="T121" fmla="*/ 811870 h 2473325"/>
              <a:gd name="T122" fmla="*/ 1247775 w 3244850"/>
              <a:gd name="T123" fmla="*/ 566126 h 2473325"/>
              <a:gd name="T124" fmla="*/ 1432322 w 3244850"/>
              <a:gd name="T125" fmla="*/ 334673 h 24733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44850" h="2473325">
                <a:moveTo>
                  <a:pt x="1910160" y="2260135"/>
                </a:moveTo>
                <a:lnTo>
                  <a:pt x="1907778" y="2260929"/>
                </a:lnTo>
                <a:lnTo>
                  <a:pt x="1906191" y="2262517"/>
                </a:lnTo>
                <a:lnTo>
                  <a:pt x="1905000" y="2264105"/>
                </a:lnTo>
                <a:lnTo>
                  <a:pt x="1903810" y="2265693"/>
                </a:lnTo>
                <a:lnTo>
                  <a:pt x="1903016" y="2267678"/>
                </a:lnTo>
                <a:lnTo>
                  <a:pt x="1902619" y="2269663"/>
                </a:lnTo>
                <a:lnTo>
                  <a:pt x="1902222" y="2274427"/>
                </a:lnTo>
                <a:lnTo>
                  <a:pt x="1902222" y="2279191"/>
                </a:lnTo>
                <a:lnTo>
                  <a:pt x="1902619" y="2285146"/>
                </a:lnTo>
                <a:lnTo>
                  <a:pt x="1903016" y="2290704"/>
                </a:lnTo>
                <a:lnTo>
                  <a:pt x="1903413" y="2296262"/>
                </a:lnTo>
                <a:lnTo>
                  <a:pt x="1905794" y="2295071"/>
                </a:lnTo>
                <a:lnTo>
                  <a:pt x="1907381" y="2293483"/>
                </a:lnTo>
                <a:lnTo>
                  <a:pt x="1908572" y="2292292"/>
                </a:lnTo>
                <a:lnTo>
                  <a:pt x="1909763" y="2290704"/>
                </a:lnTo>
                <a:lnTo>
                  <a:pt x="1910556" y="2288719"/>
                </a:lnTo>
                <a:lnTo>
                  <a:pt x="1910953" y="2286734"/>
                </a:lnTo>
                <a:lnTo>
                  <a:pt x="1911350" y="2281970"/>
                </a:lnTo>
                <a:lnTo>
                  <a:pt x="1911350" y="2277206"/>
                </a:lnTo>
                <a:lnTo>
                  <a:pt x="1910953" y="2271648"/>
                </a:lnTo>
                <a:lnTo>
                  <a:pt x="1910556" y="2265693"/>
                </a:lnTo>
                <a:lnTo>
                  <a:pt x="1910160" y="2260135"/>
                </a:lnTo>
                <a:close/>
                <a:moveTo>
                  <a:pt x="1804988" y="2253783"/>
                </a:moveTo>
                <a:lnTo>
                  <a:pt x="1801019" y="2259738"/>
                </a:lnTo>
                <a:lnTo>
                  <a:pt x="1797447" y="2267281"/>
                </a:lnTo>
                <a:lnTo>
                  <a:pt x="1793875" y="2274824"/>
                </a:lnTo>
                <a:lnTo>
                  <a:pt x="1791891" y="2283161"/>
                </a:lnTo>
                <a:lnTo>
                  <a:pt x="1789906" y="2291498"/>
                </a:lnTo>
                <a:lnTo>
                  <a:pt x="1789906" y="2295468"/>
                </a:lnTo>
                <a:lnTo>
                  <a:pt x="1789906" y="2299835"/>
                </a:lnTo>
                <a:lnTo>
                  <a:pt x="1789906" y="2303408"/>
                </a:lnTo>
                <a:lnTo>
                  <a:pt x="1790700" y="2307378"/>
                </a:lnTo>
                <a:lnTo>
                  <a:pt x="1791891" y="2311348"/>
                </a:lnTo>
                <a:lnTo>
                  <a:pt x="1793081" y="2314921"/>
                </a:lnTo>
                <a:lnTo>
                  <a:pt x="1793478" y="2310554"/>
                </a:lnTo>
                <a:lnTo>
                  <a:pt x="1794272" y="2306584"/>
                </a:lnTo>
                <a:lnTo>
                  <a:pt x="1795463" y="2302217"/>
                </a:lnTo>
                <a:lnTo>
                  <a:pt x="1797447" y="2298247"/>
                </a:lnTo>
                <a:lnTo>
                  <a:pt x="1801019" y="2290307"/>
                </a:lnTo>
                <a:lnTo>
                  <a:pt x="1804591" y="2281970"/>
                </a:lnTo>
                <a:lnTo>
                  <a:pt x="1807766" y="2274427"/>
                </a:lnTo>
                <a:lnTo>
                  <a:pt x="1808560" y="2270854"/>
                </a:lnTo>
                <a:lnTo>
                  <a:pt x="1809353" y="2267281"/>
                </a:lnTo>
                <a:lnTo>
                  <a:pt x="1809353" y="2263708"/>
                </a:lnTo>
                <a:lnTo>
                  <a:pt x="1808560" y="2260135"/>
                </a:lnTo>
                <a:lnTo>
                  <a:pt x="1807369" y="2256959"/>
                </a:lnTo>
                <a:lnTo>
                  <a:pt x="1804988" y="2253783"/>
                </a:lnTo>
                <a:close/>
                <a:moveTo>
                  <a:pt x="1833960" y="2252592"/>
                </a:moveTo>
                <a:lnTo>
                  <a:pt x="1834356" y="2254577"/>
                </a:lnTo>
                <a:lnTo>
                  <a:pt x="1834356" y="2257356"/>
                </a:lnTo>
                <a:lnTo>
                  <a:pt x="1833960" y="2260135"/>
                </a:lnTo>
                <a:lnTo>
                  <a:pt x="1832769" y="2263708"/>
                </a:lnTo>
                <a:lnTo>
                  <a:pt x="1830785" y="2271648"/>
                </a:lnTo>
                <a:lnTo>
                  <a:pt x="1827610" y="2280382"/>
                </a:lnTo>
                <a:lnTo>
                  <a:pt x="1821260" y="2296262"/>
                </a:lnTo>
                <a:lnTo>
                  <a:pt x="1818878" y="2302614"/>
                </a:lnTo>
                <a:lnTo>
                  <a:pt x="1817291" y="2306981"/>
                </a:lnTo>
                <a:lnTo>
                  <a:pt x="1816894" y="2310951"/>
                </a:lnTo>
                <a:lnTo>
                  <a:pt x="1817291" y="2314524"/>
                </a:lnTo>
                <a:lnTo>
                  <a:pt x="1818085" y="2318097"/>
                </a:lnTo>
                <a:lnTo>
                  <a:pt x="1820069" y="2321273"/>
                </a:lnTo>
                <a:lnTo>
                  <a:pt x="1822450" y="2324449"/>
                </a:lnTo>
                <a:lnTo>
                  <a:pt x="1825228" y="2327625"/>
                </a:lnTo>
                <a:lnTo>
                  <a:pt x="1831578" y="2333580"/>
                </a:lnTo>
                <a:lnTo>
                  <a:pt x="1845469" y="2344299"/>
                </a:lnTo>
                <a:lnTo>
                  <a:pt x="1849041" y="2347475"/>
                </a:lnTo>
                <a:lnTo>
                  <a:pt x="1851422" y="2349857"/>
                </a:lnTo>
                <a:lnTo>
                  <a:pt x="1854200" y="2353033"/>
                </a:lnTo>
                <a:lnTo>
                  <a:pt x="1855788" y="2355415"/>
                </a:lnTo>
                <a:lnTo>
                  <a:pt x="1858963" y="2347872"/>
                </a:lnTo>
                <a:lnTo>
                  <a:pt x="1861344" y="2340329"/>
                </a:lnTo>
                <a:lnTo>
                  <a:pt x="1863328" y="2332786"/>
                </a:lnTo>
                <a:lnTo>
                  <a:pt x="1864519" y="2325243"/>
                </a:lnTo>
                <a:lnTo>
                  <a:pt x="1864916" y="2318494"/>
                </a:lnTo>
                <a:lnTo>
                  <a:pt x="1864916" y="2311348"/>
                </a:lnTo>
                <a:lnTo>
                  <a:pt x="1864122" y="2304599"/>
                </a:lnTo>
                <a:lnTo>
                  <a:pt x="1862931" y="2297850"/>
                </a:lnTo>
                <a:lnTo>
                  <a:pt x="1860550" y="2291498"/>
                </a:lnTo>
                <a:lnTo>
                  <a:pt x="1858566" y="2285543"/>
                </a:lnTo>
                <a:lnTo>
                  <a:pt x="1855391" y="2279191"/>
                </a:lnTo>
                <a:lnTo>
                  <a:pt x="1851819" y="2273633"/>
                </a:lnTo>
                <a:lnTo>
                  <a:pt x="1848247" y="2268075"/>
                </a:lnTo>
                <a:lnTo>
                  <a:pt x="1843881" y="2262517"/>
                </a:lnTo>
                <a:lnTo>
                  <a:pt x="1839119" y="2257356"/>
                </a:lnTo>
                <a:lnTo>
                  <a:pt x="1833960" y="2252592"/>
                </a:lnTo>
                <a:close/>
                <a:moveTo>
                  <a:pt x="979091" y="2131506"/>
                </a:moveTo>
                <a:lnTo>
                  <a:pt x="975916" y="2133888"/>
                </a:lnTo>
                <a:lnTo>
                  <a:pt x="973535" y="2136667"/>
                </a:lnTo>
                <a:lnTo>
                  <a:pt x="971550" y="2139446"/>
                </a:lnTo>
                <a:lnTo>
                  <a:pt x="970360" y="2142225"/>
                </a:lnTo>
                <a:lnTo>
                  <a:pt x="969169" y="2145798"/>
                </a:lnTo>
                <a:lnTo>
                  <a:pt x="968772" y="2148974"/>
                </a:lnTo>
                <a:lnTo>
                  <a:pt x="968772" y="2152150"/>
                </a:lnTo>
                <a:lnTo>
                  <a:pt x="969169" y="2155723"/>
                </a:lnTo>
                <a:lnTo>
                  <a:pt x="970360" y="2159296"/>
                </a:lnTo>
                <a:lnTo>
                  <a:pt x="971153" y="2162869"/>
                </a:lnTo>
                <a:lnTo>
                  <a:pt x="972741" y="2166045"/>
                </a:lnTo>
                <a:lnTo>
                  <a:pt x="974328" y="2169221"/>
                </a:lnTo>
                <a:lnTo>
                  <a:pt x="978297" y="2175573"/>
                </a:lnTo>
                <a:lnTo>
                  <a:pt x="983060" y="2181528"/>
                </a:lnTo>
                <a:lnTo>
                  <a:pt x="991394" y="2176367"/>
                </a:lnTo>
                <a:lnTo>
                  <a:pt x="996950" y="2181528"/>
                </a:lnTo>
                <a:lnTo>
                  <a:pt x="1003300" y="2187086"/>
                </a:lnTo>
                <a:lnTo>
                  <a:pt x="1009253" y="2193438"/>
                </a:lnTo>
                <a:lnTo>
                  <a:pt x="1014413" y="2200584"/>
                </a:lnTo>
                <a:lnTo>
                  <a:pt x="1016397" y="2204157"/>
                </a:lnTo>
                <a:lnTo>
                  <a:pt x="1018778" y="2208128"/>
                </a:lnTo>
                <a:lnTo>
                  <a:pt x="1020366" y="2212098"/>
                </a:lnTo>
                <a:lnTo>
                  <a:pt x="1021556" y="2216068"/>
                </a:lnTo>
                <a:lnTo>
                  <a:pt x="1022747" y="2220038"/>
                </a:lnTo>
                <a:lnTo>
                  <a:pt x="1023144" y="2224405"/>
                </a:lnTo>
                <a:lnTo>
                  <a:pt x="1023144" y="2227581"/>
                </a:lnTo>
                <a:lnTo>
                  <a:pt x="1022747" y="2229963"/>
                </a:lnTo>
                <a:lnTo>
                  <a:pt x="1022747" y="2231948"/>
                </a:lnTo>
                <a:lnTo>
                  <a:pt x="1023144" y="2228375"/>
                </a:lnTo>
                <a:lnTo>
                  <a:pt x="1023144" y="2227581"/>
                </a:lnTo>
                <a:lnTo>
                  <a:pt x="1023938" y="2225993"/>
                </a:lnTo>
                <a:lnTo>
                  <a:pt x="1025128" y="2224802"/>
                </a:lnTo>
                <a:lnTo>
                  <a:pt x="1028700" y="2222023"/>
                </a:lnTo>
                <a:lnTo>
                  <a:pt x="1032272" y="2220038"/>
                </a:lnTo>
                <a:lnTo>
                  <a:pt x="1039019" y="2233139"/>
                </a:lnTo>
                <a:lnTo>
                  <a:pt x="1046163" y="2246637"/>
                </a:lnTo>
                <a:lnTo>
                  <a:pt x="1052910" y="2261723"/>
                </a:lnTo>
                <a:lnTo>
                  <a:pt x="1059260" y="2276809"/>
                </a:lnTo>
                <a:lnTo>
                  <a:pt x="1062435" y="2284352"/>
                </a:lnTo>
                <a:lnTo>
                  <a:pt x="1065213" y="2292689"/>
                </a:lnTo>
                <a:lnTo>
                  <a:pt x="1067197" y="2300629"/>
                </a:lnTo>
                <a:lnTo>
                  <a:pt x="1068785" y="2308966"/>
                </a:lnTo>
                <a:lnTo>
                  <a:pt x="1070769" y="2316509"/>
                </a:lnTo>
                <a:lnTo>
                  <a:pt x="1071563" y="2324846"/>
                </a:lnTo>
                <a:lnTo>
                  <a:pt x="1071960" y="2333183"/>
                </a:lnTo>
                <a:lnTo>
                  <a:pt x="1071960" y="2341123"/>
                </a:lnTo>
                <a:lnTo>
                  <a:pt x="1075135" y="2326037"/>
                </a:lnTo>
                <a:lnTo>
                  <a:pt x="1077913" y="2310554"/>
                </a:lnTo>
                <a:lnTo>
                  <a:pt x="1081881" y="2295071"/>
                </a:lnTo>
                <a:lnTo>
                  <a:pt x="1084263" y="2287528"/>
                </a:lnTo>
                <a:lnTo>
                  <a:pt x="1086247" y="2280382"/>
                </a:lnTo>
                <a:lnTo>
                  <a:pt x="1089422" y="2273236"/>
                </a:lnTo>
                <a:lnTo>
                  <a:pt x="1092200" y="2266884"/>
                </a:lnTo>
                <a:lnTo>
                  <a:pt x="1095772" y="2260135"/>
                </a:lnTo>
                <a:lnTo>
                  <a:pt x="1099741" y="2254577"/>
                </a:lnTo>
                <a:lnTo>
                  <a:pt x="1104106" y="2249416"/>
                </a:lnTo>
                <a:lnTo>
                  <a:pt x="1109266" y="2245049"/>
                </a:lnTo>
                <a:lnTo>
                  <a:pt x="1114822" y="2241079"/>
                </a:lnTo>
                <a:lnTo>
                  <a:pt x="1120775" y="2237903"/>
                </a:lnTo>
                <a:lnTo>
                  <a:pt x="1101725" y="2226390"/>
                </a:lnTo>
                <a:lnTo>
                  <a:pt x="1083469" y="2214877"/>
                </a:lnTo>
                <a:lnTo>
                  <a:pt x="1064816" y="2202172"/>
                </a:lnTo>
                <a:lnTo>
                  <a:pt x="1046956" y="2189468"/>
                </a:lnTo>
                <a:lnTo>
                  <a:pt x="1029097" y="2175573"/>
                </a:lnTo>
                <a:lnTo>
                  <a:pt x="1012031" y="2161678"/>
                </a:lnTo>
                <a:lnTo>
                  <a:pt x="995363" y="2146592"/>
                </a:lnTo>
                <a:lnTo>
                  <a:pt x="979091" y="2131506"/>
                </a:lnTo>
                <a:close/>
                <a:moveTo>
                  <a:pt x="1902222" y="2123963"/>
                </a:moveTo>
                <a:lnTo>
                  <a:pt x="1899444" y="2126742"/>
                </a:lnTo>
                <a:lnTo>
                  <a:pt x="1897460" y="2129918"/>
                </a:lnTo>
                <a:lnTo>
                  <a:pt x="1895475" y="2133094"/>
                </a:lnTo>
                <a:lnTo>
                  <a:pt x="1893094" y="2137064"/>
                </a:lnTo>
                <a:lnTo>
                  <a:pt x="1891903" y="2140637"/>
                </a:lnTo>
                <a:lnTo>
                  <a:pt x="1889919" y="2145004"/>
                </a:lnTo>
                <a:lnTo>
                  <a:pt x="1887935" y="2153341"/>
                </a:lnTo>
                <a:lnTo>
                  <a:pt x="1887141" y="2161281"/>
                </a:lnTo>
                <a:lnTo>
                  <a:pt x="1886744" y="2165648"/>
                </a:lnTo>
                <a:lnTo>
                  <a:pt x="1886744" y="2170015"/>
                </a:lnTo>
                <a:lnTo>
                  <a:pt x="1887141" y="2173985"/>
                </a:lnTo>
                <a:lnTo>
                  <a:pt x="1887538" y="2177955"/>
                </a:lnTo>
                <a:lnTo>
                  <a:pt x="1888728" y="2181925"/>
                </a:lnTo>
                <a:lnTo>
                  <a:pt x="1889522" y="2185101"/>
                </a:lnTo>
                <a:lnTo>
                  <a:pt x="1893094" y="2184307"/>
                </a:lnTo>
                <a:lnTo>
                  <a:pt x="1896269" y="2183116"/>
                </a:lnTo>
                <a:lnTo>
                  <a:pt x="1899047" y="2181131"/>
                </a:lnTo>
                <a:lnTo>
                  <a:pt x="1902222" y="2178749"/>
                </a:lnTo>
                <a:lnTo>
                  <a:pt x="1905000" y="2176764"/>
                </a:lnTo>
                <a:lnTo>
                  <a:pt x="1907381" y="2173588"/>
                </a:lnTo>
                <a:lnTo>
                  <a:pt x="1909763" y="2170412"/>
                </a:lnTo>
                <a:lnTo>
                  <a:pt x="1911747" y="2167236"/>
                </a:lnTo>
                <a:lnTo>
                  <a:pt x="1913731" y="2163663"/>
                </a:lnTo>
                <a:lnTo>
                  <a:pt x="1915716" y="2160090"/>
                </a:lnTo>
                <a:lnTo>
                  <a:pt x="1918097" y="2151753"/>
                </a:lnTo>
                <a:lnTo>
                  <a:pt x="1920081" y="2143813"/>
                </a:lnTo>
                <a:lnTo>
                  <a:pt x="1920875" y="2135079"/>
                </a:lnTo>
                <a:lnTo>
                  <a:pt x="1915319" y="2133888"/>
                </a:lnTo>
                <a:lnTo>
                  <a:pt x="1912144" y="2133094"/>
                </a:lnTo>
                <a:lnTo>
                  <a:pt x="1909763" y="2132300"/>
                </a:lnTo>
                <a:lnTo>
                  <a:pt x="1906985" y="2131109"/>
                </a:lnTo>
                <a:lnTo>
                  <a:pt x="1905000" y="2129521"/>
                </a:lnTo>
                <a:lnTo>
                  <a:pt x="1903016" y="2127139"/>
                </a:lnTo>
                <a:lnTo>
                  <a:pt x="1902222" y="2123963"/>
                </a:lnTo>
                <a:close/>
                <a:moveTo>
                  <a:pt x="614760" y="2072750"/>
                </a:moveTo>
                <a:lnTo>
                  <a:pt x="612775" y="2077911"/>
                </a:lnTo>
                <a:lnTo>
                  <a:pt x="610394" y="2084263"/>
                </a:lnTo>
                <a:lnTo>
                  <a:pt x="608806" y="2091409"/>
                </a:lnTo>
                <a:lnTo>
                  <a:pt x="607219" y="2098952"/>
                </a:lnTo>
                <a:lnTo>
                  <a:pt x="603647" y="2116023"/>
                </a:lnTo>
                <a:lnTo>
                  <a:pt x="602060" y="2125154"/>
                </a:lnTo>
                <a:lnTo>
                  <a:pt x="600075" y="2133094"/>
                </a:lnTo>
                <a:lnTo>
                  <a:pt x="598091" y="2141431"/>
                </a:lnTo>
                <a:lnTo>
                  <a:pt x="595313" y="2148974"/>
                </a:lnTo>
                <a:lnTo>
                  <a:pt x="592138" y="2155723"/>
                </a:lnTo>
                <a:lnTo>
                  <a:pt x="590550" y="2158899"/>
                </a:lnTo>
                <a:lnTo>
                  <a:pt x="588566" y="2161281"/>
                </a:lnTo>
                <a:lnTo>
                  <a:pt x="586581" y="2164060"/>
                </a:lnTo>
                <a:lnTo>
                  <a:pt x="584597" y="2166045"/>
                </a:lnTo>
                <a:lnTo>
                  <a:pt x="581819" y="2167633"/>
                </a:lnTo>
                <a:lnTo>
                  <a:pt x="579438" y="2168824"/>
                </a:lnTo>
                <a:lnTo>
                  <a:pt x="576660" y="2169618"/>
                </a:lnTo>
                <a:lnTo>
                  <a:pt x="573881" y="2170015"/>
                </a:lnTo>
                <a:lnTo>
                  <a:pt x="570706" y="2170015"/>
                </a:lnTo>
                <a:lnTo>
                  <a:pt x="567135" y="2169618"/>
                </a:lnTo>
                <a:lnTo>
                  <a:pt x="567928" y="2174779"/>
                </a:lnTo>
                <a:lnTo>
                  <a:pt x="567928" y="2179146"/>
                </a:lnTo>
                <a:lnTo>
                  <a:pt x="566738" y="2183116"/>
                </a:lnTo>
                <a:lnTo>
                  <a:pt x="565547" y="2186689"/>
                </a:lnTo>
                <a:lnTo>
                  <a:pt x="562769" y="2189468"/>
                </a:lnTo>
                <a:lnTo>
                  <a:pt x="560388" y="2192247"/>
                </a:lnTo>
                <a:lnTo>
                  <a:pt x="556816" y="2194629"/>
                </a:lnTo>
                <a:lnTo>
                  <a:pt x="553244" y="2197011"/>
                </a:lnTo>
                <a:lnTo>
                  <a:pt x="546100" y="2201378"/>
                </a:lnTo>
                <a:lnTo>
                  <a:pt x="542528" y="2203363"/>
                </a:lnTo>
                <a:lnTo>
                  <a:pt x="538956" y="2205746"/>
                </a:lnTo>
                <a:lnTo>
                  <a:pt x="535385" y="2208128"/>
                </a:lnTo>
                <a:lnTo>
                  <a:pt x="533003" y="2211304"/>
                </a:lnTo>
                <a:lnTo>
                  <a:pt x="530622" y="2214877"/>
                </a:lnTo>
                <a:lnTo>
                  <a:pt x="529035" y="2218450"/>
                </a:lnTo>
                <a:lnTo>
                  <a:pt x="523875" y="2210510"/>
                </a:lnTo>
                <a:lnTo>
                  <a:pt x="481410" y="2244652"/>
                </a:lnTo>
                <a:lnTo>
                  <a:pt x="487363" y="2246637"/>
                </a:lnTo>
                <a:lnTo>
                  <a:pt x="493713" y="2248225"/>
                </a:lnTo>
                <a:lnTo>
                  <a:pt x="499666" y="2249416"/>
                </a:lnTo>
                <a:lnTo>
                  <a:pt x="505619" y="2250210"/>
                </a:lnTo>
                <a:lnTo>
                  <a:pt x="517922" y="2251004"/>
                </a:lnTo>
                <a:lnTo>
                  <a:pt x="529828" y="2251004"/>
                </a:lnTo>
                <a:lnTo>
                  <a:pt x="554831" y="2250210"/>
                </a:lnTo>
                <a:lnTo>
                  <a:pt x="567135" y="2249813"/>
                </a:lnTo>
                <a:lnTo>
                  <a:pt x="579438" y="2250210"/>
                </a:lnTo>
                <a:lnTo>
                  <a:pt x="584200" y="2243858"/>
                </a:lnTo>
                <a:lnTo>
                  <a:pt x="587375" y="2236712"/>
                </a:lnTo>
                <a:lnTo>
                  <a:pt x="590947" y="2229566"/>
                </a:lnTo>
                <a:lnTo>
                  <a:pt x="593328" y="2221626"/>
                </a:lnTo>
                <a:lnTo>
                  <a:pt x="594916" y="2213289"/>
                </a:lnTo>
                <a:lnTo>
                  <a:pt x="596106" y="2205746"/>
                </a:lnTo>
                <a:lnTo>
                  <a:pt x="596503" y="2197805"/>
                </a:lnTo>
                <a:lnTo>
                  <a:pt x="596503" y="2189865"/>
                </a:lnTo>
                <a:lnTo>
                  <a:pt x="596503" y="2183513"/>
                </a:lnTo>
                <a:lnTo>
                  <a:pt x="597297" y="2177161"/>
                </a:lnTo>
                <a:lnTo>
                  <a:pt x="598488" y="2170412"/>
                </a:lnTo>
                <a:lnTo>
                  <a:pt x="599678" y="2163266"/>
                </a:lnTo>
                <a:lnTo>
                  <a:pt x="602060" y="2156120"/>
                </a:lnTo>
                <a:lnTo>
                  <a:pt x="604441" y="2149371"/>
                </a:lnTo>
                <a:lnTo>
                  <a:pt x="607616" y="2142622"/>
                </a:lnTo>
                <a:lnTo>
                  <a:pt x="611585" y="2136270"/>
                </a:lnTo>
                <a:lnTo>
                  <a:pt x="615156" y="2130315"/>
                </a:lnTo>
                <a:lnTo>
                  <a:pt x="619919" y="2124757"/>
                </a:lnTo>
                <a:lnTo>
                  <a:pt x="624681" y="2119993"/>
                </a:lnTo>
                <a:lnTo>
                  <a:pt x="630635" y="2116023"/>
                </a:lnTo>
                <a:lnTo>
                  <a:pt x="633413" y="2114038"/>
                </a:lnTo>
                <a:lnTo>
                  <a:pt x="636588" y="2112847"/>
                </a:lnTo>
                <a:lnTo>
                  <a:pt x="639366" y="2111656"/>
                </a:lnTo>
                <a:lnTo>
                  <a:pt x="642938" y="2110465"/>
                </a:lnTo>
                <a:lnTo>
                  <a:pt x="646510" y="2109671"/>
                </a:lnTo>
                <a:lnTo>
                  <a:pt x="650081" y="2109274"/>
                </a:lnTo>
                <a:lnTo>
                  <a:pt x="653256" y="2109274"/>
                </a:lnTo>
                <a:lnTo>
                  <a:pt x="657225" y="2109274"/>
                </a:lnTo>
                <a:lnTo>
                  <a:pt x="660400" y="2101731"/>
                </a:lnTo>
                <a:lnTo>
                  <a:pt x="661988" y="2094982"/>
                </a:lnTo>
                <a:lnTo>
                  <a:pt x="661988" y="2092997"/>
                </a:lnTo>
                <a:lnTo>
                  <a:pt x="661988" y="2090615"/>
                </a:lnTo>
                <a:lnTo>
                  <a:pt x="661988" y="2089027"/>
                </a:lnTo>
                <a:lnTo>
                  <a:pt x="661194" y="2087439"/>
                </a:lnTo>
                <a:lnTo>
                  <a:pt x="660400" y="2086645"/>
                </a:lnTo>
                <a:lnTo>
                  <a:pt x="659606" y="2085057"/>
                </a:lnTo>
                <a:lnTo>
                  <a:pt x="658019" y="2084660"/>
                </a:lnTo>
                <a:lnTo>
                  <a:pt x="656431" y="2084263"/>
                </a:lnTo>
                <a:lnTo>
                  <a:pt x="652860" y="2083866"/>
                </a:lnTo>
                <a:lnTo>
                  <a:pt x="649288" y="2083469"/>
                </a:lnTo>
                <a:lnTo>
                  <a:pt x="639366" y="2083866"/>
                </a:lnTo>
                <a:lnTo>
                  <a:pt x="634603" y="2083866"/>
                </a:lnTo>
                <a:lnTo>
                  <a:pt x="629841" y="2083469"/>
                </a:lnTo>
                <a:lnTo>
                  <a:pt x="625872" y="2082675"/>
                </a:lnTo>
                <a:lnTo>
                  <a:pt x="623491" y="2081881"/>
                </a:lnTo>
                <a:lnTo>
                  <a:pt x="621506" y="2080293"/>
                </a:lnTo>
                <a:lnTo>
                  <a:pt x="619522" y="2079102"/>
                </a:lnTo>
                <a:lnTo>
                  <a:pt x="617935" y="2077514"/>
                </a:lnTo>
                <a:lnTo>
                  <a:pt x="616347" y="2075132"/>
                </a:lnTo>
                <a:lnTo>
                  <a:pt x="614760" y="2072750"/>
                </a:lnTo>
                <a:close/>
                <a:moveTo>
                  <a:pt x="1649413" y="2038211"/>
                </a:moveTo>
                <a:lnTo>
                  <a:pt x="1676797" y="2114435"/>
                </a:lnTo>
                <a:lnTo>
                  <a:pt x="1741091" y="2077911"/>
                </a:lnTo>
                <a:lnTo>
                  <a:pt x="1735138" y="2078308"/>
                </a:lnTo>
                <a:lnTo>
                  <a:pt x="1728788" y="2078308"/>
                </a:lnTo>
                <a:lnTo>
                  <a:pt x="1722835" y="2077514"/>
                </a:lnTo>
                <a:lnTo>
                  <a:pt x="1716881" y="2075926"/>
                </a:lnTo>
                <a:lnTo>
                  <a:pt x="1710531" y="2074338"/>
                </a:lnTo>
                <a:lnTo>
                  <a:pt x="1704975" y="2072750"/>
                </a:lnTo>
                <a:lnTo>
                  <a:pt x="1699022" y="2069971"/>
                </a:lnTo>
                <a:lnTo>
                  <a:pt x="1693069" y="2066795"/>
                </a:lnTo>
                <a:lnTo>
                  <a:pt x="1681560" y="2060443"/>
                </a:lnTo>
                <a:lnTo>
                  <a:pt x="1670447" y="2053694"/>
                </a:lnTo>
                <a:lnTo>
                  <a:pt x="1659731" y="2045754"/>
                </a:lnTo>
                <a:lnTo>
                  <a:pt x="1649413" y="2038211"/>
                </a:lnTo>
                <a:close/>
                <a:moveTo>
                  <a:pt x="1870075" y="2024712"/>
                </a:moveTo>
                <a:lnTo>
                  <a:pt x="1866106" y="2025506"/>
                </a:lnTo>
                <a:lnTo>
                  <a:pt x="1862535" y="2026697"/>
                </a:lnTo>
                <a:lnTo>
                  <a:pt x="1858963" y="2028682"/>
                </a:lnTo>
                <a:lnTo>
                  <a:pt x="1854994" y="2032256"/>
                </a:lnTo>
                <a:lnTo>
                  <a:pt x="1851025" y="2036623"/>
                </a:lnTo>
                <a:lnTo>
                  <a:pt x="1847056" y="2042181"/>
                </a:lnTo>
                <a:lnTo>
                  <a:pt x="1853803" y="2044563"/>
                </a:lnTo>
                <a:lnTo>
                  <a:pt x="1859756" y="2046548"/>
                </a:lnTo>
                <a:lnTo>
                  <a:pt x="1865313" y="2048930"/>
                </a:lnTo>
                <a:lnTo>
                  <a:pt x="1870869" y="2051709"/>
                </a:lnTo>
                <a:lnTo>
                  <a:pt x="1876822" y="2054488"/>
                </a:lnTo>
                <a:lnTo>
                  <a:pt x="1881981" y="2057664"/>
                </a:lnTo>
                <a:lnTo>
                  <a:pt x="1887141" y="2061237"/>
                </a:lnTo>
                <a:lnTo>
                  <a:pt x="1892300" y="2064810"/>
                </a:lnTo>
                <a:lnTo>
                  <a:pt x="1901825" y="2072750"/>
                </a:lnTo>
                <a:lnTo>
                  <a:pt x="1910953" y="2081087"/>
                </a:lnTo>
                <a:lnTo>
                  <a:pt x="1919685" y="2090615"/>
                </a:lnTo>
                <a:lnTo>
                  <a:pt x="1927622" y="2100937"/>
                </a:lnTo>
                <a:lnTo>
                  <a:pt x="1927622" y="2090218"/>
                </a:lnTo>
                <a:lnTo>
                  <a:pt x="1927622" y="2082675"/>
                </a:lnTo>
                <a:lnTo>
                  <a:pt x="1926828" y="2076323"/>
                </a:lnTo>
                <a:lnTo>
                  <a:pt x="1926431" y="2073941"/>
                </a:lnTo>
                <a:lnTo>
                  <a:pt x="1925638" y="2071162"/>
                </a:lnTo>
                <a:lnTo>
                  <a:pt x="1924447" y="2069177"/>
                </a:lnTo>
                <a:lnTo>
                  <a:pt x="1922860" y="2066795"/>
                </a:lnTo>
                <a:lnTo>
                  <a:pt x="1919685" y="2062031"/>
                </a:lnTo>
                <a:lnTo>
                  <a:pt x="1914525" y="2056473"/>
                </a:lnTo>
                <a:lnTo>
                  <a:pt x="1907381" y="2049724"/>
                </a:lnTo>
                <a:lnTo>
                  <a:pt x="1900238" y="2042181"/>
                </a:lnTo>
                <a:lnTo>
                  <a:pt x="1892697" y="2035432"/>
                </a:lnTo>
                <a:lnTo>
                  <a:pt x="1888728" y="2032256"/>
                </a:lnTo>
                <a:lnTo>
                  <a:pt x="1884760" y="2029476"/>
                </a:lnTo>
                <a:lnTo>
                  <a:pt x="1881585" y="2027491"/>
                </a:lnTo>
                <a:lnTo>
                  <a:pt x="1877616" y="2025903"/>
                </a:lnTo>
                <a:lnTo>
                  <a:pt x="1874044" y="2024712"/>
                </a:lnTo>
                <a:lnTo>
                  <a:pt x="1870075" y="2024712"/>
                </a:lnTo>
                <a:close/>
                <a:moveTo>
                  <a:pt x="717550" y="2006847"/>
                </a:moveTo>
                <a:lnTo>
                  <a:pt x="713185" y="2007244"/>
                </a:lnTo>
                <a:lnTo>
                  <a:pt x="712391" y="2013596"/>
                </a:lnTo>
                <a:lnTo>
                  <a:pt x="712391" y="2021139"/>
                </a:lnTo>
                <a:lnTo>
                  <a:pt x="712788" y="2028285"/>
                </a:lnTo>
                <a:lnTo>
                  <a:pt x="713581" y="2036226"/>
                </a:lnTo>
                <a:lnTo>
                  <a:pt x="717153" y="2052106"/>
                </a:lnTo>
                <a:lnTo>
                  <a:pt x="720725" y="2068780"/>
                </a:lnTo>
                <a:lnTo>
                  <a:pt x="721916" y="2076720"/>
                </a:lnTo>
                <a:lnTo>
                  <a:pt x="723106" y="2085057"/>
                </a:lnTo>
                <a:lnTo>
                  <a:pt x="723900" y="2092997"/>
                </a:lnTo>
                <a:lnTo>
                  <a:pt x="724297" y="2100937"/>
                </a:lnTo>
                <a:lnTo>
                  <a:pt x="723900" y="2108083"/>
                </a:lnTo>
                <a:lnTo>
                  <a:pt x="723106" y="2115229"/>
                </a:lnTo>
                <a:lnTo>
                  <a:pt x="721916" y="2118008"/>
                </a:lnTo>
                <a:lnTo>
                  <a:pt x="721122" y="2121581"/>
                </a:lnTo>
                <a:lnTo>
                  <a:pt x="719138" y="2124757"/>
                </a:lnTo>
                <a:lnTo>
                  <a:pt x="717550" y="2127139"/>
                </a:lnTo>
                <a:lnTo>
                  <a:pt x="716360" y="2129124"/>
                </a:lnTo>
                <a:lnTo>
                  <a:pt x="713978" y="2130315"/>
                </a:lnTo>
                <a:lnTo>
                  <a:pt x="707628" y="2133888"/>
                </a:lnTo>
                <a:lnTo>
                  <a:pt x="700088" y="2137858"/>
                </a:lnTo>
                <a:lnTo>
                  <a:pt x="696516" y="2140240"/>
                </a:lnTo>
                <a:lnTo>
                  <a:pt x="692547" y="2142622"/>
                </a:lnTo>
                <a:lnTo>
                  <a:pt x="688975" y="2145401"/>
                </a:lnTo>
                <a:lnTo>
                  <a:pt x="685800" y="2148577"/>
                </a:lnTo>
                <a:lnTo>
                  <a:pt x="683816" y="2151356"/>
                </a:lnTo>
                <a:lnTo>
                  <a:pt x="681831" y="2154929"/>
                </a:lnTo>
                <a:lnTo>
                  <a:pt x="681831" y="2156517"/>
                </a:lnTo>
                <a:lnTo>
                  <a:pt x="681435" y="2158899"/>
                </a:lnTo>
                <a:lnTo>
                  <a:pt x="681435" y="2160884"/>
                </a:lnTo>
                <a:lnTo>
                  <a:pt x="681831" y="2162869"/>
                </a:lnTo>
                <a:lnTo>
                  <a:pt x="683022" y="2164854"/>
                </a:lnTo>
                <a:lnTo>
                  <a:pt x="684213" y="2167633"/>
                </a:lnTo>
                <a:lnTo>
                  <a:pt x="685403" y="2169618"/>
                </a:lnTo>
                <a:lnTo>
                  <a:pt x="687388" y="2172397"/>
                </a:lnTo>
                <a:lnTo>
                  <a:pt x="683419" y="2174779"/>
                </a:lnTo>
                <a:lnTo>
                  <a:pt x="678656" y="2178749"/>
                </a:lnTo>
                <a:lnTo>
                  <a:pt x="673497" y="2183513"/>
                </a:lnTo>
                <a:lnTo>
                  <a:pt x="667544" y="2189071"/>
                </a:lnTo>
                <a:lnTo>
                  <a:pt x="661591" y="2195820"/>
                </a:lnTo>
                <a:lnTo>
                  <a:pt x="655638" y="2202966"/>
                </a:lnTo>
                <a:lnTo>
                  <a:pt x="649685" y="2210510"/>
                </a:lnTo>
                <a:lnTo>
                  <a:pt x="643731" y="2218053"/>
                </a:lnTo>
                <a:lnTo>
                  <a:pt x="638572" y="2225993"/>
                </a:lnTo>
                <a:lnTo>
                  <a:pt x="634206" y="2233536"/>
                </a:lnTo>
                <a:lnTo>
                  <a:pt x="631031" y="2240682"/>
                </a:lnTo>
                <a:lnTo>
                  <a:pt x="628253" y="2247828"/>
                </a:lnTo>
                <a:lnTo>
                  <a:pt x="627460" y="2251004"/>
                </a:lnTo>
                <a:lnTo>
                  <a:pt x="627063" y="2254180"/>
                </a:lnTo>
                <a:lnTo>
                  <a:pt x="627063" y="2257356"/>
                </a:lnTo>
                <a:lnTo>
                  <a:pt x="627460" y="2259738"/>
                </a:lnTo>
                <a:lnTo>
                  <a:pt x="627856" y="2262120"/>
                </a:lnTo>
                <a:lnTo>
                  <a:pt x="629047" y="2264105"/>
                </a:lnTo>
                <a:lnTo>
                  <a:pt x="631031" y="2266487"/>
                </a:lnTo>
                <a:lnTo>
                  <a:pt x="633016" y="2267678"/>
                </a:lnTo>
                <a:lnTo>
                  <a:pt x="633413" y="2264502"/>
                </a:lnTo>
                <a:lnTo>
                  <a:pt x="634603" y="2262120"/>
                </a:lnTo>
                <a:lnTo>
                  <a:pt x="635794" y="2259341"/>
                </a:lnTo>
                <a:lnTo>
                  <a:pt x="636985" y="2257356"/>
                </a:lnTo>
                <a:lnTo>
                  <a:pt x="638175" y="2255371"/>
                </a:lnTo>
                <a:lnTo>
                  <a:pt x="640160" y="2253783"/>
                </a:lnTo>
                <a:lnTo>
                  <a:pt x="641747" y="2252592"/>
                </a:lnTo>
                <a:lnTo>
                  <a:pt x="643335" y="2251004"/>
                </a:lnTo>
                <a:lnTo>
                  <a:pt x="647303" y="2249813"/>
                </a:lnTo>
                <a:lnTo>
                  <a:pt x="651669" y="2249416"/>
                </a:lnTo>
                <a:lnTo>
                  <a:pt x="656431" y="2249416"/>
                </a:lnTo>
                <a:lnTo>
                  <a:pt x="661194" y="2250210"/>
                </a:lnTo>
                <a:lnTo>
                  <a:pt x="665956" y="2252195"/>
                </a:lnTo>
                <a:lnTo>
                  <a:pt x="670719" y="2254180"/>
                </a:lnTo>
                <a:lnTo>
                  <a:pt x="675481" y="2256959"/>
                </a:lnTo>
                <a:lnTo>
                  <a:pt x="680244" y="2259341"/>
                </a:lnTo>
                <a:lnTo>
                  <a:pt x="684610" y="2262914"/>
                </a:lnTo>
                <a:lnTo>
                  <a:pt x="688578" y="2266487"/>
                </a:lnTo>
                <a:lnTo>
                  <a:pt x="692547" y="2269663"/>
                </a:lnTo>
                <a:lnTo>
                  <a:pt x="695325" y="2273236"/>
                </a:lnTo>
                <a:lnTo>
                  <a:pt x="690166" y="2264899"/>
                </a:lnTo>
                <a:lnTo>
                  <a:pt x="693341" y="2262517"/>
                </a:lnTo>
                <a:lnTo>
                  <a:pt x="696516" y="2260135"/>
                </a:lnTo>
                <a:lnTo>
                  <a:pt x="698897" y="2258547"/>
                </a:lnTo>
                <a:lnTo>
                  <a:pt x="702072" y="2257356"/>
                </a:lnTo>
                <a:lnTo>
                  <a:pt x="704453" y="2256165"/>
                </a:lnTo>
                <a:lnTo>
                  <a:pt x="707628" y="2255768"/>
                </a:lnTo>
                <a:lnTo>
                  <a:pt x="710010" y="2255371"/>
                </a:lnTo>
                <a:lnTo>
                  <a:pt x="712788" y="2255371"/>
                </a:lnTo>
                <a:lnTo>
                  <a:pt x="714772" y="2255768"/>
                </a:lnTo>
                <a:lnTo>
                  <a:pt x="717550" y="2256959"/>
                </a:lnTo>
                <a:lnTo>
                  <a:pt x="722313" y="2258547"/>
                </a:lnTo>
                <a:lnTo>
                  <a:pt x="727075" y="2261723"/>
                </a:lnTo>
                <a:lnTo>
                  <a:pt x="731838" y="2264899"/>
                </a:lnTo>
                <a:lnTo>
                  <a:pt x="736203" y="2268869"/>
                </a:lnTo>
                <a:lnTo>
                  <a:pt x="740966" y="2272839"/>
                </a:lnTo>
                <a:lnTo>
                  <a:pt x="750094" y="2281573"/>
                </a:lnTo>
                <a:lnTo>
                  <a:pt x="754460" y="2285940"/>
                </a:lnTo>
                <a:lnTo>
                  <a:pt x="759222" y="2289116"/>
                </a:lnTo>
                <a:lnTo>
                  <a:pt x="763985" y="2292292"/>
                </a:lnTo>
                <a:lnTo>
                  <a:pt x="769144" y="2295071"/>
                </a:lnTo>
                <a:lnTo>
                  <a:pt x="769938" y="2291498"/>
                </a:lnTo>
                <a:lnTo>
                  <a:pt x="770731" y="2287528"/>
                </a:lnTo>
                <a:lnTo>
                  <a:pt x="771525" y="2279588"/>
                </a:lnTo>
                <a:lnTo>
                  <a:pt x="772716" y="2276015"/>
                </a:lnTo>
                <a:lnTo>
                  <a:pt x="773510" y="2274427"/>
                </a:lnTo>
                <a:lnTo>
                  <a:pt x="774303" y="2272839"/>
                </a:lnTo>
                <a:lnTo>
                  <a:pt x="775494" y="2271648"/>
                </a:lnTo>
                <a:lnTo>
                  <a:pt x="777478" y="2270854"/>
                </a:lnTo>
                <a:lnTo>
                  <a:pt x="779066" y="2269663"/>
                </a:lnTo>
                <a:lnTo>
                  <a:pt x="781447" y="2268869"/>
                </a:lnTo>
                <a:lnTo>
                  <a:pt x="783431" y="2272442"/>
                </a:lnTo>
                <a:lnTo>
                  <a:pt x="786210" y="2274824"/>
                </a:lnTo>
                <a:lnTo>
                  <a:pt x="788591" y="2276809"/>
                </a:lnTo>
                <a:lnTo>
                  <a:pt x="791766" y="2278397"/>
                </a:lnTo>
                <a:lnTo>
                  <a:pt x="794941" y="2279191"/>
                </a:lnTo>
                <a:lnTo>
                  <a:pt x="798513" y="2280382"/>
                </a:lnTo>
                <a:lnTo>
                  <a:pt x="805656" y="2281573"/>
                </a:lnTo>
                <a:lnTo>
                  <a:pt x="809228" y="2281970"/>
                </a:lnTo>
                <a:lnTo>
                  <a:pt x="812403" y="2282764"/>
                </a:lnTo>
                <a:lnTo>
                  <a:pt x="815578" y="2283955"/>
                </a:lnTo>
                <a:lnTo>
                  <a:pt x="818356" y="2285940"/>
                </a:lnTo>
                <a:lnTo>
                  <a:pt x="820738" y="2287925"/>
                </a:lnTo>
                <a:lnTo>
                  <a:pt x="822722" y="2291101"/>
                </a:lnTo>
                <a:lnTo>
                  <a:pt x="824310" y="2294674"/>
                </a:lnTo>
                <a:lnTo>
                  <a:pt x="825103" y="2299438"/>
                </a:lnTo>
                <a:lnTo>
                  <a:pt x="827088" y="2298247"/>
                </a:lnTo>
                <a:lnTo>
                  <a:pt x="829469" y="2297453"/>
                </a:lnTo>
                <a:lnTo>
                  <a:pt x="831453" y="2297453"/>
                </a:lnTo>
                <a:lnTo>
                  <a:pt x="833835" y="2297453"/>
                </a:lnTo>
                <a:lnTo>
                  <a:pt x="835422" y="2297453"/>
                </a:lnTo>
                <a:lnTo>
                  <a:pt x="837406" y="2298247"/>
                </a:lnTo>
                <a:lnTo>
                  <a:pt x="841375" y="2300232"/>
                </a:lnTo>
                <a:lnTo>
                  <a:pt x="845344" y="2303011"/>
                </a:lnTo>
                <a:lnTo>
                  <a:pt x="849313" y="2306584"/>
                </a:lnTo>
                <a:lnTo>
                  <a:pt x="857647" y="2314921"/>
                </a:lnTo>
                <a:lnTo>
                  <a:pt x="865585" y="2324052"/>
                </a:lnTo>
                <a:lnTo>
                  <a:pt x="869950" y="2328419"/>
                </a:lnTo>
                <a:lnTo>
                  <a:pt x="874316" y="2332389"/>
                </a:lnTo>
                <a:lnTo>
                  <a:pt x="879078" y="2335565"/>
                </a:lnTo>
                <a:lnTo>
                  <a:pt x="883841" y="2338741"/>
                </a:lnTo>
                <a:lnTo>
                  <a:pt x="889000" y="2340329"/>
                </a:lnTo>
                <a:lnTo>
                  <a:pt x="891778" y="2341123"/>
                </a:lnTo>
                <a:lnTo>
                  <a:pt x="894160" y="2341123"/>
                </a:lnTo>
                <a:lnTo>
                  <a:pt x="889397" y="2334771"/>
                </a:lnTo>
                <a:lnTo>
                  <a:pt x="883841" y="2328022"/>
                </a:lnTo>
                <a:lnTo>
                  <a:pt x="878681" y="2321273"/>
                </a:lnTo>
                <a:lnTo>
                  <a:pt x="874316" y="2315318"/>
                </a:lnTo>
                <a:lnTo>
                  <a:pt x="873125" y="2312142"/>
                </a:lnTo>
                <a:lnTo>
                  <a:pt x="871935" y="2309363"/>
                </a:lnTo>
                <a:lnTo>
                  <a:pt x="871538" y="2306187"/>
                </a:lnTo>
                <a:lnTo>
                  <a:pt x="871538" y="2303011"/>
                </a:lnTo>
                <a:lnTo>
                  <a:pt x="872331" y="2300629"/>
                </a:lnTo>
                <a:lnTo>
                  <a:pt x="873522" y="2297453"/>
                </a:lnTo>
                <a:lnTo>
                  <a:pt x="876300" y="2295071"/>
                </a:lnTo>
                <a:lnTo>
                  <a:pt x="879475" y="2292292"/>
                </a:lnTo>
                <a:lnTo>
                  <a:pt x="879475" y="2291498"/>
                </a:lnTo>
                <a:lnTo>
                  <a:pt x="878681" y="2289116"/>
                </a:lnTo>
                <a:lnTo>
                  <a:pt x="875110" y="2281573"/>
                </a:lnTo>
                <a:lnTo>
                  <a:pt x="863997" y="2258547"/>
                </a:lnTo>
                <a:lnTo>
                  <a:pt x="858044" y="2245049"/>
                </a:lnTo>
                <a:lnTo>
                  <a:pt x="855266" y="2238697"/>
                </a:lnTo>
                <a:lnTo>
                  <a:pt x="852885" y="2231948"/>
                </a:lnTo>
                <a:lnTo>
                  <a:pt x="850900" y="2225993"/>
                </a:lnTo>
                <a:lnTo>
                  <a:pt x="849710" y="2220435"/>
                </a:lnTo>
                <a:lnTo>
                  <a:pt x="849313" y="2215671"/>
                </a:lnTo>
                <a:lnTo>
                  <a:pt x="849313" y="2211701"/>
                </a:lnTo>
                <a:lnTo>
                  <a:pt x="852885" y="2209716"/>
                </a:lnTo>
                <a:lnTo>
                  <a:pt x="856456" y="2207334"/>
                </a:lnTo>
                <a:lnTo>
                  <a:pt x="858441" y="2206540"/>
                </a:lnTo>
                <a:lnTo>
                  <a:pt x="860028" y="2206540"/>
                </a:lnTo>
                <a:lnTo>
                  <a:pt x="862410" y="2206937"/>
                </a:lnTo>
                <a:lnTo>
                  <a:pt x="864394" y="2207731"/>
                </a:lnTo>
                <a:lnTo>
                  <a:pt x="862410" y="2204157"/>
                </a:lnTo>
                <a:lnTo>
                  <a:pt x="860028" y="2201775"/>
                </a:lnTo>
                <a:lnTo>
                  <a:pt x="857250" y="2200584"/>
                </a:lnTo>
                <a:lnTo>
                  <a:pt x="854472" y="2199393"/>
                </a:lnTo>
                <a:lnTo>
                  <a:pt x="851297" y="2198996"/>
                </a:lnTo>
                <a:lnTo>
                  <a:pt x="848122" y="2199393"/>
                </a:lnTo>
                <a:lnTo>
                  <a:pt x="841375" y="2200584"/>
                </a:lnTo>
                <a:lnTo>
                  <a:pt x="835025" y="2201378"/>
                </a:lnTo>
                <a:lnTo>
                  <a:pt x="831453" y="2201378"/>
                </a:lnTo>
                <a:lnTo>
                  <a:pt x="828675" y="2200981"/>
                </a:lnTo>
                <a:lnTo>
                  <a:pt x="825500" y="2199393"/>
                </a:lnTo>
                <a:lnTo>
                  <a:pt x="822722" y="2197805"/>
                </a:lnTo>
                <a:lnTo>
                  <a:pt x="820341" y="2195423"/>
                </a:lnTo>
                <a:lnTo>
                  <a:pt x="817960" y="2191453"/>
                </a:lnTo>
                <a:lnTo>
                  <a:pt x="821928" y="2189865"/>
                </a:lnTo>
                <a:lnTo>
                  <a:pt x="825500" y="2187880"/>
                </a:lnTo>
                <a:lnTo>
                  <a:pt x="828675" y="2185895"/>
                </a:lnTo>
                <a:lnTo>
                  <a:pt x="831056" y="2183513"/>
                </a:lnTo>
                <a:lnTo>
                  <a:pt x="833835" y="2180337"/>
                </a:lnTo>
                <a:lnTo>
                  <a:pt x="835422" y="2177955"/>
                </a:lnTo>
                <a:lnTo>
                  <a:pt x="837010" y="2174382"/>
                </a:lnTo>
                <a:lnTo>
                  <a:pt x="838200" y="2171206"/>
                </a:lnTo>
                <a:lnTo>
                  <a:pt x="838994" y="2168030"/>
                </a:lnTo>
                <a:lnTo>
                  <a:pt x="839788" y="2164060"/>
                </a:lnTo>
                <a:lnTo>
                  <a:pt x="839788" y="2160090"/>
                </a:lnTo>
                <a:lnTo>
                  <a:pt x="840185" y="2156120"/>
                </a:lnTo>
                <a:lnTo>
                  <a:pt x="839391" y="2148180"/>
                </a:lnTo>
                <a:lnTo>
                  <a:pt x="838200" y="2139843"/>
                </a:lnTo>
                <a:lnTo>
                  <a:pt x="835819" y="2131109"/>
                </a:lnTo>
                <a:lnTo>
                  <a:pt x="832644" y="2122375"/>
                </a:lnTo>
                <a:lnTo>
                  <a:pt x="830263" y="2114038"/>
                </a:lnTo>
                <a:lnTo>
                  <a:pt x="826691" y="2106098"/>
                </a:lnTo>
                <a:lnTo>
                  <a:pt x="820738" y="2091409"/>
                </a:lnTo>
                <a:lnTo>
                  <a:pt x="815578" y="2079102"/>
                </a:lnTo>
                <a:lnTo>
                  <a:pt x="813594" y="2075132"/>
                </a:lnTo>
                <a:lnTo>
                  <a:pt x="812800" y="2071162"/>
                </a:lnTo>
                <a:lnTo>
                  <a:pt x="812006" y="2068383"/>
                </a:lnTo>
                <a:lnTo>
                  <a:pt x="811610" y="2065207"/>
                </a:lnTo>
                <a:lnTo>
                  <a:pt x="811610" y="2060443"/>
                </a:lnTo>
                <a:lnTo>
                  <a:pt x="811213" y="2056870"/>
                </a:lnTo>
                <a:lnTo>
                  <a:pt x="811213" y="2055282"/>
                </a:lnTo>
                <a:lnTo>
                  <a:pt x="810419" y="2053694"/>
                </a:lnTo>
                <a:lnTo>
                  <a:pt x="809228" y="2052106"/>
                </a:lnTo>
                <a:lnTo>
                  <a:pt x="808038" y="2050915"/>
                </a:lnTo>
                <a:lnTo>
                  <a:pt x="806053" y="2049327"/>
                </a:lnTo>
                <a:lnTo>
                  <a:pt x="803275" y="2047739"/>
                </a:lnTo>
                <a:lnTo>
                  <a:pt x="796131" y="2044563"/>
                </a:lnTo>
                <a:lnTo>
                  <a:pt x="788988" y="2040990"/>
                </a:lnTo>
                <a:lnTo>
                  <a:pt x="782638" y="2037417"/>
                </a:lnTo>
                <a:lnTo>
                  <a:pt x="776685" y="2033050"/>
                </a:lnTo>
                <a:lnTo>
                  <a:pt x="770335" y="2028682"/>
                </a:lnTo>
                <a:lnTo>
                  <a:pt x="763985" y="2023918"/>
                </a:lnTo>
                <a:lnTo>
                  <a:pt x="757238" y="2019154"/>
                </a:lnTo>
                <a:lnTo>
                  <a:pt x="750888" y="2015184"/>
                </a:lnTo>
                <a:lnTo>
                  <a:pt x="744141" y="2012008"/>
                </a:lnTo>
                <a:lnTo>
                  <a:pt x="736997" y="2009229"/>
                </a:lnTo>
                <a:lnTo>
                  <a:pt x="729456" y="2007641"/>
                </a:lnTo>
                <a:lnTo>
                  <a:pt x="725885" y="2007244"/>
                </a:lnTo>
                <a:lnTo>
                  <a:pt x="721519" y="2006847"/>
                </a:lnTo>
                <a:lnTo>
                  <a:pt x="717550" y="2006847"/>
                </a:lnTo>
                <a:close/>
                <a:moveTo>
                  <a:pt x="1804988" y="2005656"/>
                </a:moveTo>
                <a:lnTo>
                  <a:pt x="1811735" y="2012405"/>
                </a:lnTo>
                <a:lnTo>
                  <a:pt x="1814513" y="2014787"/>
                </a:lnTo>
                <a:lnTo>
                  <a:pt x="1817688" y="2017169"/>
                </a:lnTo>
                <a:lnTo>
                  <a:pt x="1820466" y="2018757"/>
                </a:lnTo>
                <a:lnTo>
                  <a:pt x="1823244" y="2019948"/>
                </a:lnTo>
                <a:lnTo>
                  <a:pt x="1826419" y="2021139"/>
                </a:lnTo>
                <a:lnTo>
                  <a:pt x="1828800" y="2021536"/>
                </a:lnTo>
                <a:lnTo>
                  <a:pt x="1831975" y="2021536"/>
                </a:lnTo>
                <a:lnTo>
                  <a:pt x="1835150" y="2021139"/>
                </a:lnTo>
                <a:lnTo>
                  <a:pt x="1837928" y="2019948"/>
                </a:lnTo>
                <a:lnTo>
                  <a:pt x="1841103" y="2018360"/>
                </a:lnTo>
                <a:lnTo>
                  <a:pt x="1844278" y="2016772"/>
                </a:lnTo>
                <a:lnTo>
                  <a:pt x="1847056" y="2014390"/>
                </a:lnTo>
                <a:lnTo>
                  <a:pt x="1850628" y="2011611"/>
                </a:lnTo>
                <a:lnTo>
                  <a:pt x="1854200" y="2008038"/>
                </a:lnTo>
                <a:lnTo>
                  <a:pt x="1804988" y="2005656"/>
                </a:lnTo>
                <a:close/>
                <a:moveTo>
                  <a:pt x="1308894" y="2005259"/>
                </a:moveTo>
                <a:lnTo>
                  <a:pt x="1306910" y="2012008"/>
                </a:lnTo>
                <a:lnTo>
                  <a:pt x="1305719" y="2018360"/>
                </a:lnTo>
                <a:lnTo>
                  <a:pt x="1302941" y="2032256"/>
                </a:lnTo>
                <a:lnTo>
                  <a:pt x="1301353" y="2046151"/>
                </a:lnTo>
                <a:lnTo>
                  <a:pt x="1298972" y="2060046"/>
                </a:lnTo>
                <a:lnTo>
                  <a:pt x="1297781" y="2066795"/>
                </a:lnTo>
                <a:lnTo>
                  <a:pt x="1296194" y="2073544"/>
                </a:lnTo>
                <a:lnTo>
                  <a:pt x="1293813" y="2079499"/>
                </a:lnTo>
                <a:lnTo>
                  <a:pt x="1291431" y="2085454"/>
                </a:lnTo>
                <a:lnTo>
                  <a:pt x="1288256" y="2091409"/>
                </a:lnTo>
                <a:lnTo>
                  <a:pt x="1284288" y="2096570"/>
                </a:lnTo>
                <a:lnTo>
                  <a:pt x="1279922" y="2101334"/>
                </a:lnTo>
                <a:lnTo>
                  <a:pt x="1274763" y="2104907"/>
                </a:lnTo>
                <a:lnTo>
                  <a:pt x="1269603" y="2097364"/>
                </a:lnTo>
                <a:lnTo>
                  <a:pt x="1269206" y="2101334"/>
                </a:lnTo>
                <a:lnTo>
                  <a:pt x="1269206" y="2106098"/>
                </a:lnTo>
                <a:lnTo>
                  <a:pt x="1268413" y="2110465"/>
                </a:lnTo>
                <a:lnTo>
                  <a:pt x="1266825" y="2115229"/>
                </a:lnTo>
                <a:lnTo>
                  <a:pt x="1265238" y="2119199"/>
                </a:lnTo>
                <a:lnTo>
                  <a:pt x="1263253" y="2123169"/>
                </a:lnTo>
                <a:lnTo>
                  <a:pt x="1261666" y="2125154"/>
                </a:lnTo>
                <a:lnTo>
                  <a:pt x="1260475" y="2126345"/>
                </a:lnTo>
                <a:lnTo>
                  <a:pt x="1258888" y="2127536"/>
                </a:lnTo>
                <a:lnTo>
                  <a:pt x="1256903" y="2128330"/>
                </a:lnTo>
                <a:lnTo>
                  <a:pt x="1252538" y="2130712"/>
                </a:lnTo>
                <a:lnTo>
                  <a:pt x="1250553" y="2132697"/>
                </a:lnTo>
                <a:lnTo>
                  <a:pt x="1249760" y="2133888"/>
                </a:lnTo>
                <a:lnTo>
                  <a:pt x="1249760" y="2134682"/>
                </a:lnTo>
                <a:lnTo>
                  <a:pt x="1249363" y="2136270"/>
                </a:lnTo>
                <a:lnTo>
                  <a:pt x="1249363" y="2138652"/>
                </a:lnTo>
                <a:lnTo>
                  <a:pt x="1249363" y="2141431"/>
                </a:lnTo>
                <a:lnTo>
                  <a:pt x="1247775" y="2144607"/>
                </a:lnTo>
                <a:lnTo>
                  <a:pt x="1246585" y="2146592"/>
                </a:lnTo>
                <a:lnTo>
                  <a:pt x="1244997" y="2148974"/>
                </a:lnTo>
                <a:lnTo>
                  <a:pt x="1244203" y="2150959"/>
                </a:lnTo>
                <a:lnTo>
                  <a:pt x="1241425" y="2154929"/>
                </a:lnTo>
                <a:lnTo>
                  <a:pt x="1232694" y="2167236"/>
                </a:lnTo>
                <a:lnTo>
                  <a:pt x="1223566" y="2180337"/>
                </a:lnTo>
                <a:lnTo>
                  <a:pt x="1220391" y="2186292"/>
                </a:lnTo>
                <a:lnTo>
                  <a:pt x="1218010" y="2190659"/>
                </a:lnTo>
                <a:lnTo>
                  <a:pt x="1214835" y="2197408"/>
                </a:lnTo>
                <a:lnTo>
                  <a:pt x="1211660" y="2204951"/>
                </a:lnTo>
                <a:lnTo>
                  <a:pt x="1207691" y="2211304"/>
                </a:lnTo>
                <a:lnTo>
                  <a:pt x="1203325" y="2217656"/>
                </a:lnTo>
                <a:lnTo>
                  <a:pt x="1198166" y="2223611"/>
                </a:lnTo>
                <a:lnTo>
                  <a:pt x="1194991" y="2225993"/>
                </a:lnTo>
                <a:lnTo>
                  <a:pt x="1192213" y="2228375"/>
                </a:lnTo>
                <a:lnTo>
                  <a:pt x="1189038" y="2230360"/>
                </a:lnTo>
                <a:lnTo>
                  <a:pt x="1185466" y="2231948"/>
                </a:lnTo>
                <a:lnTo>
                  <a:pt x="1181894" y="2233536"/>
                </a:lnTo>
                <a:lnTo>
                  <a:pt x="1178322" y="2234727"/>
                </a:lnTo>
                <a:lnTo>
                  <a:pt x="1180703" y="2239094"/>
                </a:lnTo>
                <a:lnTo>
                  <a:pt x="1183878" y="2243461"/>
                </a:lnTo>
                <a:lnTo>
                  <a:pt x="1186656" y="2247431"/>
                </a:lnTo>
                <a:lnTo>
                  <a:pt x="1190228" y="2251004"/>
                </a:lnTo>
                <a:lnTo>
                  <a:pt x="1193800" y="2254577"/>
                </a:lnTo>
                <a:lnTo>
                  <a:pt x="1197769" y="2258150"/>
                </a:lnTo>
                <a:lnTo>
                  <a:pt x="1205706" y="2264105"/>
                </a:lnTo>
                <a:lnTo>
                  <a:pt x="1214438" y="2270060"/>
                </a:lnTo>
                <a:lnTo>
                  <a:pt x="1223566" y="2275618"/>
                </a:lnTo>
                <a:lnTo>
                  <a:pt x="1233091" y="2280382"/>
                </a:lnTo>
                <a:lnTo>
                  <a:pt x="1243013" y="2284352"/>
                </a:lnTo>
                <a:lnTo>
                  <a:pt x="1263253" y="2293483"/>
                </a:lnTo>
                <a:lnTo>
                  <a:pt x="1273175" y="2297850"/>
                </a:lnTo>
                <a:lnTo>
                  <a:pt x="1282700" y="2302614"/>
                </a:lnTo>
                <a:lnTo>
                  <a:pt x="1291828" y="2307775"/>
                </a:lnTo>
                <a:lnTo>
                  <a:pt x="1300163" y="2313730"/>
                </a:lnTo>
                <a:lnTo>
                  <a:pt x="1308497" y="2319288"/>
                </a:lnTo>
                <a:lnTo>
                  <a:pt x="1312466" y="2322861"/>
                </a:lnTo>
                <a:lnTo>
                  <a:pt x="1316038" y="2326037"/>
                </a:lnTo>
                <a:lnTo>
                  <a:pt x="1318419" y="2303408"/>
                </a:lnTo>
                <a:lnTo>
                  <a:pt x="1320403" y="2281176"/>
                </a:lnTo>
                <a:lnTo>
                  <a:pt x="1321594" y="2258547"/>
                </a:lnTo>
                <a:lnTo>
                  <a:pt x="1321991" y="2235918"/>
                </a:lnTo>
                <a:lnTo>
                  <a:pt x="1322388" y="2213289"/>
                </a:lnTo>
                <a:lnTo>
                  <a:pt x="1321991" y="2191056"/>
                </a:lnTo>
                <a:lnTo>
                  <a:pt x="1321594" y="2145798"/>
                </a:lnTo>
                <a:lnTo>
                  <a:pt x="1321594" y="2120390"/>
                </a:lnTo>
                <a:lnTo>
                  <a:pt x="1321991" y="2094188"/>
                </a:lnTo>
                <a:lnTo>
                  <a:pt x="1322785" y="2068780"/>
                </a:lnTo>
                <a:lnTo>
                  <a:pt x="1325166" y="2042578"/>
                </a:lnTo>
                <a:lnTo>
                  <a:pt x="1326356" y="2024712"/>
                </a:lnTo>
                <a:lnTo>
                  <a:pt x="1326356" y="2019154"/>
                </a:lnTo>
                <a:lnTo>
                  <a:pt x="1326356" y="2015978"/>
                </a:lnTo>
                <a:lnTo>
                  <a:pt x="1325563" y="2013596"/>
                </a:lnTo>
                <a:lnTo>
                  <a:pt x="1325166" y="2013199"/>
                </a:lnTo>
                <a:lnTo>
                  <a:pt x="1324769" y="2013199"/>
                </a:lnTo>
                <a:lnTo>
                  <a:pt x="1323578" y="2013199"/>
                </a:lnTo>
                <a:lnTo>
                  <a:pt x="1322388" y="2013993"/>
                </a:lnTo>
                <a:lnTo>
                  <a:pt x="1319610" y="2016772"/>
                </a:lnTo>
                <a:lnTo>
                  <a:pt x="1317625" y="2017566"/>
                </a:lnTo>
                <a:lnTo>
                  <a:pt x="1316038" y="2017566"/>
                </a:lnTo>
                <a:lnTo>
                  <a:pt x="1315244" y="2017566"/>
                </a:lnTo>
                <a:lnTo>
                  <a:pt x="1314053" y="2017169"/>
                </a:lnTo>
                <a:lnTo>
                  <a:pt x="1312466" y="2014787"/>
                </a:lnTo>
                <a:lnTo>
                  <a:pt x="1310878" y="2011214"/>
                </a:lnTo>
                <a:lnTo>
                  <a:pt x="1308894" y="2005259"/>
                </a:lnTo>
                <a:close/>
                <a:moveTo>
                  <a:pt x="1579166" y="2002877"/>
                </a:moveTo>
                <a:lnTo>
                  <a:pt x="1568053" y="2031859"/>
                </a:lnTo>
                <a:lnTo>
                  <a:pt x="1556941" y="2060046"/>
                </a:lnTo>
                <a:lnTo>
                  <a:pt x="1545431" y="2088233"/>
                </a:lnTo>
                <a:lnTo>
                  <a:pt x="1534319" y="2116420"/>
                </a:lnTo>
                <a:lnTo>
                  <a:pt x="1523603" y="2145004"/>
                </a:lnTo>
                <a:lnTo>
                  <a:pt x="1518444" y="2159693"/>
                </a:lnTo>
                <a:lnTo>
                  <a:pt x="1513681" y="2173985"/>
                </a:lnTo>
                <a:lnTo>
                  <a:pt x="1508919" y="2188674"/>
                </a:lnTo>
                <a:lnTo>
                  <a:pt x="1504553" y="2203760"/>
                </a:lnTo>
                <a:lnTo>
                  <a:pt x="1500585" y="2219244"/>
                </a:lnTo>
                <a:lnTo>
                  <a:pt x="1497013" y="2234727"/>
                </a:lnTo>
                <a:lnTo>
                  <a:pt x="1660922" y="2125551"/>
                </a:lnTo>
                <a:lnTo>
                  <a:pt x="1654969" y="2118802"/>
                </a:lnTo>
                <a:lnTo>
                  <a:pt x="1648619" y="2112053"/>
                </a:lnTo>
                <a:lnTo>
                  <a:pt x="1635125" y="2098952"/>
                </a:lnTo>
                <a:lnTo>
                  <a:pt x="1622028" y="2085851"/>
                </a:lnTo>
                <a:lnTo>
                  <a:pt x="1615281" y="2079102"/>
                </a:lnTo>
                <a:lnTo>
                  <a:pt x="1609328" y="2072750"/>
                </a:lnTo>
                <a:lnTo>
                  <a:pt x="1603375" y="2065207"/>
                </a:lnTo>
                <a:lnTo>
                  <a:pt x="1597422" y="2057664"/>
                </a:lnTo>
                <a:lnTo>
                  <a:pt x="1592263" y="2050121"/>
                </a:lnTo>
                <a:lnTo>
                  <a:pt x="1587897" y="2041387"/>
                </a:lnTo>
                <a:lnTo>
                  <a:pt x="1584722" y="2032653"/>
                </a:lnTo>
                <a:lnTo>
                  <a:pt x="1581547" y="2023521"/>
                </a:lnTo>
                <a:lnTo>
                  <a:pt x="1580753" y="2018360"/>
                </a:lnTo>
                <a:lnTo>
                  <a:pt x="1579960" y="2013596"/>
                </a:lnTo>
                <a:lnTo>
                  <a:pt x="1579563" y="2008435"/>
                </a:lnTo>
                <a:lnTo>
                  <a:pt x="1579166" y="2002877"/>
                </a:lnTo>
                <a:close/>
                <a:moveTo>
                  <a:pt x="1376760" y="1962780"/>
                </a:moveTo>
                <a:lnTo>
                  <a:pt x="1371997" y="1963177"/>
                </a:lnTo>
                <a:lnTo>
                  <a:pt x="1367235" y="1964368"/>
                </a:lnTo>
                <a:lnTo>
                  <a:pt x="1362869" y="1965162"/>
                </a:lnTo>
                <a:lnTo>
                  <a:pt x="1359297" y="1966353"/>
                </a:lnTo>
                <a:lnTo>
                  <a:pt x="1355328" y="1987791"/>
                </a:lnTo>
                <a:lnTo>
                  <a:pt x="1352550" y="2008832"/>
                </a:lnTo>
                <a:lnTo>
                  <a:pt x="1350169" y="2030668"/>
                </a:lnTo>
                <a:lnTo>
                  <a:pt x="1348581" y="2052106"/>
                </a:lnTo>
                <a:lnTo>
                  <a:pt x="1347788" y="2073941"/>
                </a:lnTo>
                <a:lnTo>
                  <a:pt x="1346994" y="2096173"/>
                </a:lnTo>
                <a:lnTo>
                  <a:pt x="1346994" y="2117611"/>
                </a:lnTo>
                <a:lnTo>
                  <a:pt x="1346994" y="2139843"/>
                </a:lnTo>
                <a:lnTo>
                  <a:pt x="1348185" y="2184307"/>
                </a:lnTo>
                <a:lnTo>
                  <a:pt x="1348581" y="2229169"/>
                </a:lnTo>
                <a:lnTo>
                  <a:pt x="1348581" y="2251004"/>
                </a:lnTo>
                <a:lnTo>
                  <a:pt x="1348185" y="2273236"/>
                </a:lnTo>
                <a:lnTo>
                  <a:pt x="1346994" y="2295865"/>
                </a:lnTo>
                <a:lnTo>
                  <a:pt x="1345803" y="2318097"/>
                </a:lnTo>
                <a:lnTo>
                  <a:pt x="1357313" y="2312539"/>
                </a:lnTo>
                <a:lnTo>
                  <a:pt x="1368822" y="2306981"/>
                </a:lnTo>
                <a:lnTo>
                  <a:pt x="1393825" y="2293880"/>
                </a:lnTo>
                <a:lnTo>
                  <a:pt x="1406922" y="2287925"/>
                </a:lnTo>
                <a:lnTo>
                  <a:pt x="1420416" y="2282367"/>
                </a:lnTo>
                <a:lnTo>
                  <a:pt x="1426766" y="2279588"/>
                </a:lnTo>
                <a:lnTo>
                  <a:pt x="1433513" y="2277603"/>
                </a:lnTo>
                <a:lnTo>
                  <a:pt x="1440260" y="2276015"/>
                </a:lnTo>
                <a:lnTo>
                  <a:pt x="1447006" y="2274030"/>
                </a:lnTo>
                <a:lnTo>
                  <a:pt x="1544638" y="1995731"/>
                </a:lnTo>
                <a:lnTo>
                  <a:pt x="1537097" y="1996922"/>
                </a:lnTo>
                <a:lnTo>
                  <a:pt x="1529160" y="1997319"/>
                </a:lnTo>
                <a:lnTo>
                  <a:pt x="1521222" y="1997319"/>
                </a:lnTo>
                <a:lnTo>
                  <a:pt x="1514078" y="1996922"/>
                </a:lnTo>
                <a:lnTo>
                  <a:pt x="1499791" y="1995731"/>
                </a:lnTo>
                <a:lnTo>
                  <a:pt x="1485503" y="1994143"/>
                </a:lnTo>
                <a:lnTo>
                  <a:pt x="1456928" y="1990173"/>
                </a:lnTo>
                <a:lnTo>
                  <a:pt x="1441450" y="1988188"/>
                </a:lnTo>
                <a:lnTo>
                  <a:pt x="1425972" y="1986203"/>
                </a:lnTo>
                <a:lnTo>
                  <a:pt x="1425575" y="1984218"/>
                </a:lnTo>
                <a:lnTo>
                  <a:pt x="1424781" y="1981836"/>
                </a:lnTo>
                <a:lnTo>
                  <a:pt x="1422797" y="1978263"/>
                </a:lnTo>
                <a:lnTo>
                  <a:pt x="1420019" y="1975087"/>
                </a:lnTo>
                <a:lnTo>
                  <a:pt x="1416447" y="1971911"/>
                </a:lnTo>
                <a:lnTo>
                  <a:pt x="1412478" y="1969529"/>
                </a:lnTo>
                <a:lnTo>
                  <a:pt x="1407716" y="1967147"/>
                </a:lnTo>
                <a:lnTo>
                  <a:pt x="1402953" y="1965956"/>
                </a:lnTo>
                <a:lnTo>
                  <a:pt x="1397794" y="1964765"/>
                </a:lnTo>
                <a:lnTo>
                  <a:pt x="1392635" y="1963971"/>
                </a:lnTo>
                <a:lnTo>
                  <a:pt x="1387078" y="1963177"/>
                </a:lnTo>
                <a:lnTo>
                  <a:pt x="1381919" y="1962780"/>
                </a:lnTo>
                <a:lnTo>
                  <a:pt x="1376760" y="1962780"/>
                </a:lnTo>
                <a:close/>
                <a:moveTo>
                  <a:pt x="1935956" y="1953649"/>
                </a:moveTo>
                <a:lnTo>
                  <a:pt x="1935163" y="1956428"/>
                </a:lnTo>
                <a:lnTo>
                  <a:pt x="1935163" y="1958413"/>
                </a:lnTo>
                <a:lnTo>
                  <a:pt x="1935163" y="1960398"/>
                </a:lnTo>
                <a:lnTo>
                  <a:pt x="1935560" y="1961986"/>
                </a:lnTo>
                <a:lnTo>
                  <a:pt x="1936353" y="1963177"/>
                </a:lnTo>
                <a:lnTo>
                  <a:pt x="1937941" y="1965162"/>
                </a:lnTo>
                <a:lnTo>
                  <a:pt x="1940719" y="1967147"/>
                </a:lnTo>
                <a:lnTo>
                  <a:pt x="1944291" y="1969529"/>
                </a:lnTo>
                <a:lnTo>
                  <a:pt x="1947863" y="1971514"/>
                </a:lnTo>
                <a:lnTo>
                  <a:pt x="1949450" y="1973499"/>
                </a:lnTo>
                <a:lnTo>
                  <a:pt x="1950641" y="1974690"/>
                </a:lnTo>
                <a:lnTo>
                  <a:pt x="1951435" y="1976278"/>
                </a:lnTo>
                <a:lnTo>
                  <a:pt x="1952625" y="1978660"/>
                </a:lnTo>
                <a:lnTo>
                  <a:pt x="1903016" y="2011214"/>
                </a:lnTo>
                <a:lnTo>
                  <a:pt x="1907778" y="2012008"/>
                </a:lnTo>
                <a:lnTo>
                  <a:pt x="1912144" y="2013596"/>
                </a:lnTo>
                <a:lnTo>
                  <a:pt x="1916510" y="2015978"/>
                </a:lnTo>
                <a:lnTo>
                  <a:pt x="1921272" y="2017963"/>
                </a:lnTo>
                <a:lnTo>
                  <a:pt x="1930400" y="2023124"/>
                </a:lnTo>
                <a:lnTo>
                  <a:pt x="1935163" y="2025903"/>
                </a:lnTo>
                <a:lnTo>
                  <a:pt x="1939528" y="2027888"/>
                </a:lnTo>
                <a:lnTo>
                  <a:pt x="1944291" y="2029476"/>
                </a:lnTo>
                <a:lnTo>
                  <a:pt x="1948656" y="2030668"/>
                </a:lnTo>
                <a:lnTo>
                  <a:pt x="1953022" y="2031065"/>
                </a:lnTo>
                <a:lnTo>
                  <a:pt x="1957388" y="2030668"/>
                </a:lnTo>
                <a:lnTo>
                  <a:pt x="1959372" y="2030271"/>
                </a:lnTo>
                <a:lnTo>
                  <a:pt x="1960960" y="2029079"/>
                </a:lnTo>
                <a:lnTo>
                  <a:pt x="1963341" y="2027888"/>
                </a:lnTo>
                <a:lnTo>
                  <a:pt x="1964928" y="2026697"/>
                </a:lnTo>
                <a:lnTo>
                  <a:pt x="1967310" y="2024712"/>
                </a:lnTo>
                <a:lnTo>
                  <a:pt x="1968897" y="2022727"/>
                </a:lnTo>
                <a:lnTo>
                  <a:pt x="1972866" y="2017566"/>
                </a:lnTo>
                <a:lnTo>
                  <a:pt x="1978025" y="2027491"/>
                </a:lnTo>
                <a:lnTo>
                  <a:pt x="1979216" y="2025506"/>
                </a:lnTo>
                <a:lnTo>
                  <a:pt x="1981597" y="2023521"/>
                </a:lnTo>
                <a:lnTo>
                  <a:pt x="1986360" y="2019948"/>
                </a:lnTo>
                <a:lnTo>
                  <a:pt x="1979613" y="2018757"/>
                </a:lnTo>
                <a:lnTo>
                  <a:pt x="1976835" y="2015184"/>
                </a:lnTo>
                <a:lnTo>
                  <a:pt x="1974850" y="2012008"/>
                </a:lnTo>
                <a:lnTo>
                  <a:pt x="1974056" y="2009229"/>
                </a:lnTo>
                <a:lnTo>
                  <a:pt x="1974453" y="2006847"/>
                </a:lnTo>
                <a:lnTo>
                  <a:pt x="1976041" y="2004465"/>
                </a:lnTo>
                <a:lnTo>
                  <a:pt x="1977628" y="2002480"/>
                </a:lnTo>
                <a:lnTo>
                  <a:pt x="1980406" y="2000098"/>
                </a:lnTo>
                <a:lnTo>
                  <a:pt x="1982788" y="1998510"/>
                </a:lnTo>
                <a:lnTo>
                  <a:pt x="1988741" y="1994937"/>
                </a:lnTo>
                <a:lnTo>
                  <a:pt x="1995091" y="1990967"/>
                </a:lnTo>
                <a:lnTo>
                  <a:pt x="1997472" y="1988982"/>
                </a:lnTo>
                <a:lnTo>
                  <a:pt x="1999853" y="1986600"/>
                </a:lnTo>
                <a:lnTo>
                  <a:pt x="2001044" y="1984218"/>
                </a:lnTo>
                <a:lnTo>
                  <a:pt x="2001441" y="1981042"/>
                </a:lnTo>
                <a:lnTo>
                  <a:pt x="1991519" y="1981439"/>
                </a:lnTo>
                <a:lnTo>
                  <a:pt x="1986756" y="1981439"/>
                </a:lnTo>
                <a:lnTo>
                  <a:pt x="1981994" y="1981042"/>
                </a:lnTo>
                <a:lnTo>
                  <a:pt x="1977231" y="1980248"/>
                </a:lnTo>
                <a:lnTo>
                  <a:pt x="1972866" y="1979454"/>
                </a:lnTo>
                <a:lnTo>
                  <a:pt x="1968500" y="1978660"/>
                </a:lnTo>
                <a:lnTo>
                  <a:pt x="1964531" y="1976675"/>
                </a:lnTo>
                <a:lnTo>
                  <a:pt x="1960166" y="1975087"/>
                </a:lnTo>
                <a:lnTo>
                  <a:pt x="1956991" y="1972705"/>
                </a:lnTo>
                <a:lnTo>
                  <a:pt x="1953022" y="1970720"/>
                </a:lnTo>
                <a:lnTo>
                  <a:pt x="1949450" y="1967544"/>
                </a:lnTo>
                <a:lnTo>
                  <a:pt x="1945878" y="1964765"/>
                </a:lnTo>
                <a:lnTo>
                  <a:pt x="1942703" y="1961589"/>
                </a:lnTo>
                <a:lnTo>
                  <a:pt x="1939131" y="1957619"/>
                </a:lnTo>
                <a:lnTo>
                  <a:pt x="1935956" y="1953649"/>
                </a:lnTo>
                <a:close/>
                <a:moveTo>
                  <a:pt x="951706" y="1913155"/>
                </a:moveTo>
                <a:lnTo>
                  <a:pt x="940991" y="1913949"/>
                </a:lnTo>
                <a:lnTo>
                  <a:pt x="930275" y="1915140"/>
                </a:lnTo>
                <a:lnTo>
                  <a:pt x="919956" y="1917125"/>
                </a:lnTo>
                <a:lnTo>
                  <a:pt x="910035" y="1919507"/>
                </a:lnTo>
                <a:lnTo>
                  <a:pt x="900113" y="1922683"/>
                </a:lnTo>
                <a:lnTo>
                  <a:pt x="895350" y="1924271"/>
                </a:lnTo>
                <a:lnTo>
                  <a:pt x="890588" y="1926653"/>
                </a:lnTo>
                <a:lnTo>
                  <a:pt x="886222" y="1928638"/>
                </a:lnTo>
                <a:lnTo>
                  <a:pt x="881856" y="1931417"/>
                </a:lnTo>
                <a:lnTo>
                  <a:pt x="877888" y="1933799"/>
                </a:lnTo>
                <a:lnTo>
                  <a:pt x="873919" y="1937372"/>
                </a:lnTo>
                <a:lnTo>
                  <a:pt x="858044" y="1951267"/>
                </a:lnTo>
                <a:lnTo>
                  <a:pt x="849313" y="1957619"/>
                </a:lnTo>
                <a:lnTo>
                  <a:pt x="840581" y="1963971"/>
                </a:lnTo>
                <a:lnTo>
                  <a:pt x="835819" y="1966353"/>
                </a:lnTo>
                <a:lnTo>
                  <a:pt x="831056" y="1968735"/>
                </a:lnTo>
                <a:lnTo>
                  <a:pt x="826294" y="1970720"/>
                </a:lnTo>
                <a:lnTo>
                  <a:pt x="821531" y="1971911"/>
                </a:lnTo>
                <a:lnTo>
                  <a:pt x="816372" y="1973499"/>
                </a:lnTo>
                <a:lnTo>
                  <a:pt x="811213" y="1974293"/>
                </a:lnTo>
                <a:lnTo>
                  <a:pt x="805656" y="1974690"/>
                </a:lnTo>
                <a:lnTo>
                  <a:pt x="799703" y="1974690"/>
                </a:lnTo>
                <a:lnTo>
                  <a:pt x="802481" y="1975881"/>
                </a:lnTo>
                <a:lnTo>
                  <a:pt x="804466" y="1977469"/>
                </a:lnTo>
                <a:lnTo>
                  <a:pt x="806847" y="1979851"/>
                </a:lnTo>
                <a:lnTo>
                  <a:pt x="808435" y="1981836"/>
                </a:lnTo>
                <a:lnTo>
                  <a:pt x="812006" y="1987394"/>
                </a:lnTo>
                <a:lnTo>
                  <a:pt x="815181" y="1992555"/>
                </a:lnTo>
                <a:lnTo>
                  <a:pt x="811610" y="1994540"/>
                </a:lnTo>
                <a:lnTo>
                  <a:pt x="807641" y="1997319"/>
                </a:lnTo>
                <a:lnTo>
                  <a:pt x="800497" y="2002480"/>
                </a:lnTo>
                <a:lnTo>
                  <a:pt x="796528" y="2004862"/>
                </a:lnTo>
                <a:lnTo>
                  <a:pt x="792560" y="2006847"/>
                </a:lnTo>
                <a:lnTo>
                  <a:pt x="790178" y="2007244"/>
                </a:lnTo>
                <a:lnTo>
                  <a:pt x="788194" y="2007641"/>
                </a:lnTo>
                <a:lnTo>
                  <a:pt x="786210" y="2007641"/>
                </a:lnTo>
                <a:lnTo>
                  <a:pt x="783828" y="2007244"/>
                </a:lnTo>
                <a:lnTo>
                  <a:pt x="791369" y="2012405"/>
                </a:lnTo>
                <a:lnTo>
                  <a:pt x="798513" y="2017169"/>
                </a:lnTo>
                <a:lnTo>
                  <a:pt x="806450" y="2021536"/>
                </a:lnTo>
                <a:lnTo>
                  <a:pt x="814785" y="2025506"/>
                </a:lnTo>
                <a:lnTo>
                  <a:pt x="822722" y="2028682"/>
                </a:lnTo>
                <a:lnTo>
                  <a:pt x="831453" y="2031859"/>
                </a:lnTo>
                <a:lnTo>
                  <a:pt x="848916" y="2037814"/>
                </a:lnTo>
                <a:lnTo>
                  <a:pt x="866378" y="2044166"/>
                </a:lnTo>
                <a:lnTo>
                  <a:pt x="874713" y="2046945"/>
                </a:lnTo>
                <a:lnTo>
                  <a:pt x="883047" y="2050518"/>
                </a:lnTo>
                <a:lnTo>
                  <a:pt x="891381" y="2054488"/>
                </a:lnTo>
                <a:lnTo>
                  <a:pt x="898922" y="2058855"/>
                </a:lnTo>
                <a:lnTo>
                  <a:pt x="906463" y="2063619"/>
                </a:lnTo>
                <a:lnTo>
                  <a:pt x="913606" y="2068780"/>
                </a:lnTo>
                <a:lnTo>
                  <a:pt x="919163" y="2062031"/>
                </a:lnTo>
                <a:lnTo>
                  <a:pt x="923131" y="2056473"/>
                </a:lnTo>
                <a:lnTo>
                  <a:pt x="928291" y="2046945"/>
                </a:lnTo>
                <a:lnTo>
                  <a:pt x="930672" y="2042975"/>
                </a:lnTo>
                <a:lnTo>
                  <a:pt x="934244" y="2038608"/>
                </a:lnTo>
                <a:lnTo>
                  <a:pt x="939006" y="2033844"/>
                </a:lnTo>
                <a:lnTo>
                  <a:pt x="946150" y="2028682"/>
                </a:lnTo>
                <a:lnTo>
                  <a:pt x="952103" y="2024712"/>
                </a:lnTo>
                <a:lnTo>
                  <a:pt x="956072" y="2021933"/>
                </a:lnTo>
                <a:lnTo>
                  <a:pt x="958453" y="2018757"/>
                </a:lnTo>
                <a:lnTo>
                  <a:pt x="960041" y="2016772"/>
                </a:lnTo>
                <a:lnTo>
                  <a:pt x="961231" y="2014390"/>
                </a:lnTo>
                <a:lnTo>
                  <a:pt x="960835" y="2012802"/>
                </a:lnTo>
                <a:lnTo>
                  <a:pt x="960041" y="2011214"/>
                </a:lnTo>
                <a:lnTo>
                  <a:pt x="958850" y="2009626"/>
                </a:lnTo>
                <a:lnTo>
                  <a:pt x="956469" y="2005656"/>
                </a:lnTo>
                <a:lnTo>
                  <a:pt x="954881" y="2003671"/>
                </a:lnTo>
                <a:lnTo>
                  <a:pt x="954088" y="2001686"/>
                </a:lnTo>
                <a:lnTo>
                  <a:pt x="954088" y="1998510"/>
                </a:lnTo>
                <a:lnTo>
                  <a:pt x="954485" y="1994540"/>
                </a:lnTo>
                <a:lnTo>
                  <a:pt x="956072" y="1990570"/>
                </a:lnTo>
                <a:lnTo>
                  <a:pt x="958453" y="1985409"/>
                </a:lnTo>
                <a:lnTo>
                  <a:pt x="962422" y="1986203"/>
                </a:lnTo>
                <a:lnTo>
                  <a:pt x="966391" y="1987394"/>
                </a:lnTo>
                <a:lnTo>
                  <a:pt x="969566" y="1987791"/>
                </a:lnTo>
                <a:lnTo>
                  <a:pt x="973138" y="1987791"/>
                </a:lnTo>
                <a:lnTo>
                  <a:pt x="976313" y="1987394"/>
                </a:lnTo>
                <a:lnTo>
                  <a:pt x="979091" y="1986600"/>
                </a:lnTo>
                <a:lnTo>
                  <a:pt x="982266" y="1985409"/>
                </a:lnTo>
                <a:lnTo>
                  <a:pt x="985044" y="1984615"/>
                </a:lnTo>
                <a:lnTo>
                  <a:pt x="990203" y="1981439"/>
                </a:lnTo>
                <a:lnTo>
                  <a:pt x="994966" y="1977469"/>
                </a:lnTo>
                <a:lnTo>
                  <a:pt x="999331" y="1973499"/>
                </a:lnTo>
                <a:lnTo>
                  <a:pt x="1003697" y="1967941"/>
                </a:lnTo>
                <a:lnTo>
                  <a:pt x="1011635" y="1957619"/>
                </a:lnTo>
                <a:lnTo>
                  <a:pt x="1015603" y="1952061"/>
                </a:lnTo>
                <a:lnTo>
                  <a:pt x="1019969" y="1946900"/>
                </a:lnTo>
                <a:lnTo>
                  <a:pt x="1024335" y="1942136"/>
                </a:lnTo>
                <a:lnTo>
                  <a:pt x="1029097" y="1937769"/>
                </a:lnTo>
                <a:lnTo>
                  <a:pt x="1034256" y="1933799"/>
                </a:lnTo>
                <a:lnTo>
                  <a:pt x="1037431" y="1932211"/>
                </a:lnTo>
                <a:lnTo>
                  <a:pt x="1040210" y="1931020"/>
                </a:lnTo>
                <a:lnTo>
                  <a:pt x="1036638" y="1932211"/>
                </a:lnTo>
                <a:lnTo>
                  <a:pt x="1033066" y="1932608"/>
                </a:lnTo>
                <a:lnTo>
                  <a:pt x="1029494" y="1932608"/>
                </a:lnTo>
                <a:lnTo>
                  <a:pt x="1025922" y="1932608"/>
                </a:lnTo>
                <a:lnTo>
                  <a:pt x="1019572" y="1932211"/>
                </a:lnTo>
                <a:lnTo>
                  <a:pt x="1013222" y="1931417"/>
                </a:lnTo>
                <a:lnTo>
                  <a:pt x="1010047" y="1931020"/>
                </a:lnTo>
                <a:lnTo>
                  <a:pt x="1006872" y="1931020"/>
                </a:lnTo>
                <a:lnTo>
                  <a:pt x="1004094" y="1931417"/>
                </a:lnTo>
                <a:lnTo>
                  <a:pt x="1000919" y="1932211"/>
                </a:lnTo>
                <a:lnTo>
                  <a:pt x="997347" y="1933402"/>
                </a:lnTo>
                <a:lnTo>
                  <a:pt x="994569" y="1934990"/>
                </a:lnTo>
                <a:lnTo>
                  <a:pt x="991394" y="1937769"/>
                </a:lnTo>
                <a:lnTo>
                  <a:pt x="988219" y="1941342"/>
                </a:lnTo>
                <a:lnTo>
                  <a:pt x="986631" y="1940945"/>
                </a:lnTo>
                <a:lnTo>
                  <a:pt x="984647" y="1940548"/>
                </a:lnTo>
                <a:lnTo>
                  <a:pt x="978297" y="1940945"/>
                </a:lnTo>
                <a:lnTo>
                  <a:pt x="971153" y="1942136"/>
                </a:lnTo>
                <a:lnTo>
                  <a:pt x="963216" y="1942930"/>
                </a:lnTo>
                <a:lnTo>
                  <a:pt x="959247" y="1942930"/>
                </a:lnTo>
                <a:lnTo>
                  <a:pt x="955278" y="1942930"/>
                </a:lnTo>
                <a:lnTo>
                  <a:pt x="952103" y="1942533"/>
                </a:lnTo>
                <a:lnTo>
                  <a:pt x="948531" y="1941739"/>
                </a:lnTo>
                <a:lnTo>
                  <a:pt x="945753" y="1940548"/>
                </a:lnTo>
                <a:lnTo>
                  <a:pt x="943769" y="1938166"/>
                </a:lnTo>
                <a:lnTo>
                  <a:pt x="942181" y="1935784"/>
                </a:lnTo>
                <a:lnTo>
                  <a:pt x="940991" y="1932211"/>
                </a:lnTo>
                <a:lnTo>
                  <a:pt x="942181" y="1926653"/>
                </a:lnTo>
                <a:lnTo>
                  <a:pt x="942578" y="1923477"/>
                </a:lnTo>
                <a:lnTo>
                  <a:pt x="943372" y="1920698"/>
                </a:lnTo>
                <a:lnTo>
                  <a:pt x="944563" y="1918316"/>
                </a:lnTo>
                <a:lnTo>
                  <a:pt x="946150" y="1915934"/>
                </a:lnTo>
                <a:lnTo>
                  <a:pt x="948531" y="1914346"/>
                </a:lnTo>
                <a:lnTo>
                  <a:pt x="951706" y="1913155"/>
                </a:lnTo>
                <a:close/>
                <a:moveTo>
                  <a:pt x="2061369" y="1897672"/>
                </a:moveTo>
                <a:lnTo>
                  <a:pt x="2042319" y="1922286"/>
                </a:lnTo>
                <a:lnTo>
                  <a:pt x="2044303" y="1923080"/>
                </a:lnTo>
                <a:lnTo>
                  <a:pt x="2046685" y="1923080"/>
                </a:lnTo>
                <a:lnTo>
                  <a:pt x="2049066" y="1922683"/>
                </a:lnTo>
                <a:lnTo>
                  <a:pt x="2051447" y="1921889"/>
                </a:lnTo>
                <a:lnTo>
                  <a:pt x="2053431" y="1920301"/>
                </a:lnTo>
                <a:lnTo>
                  <a:pt x="2055813" y="1918713"/>
                </a:lnTo>
                <a:lnTo>
                  <a:pt x="2057400" y="1917125"/>
                </a:lnTo>
                <a:lnTo>
                  <a:pt x="2058988" y="1915140"/>
                </a:lnTo>
                <a:lnTo>
                  <a:pt x="2060972" y="1913155"/>
                </a:lnTo>
                <a:lnTo>
                  <a:pt x="2061766" y="1910773"/>
                </a:lnTo>
                <a:lnTo>
                  <a:pt x="2062956" y="1908391"/>
                </a:lnTo>
                <a:lnTo>
                  <a:pt x="2063353" y="1906009"/>
                </a:lnTo>
                <a:lnTo>
                  <a:pt x="2063353" y="1903627"/>
                </a:lnTo>
                <a:lnTo>
                  <a:pt x="2063353" y="1901245"/>
                </a:lnTo>
                <a:lnTo>
                  <a:pt x="2062560" y="1899260"/>
                </a:lnTo>
                <a:lnTo>
                  <a:pt x="2061369" y="1897672"/>
                </a:lnTo>
                <a:close/>
                <a:moveTo>
                  <a:pt x="1318419" y="1852016"/>
                </a:moveTo>
                <a:lnTo>
                  <a:pt x="1287463" y="1866706"/>
                </a:lnTo>
                <a:lnTo>
                  <a:pt x="1308894" y="1899260"/>
                </a:lnTo>
                <a:lnTo>
                  <a:pt x="1318419" y="1852016"/>
                </a:lnTo>
                <a:close/>
                <a:moveTo>
                  <a:pt x="1340247" y="1848840"/>
                </a:moveTo>
                <a:lnTo>
                  <a:pt x="1325166" y="1923874"/>
                </a:lnTo>
                <a:lnTo>
                  <a:pt x="1327547" y="1919904"/>
                </a:lnTo>
                <a:lnTo>
                  <a:pt x="1330325" y="1915934"/>
                </a:lnTo>
                <a:lnTo>
                  <a:pt x="1332310" y="1912361"/>
                </a:lnTo>
                <a:lnTo>
                  <a:pt x="1334691" y="1907597"/>
                </a:lnTo>
                <a:lnTo>
                  <a:pt x="1336278" y="1902833"/>
                </a:lnTo>
                <a:lnTo>
                  <a:pt x="1337866" y="1898069"/>
                </a:lnTo>
                <a:lnTo>
                  <a:pt x="1340247" y="1887747"/>
                </a:lnTo>
                <a:lnTo>
                  <a:pt x="1341835" y="1877822"/>
                </a:lnTo>
                <a:lnTo>
                  <a:pt x="1342231" y="1872661"/>
                </a:lnTo>
                <a:lnTo>
                  <a:pt x="1342231" y="1867500"/>
                </a:lnTo>
                <a:lnTo>
                  <a:pt x="1342231" y="1862735"/>
                </a:lnTo>
                <a:lnTo>
                  <a:pt x="1341835" y="1857971"/>
                </a:lnTo>
                <a:lnTo>
                  <a:pt x="1341041" y="1853207"/>
                </a:lnTo>
                <a:lnTo>
                  <a:pt x="1340247" y="1848840"/>
                </a:lnTo>
                <a:close/>
                <a:moveTo>
                  <a:pt x="1373188" y="1827402"/>
                </a:moveTo>
                <a:lnTo>
                  <a:pt x="1370410" y="1830578"/>
                </a:lnTo>
                <a:lnTo>
                  <a:pt x="1368028" y="1834548"/>
                </a:lnTo>
                <a:lnTo>
                  <a:pt x="1365647" y="1838518"/>
                </a:lnTo>
                <a:lnTo>
                  <a:pt x="1364060" y="1842488"/>
                </a:lnTo>
                <a:lnTo>
                  <a:pt x="1360885" y="1850825"/>
                </a:lnTo>
                <a:lnTo>
                  <a:pt x="1358900" y="1859162"/>
                </a:lnTo>
                <a:lnTo>
                  <a:pt x="1357710" y="1867897"/>
                </a:lnTo>
                <a:lnTo>
                  <a:pt x="1357313" y="1877028"/>
                </a:lnTo>
                <a:lnTo>
                  <a:pt x="1358106" y="1885762"/>
                </a:lnTo>
                <a:lnTo>
                  <a:pt x="1359297" y="1894893"/>
                </a:lnTo>
                <a:lnTo>
                  <a:pt x="1361281" y="1903627"/>
                </a:lnTo>
                <a:lnTo>
                  <a:pt x="1364456" y="1911964"/>
                </a:lnTo>
                <a:lnTo>
                  <a:pt x="1368425" y="1919507"/>
                </a:lnTo>
                <a:lnTo>
                  <a:pt x="1372791" y="1927050"/>
                </a:lnTo>
                <a:lnTo>
                  <a:pt x="1377950" y="1933799"/>
                </a:lnTo>
                <a:lnTo>
                  <a:pt x="1381125" y="1936975"/>
                </a:lnTo>
                <a:lnTo>
                  <a:pt x="1383903" y="1940151"/>
                </a:lnTo>
                <a:lnTo>
                  <a:pt x="1387475" y="1942533"/>
                </a:lnTo>
                <a:lnTo>
                  <a:pt x="1391047" y="1945312"/>
                </a:lnTo>
                <a:lnTo>
                  <a:pt x="1394222" y="1947297"/>
                </a:lnTo>
                <a:lnTo>
                  <a:pt x="1398191" y="1949679"/>
                </a:lnTo>
                <a:lnTo>
                  <a:pt x="1401763" y="1950870"/>
                </a:lnTo>
                <a:lnTo>
                  <a:pt x="1405731" y="1952061"/>
                </a:lnTo>
                <a:lnTo>
                  <a:pt x="1409303" y="1952855"/>
                </a:lnTo>
                <a:lnTo>
                  <a:pt x="1412875" y="1953649"/>
                </a:lnTo>
                <a:lnTo>
                  <a:pt x="1420813" y="1954443"/>
                </a:lnTo>
                <a:lnTo>
                  <a:pt x="1428750" y="1954443"/>
                </a:lnTo>
                <a:lnTo>
                  <a:pt x="1436688" y="1953252"/>
                </a:lnTo>
                <a:lnTo>
                  <a:pt x="1445022" y="1952061"/>
                </a:lnTo>
                <a:lnTo>
                  <a:pt x="1461294" y="1948488"/>
                </a:lnTo>
                <a:lnTo>
                  <a:pt x="1469231" y="1947297"/>
                </a:lnTo>
                <a:lnTo>
                  <a:pt x="1477169" y="1946106"/>
                </a:lnTo>
                <a:lnTo>
                  <a:pt x="1485106" y="1945312"/>
                </a:lnTo>
                <a:lnTo>
                  <a:pt x="1492250" y="1945312"/>
                </a:lnTo>
                <a:lnTo>
                  <a:pt x="1499394" y="1946106"/>
                </a:lnTo>
                <a:lnTo>
                  <a:pt x="1502569" y="1946503"/>
                </a:lnTo>
                <a:lnTo>
                  <a:pt x="1505744" y="1947694"/>
                </a:lnTo>
                <a:lnTo>
                  <a:pt x="1508919" y="1948885"/>
                </a:lnTo>
                <a:lnTo>
                  <a:pt x="1511697" y="1950870"/>
                </a:lnTo>
                <a:lnTo>
                  <a:pt x="1514872" y="1952458"/>
                </a:lnTo>
                <a:lnTo>
                  <a:pt x="1517253" y="1955237"/>
                </a:lnTo>
                <a:lnTo>
                  <a:pt x="1513285" y="1950473"/>
                </a:lnTo>
                <a:lnTo>
                  <a:pt x="1507728" y="1946503"/>
                </a:lnTo>
                <a:lnTo>
                  <a:pt x="1502569" y="1942930"/>
                </a:lnTo>
                <a:lnTo>
                  <a:pt x="1497013" y="1940151"/>
                </a:lnTo>
                <a:lnTo>
                  <a:pt x="1491456" y="1937769"/>
                </a:lnTo>
                <a:lnTo>
                  <a:pt x="1485503" y="1934990"/>
                </a:lnTo>
                <a:lnTo>
                  <a:pt x="1472803" y="1931417"/>
                </a:lnTo>
                <a:lnTo>
                  <a:pt x="1466850" y="1929035"/>
                </a:lnTo>
                <a:lnTo>
                  <a:pt x="1460103" y="1926653"/>
                </a:lnTo>
                <a:lnTo>
                  <a:pt x="1454150" y="1923874"/>
                </a:lnTo>
                <a:lnTo>
                  <a:pt x="1448594" y="1920301"/>
                </a:lnTo>
                <a:lnTo>
                  <a:pt x="1443038" y="1917125"/>
                </a:lnTo>
                <a:lnTo>
                  <a:pt x="1437878" y="1912758"/>
                </a:lnTo>
                <a:lnTo>
                  <a:pt x="1432322" y="1907597"/>
                </a:lnTo>
                <a:lnTo>
                  <a:pt x="1428353" y="1901245"/>
                </a:lnTo>
                <a:lnTo>
                  <a:pt x="1425178" y="1896481"/>
                </a:lnTo>
                <a:lnTo>
                  <a:pt x="1422400" y="1891320"/>
                </a:lnTo>
                <a:lnTo>
                  <a:pt x="1417241" y="1880601"/>
                </a:lnTo>
                <a:lnTo>
                  <a:pt x="1412081" y="1869882"/>
                </a:lnTo>
                <a:lnTo>
                  <a:pt x="1406525" y="1858765"/>
                </a:lnTo>
                <a:lnTo>
                  <a:pt x="1403350" y="1853604"/>
                </a:lnTo>
                <a:lnTo>
                  <a:pt x="1400175" y="1848443"/>
                </a:lnTo>
                <a:lnTo>
                  <a:pt x="1396603" y="1843679"/>
                </a:lnTo>
                <a:lnTo>
                  <a:pt x="1392635" y="1839312"/>
                </a:lnTo>
                <a:lnTo>
                  <a:pt x="1388269" y="1835342"/>
                </a:lnTo>
                <a:lnTo>
                  <a:pt x="1383506" y="1832166"/>
                </a:lnTo>
                <a:lnTo>
                  <a:pt x="1378744" y="1829387"/>
                </a:lnTo>
                <a:lnTo>
                  <a:pt x="1373188" y="1827402"/>
                </a:lnTo>
                <a:close/>
                <a:moveTo>
                  <a:pt x="1326753" y="1810728"/>
                </a:moveTo>
                <a:lnTo>
                  <a:pt x="1293813" y="1832960"/>
                </a:lnTo>
                <a:lnTo>
                  <a:pt x="1298972" y="1840503"/>
                </a:lnTo>
                <a:lnTo>
                  <a:pt x="1301353" y="1838915"/>
                </a:lnTo>
                <a:lnTo>
                  <a:pt x="1303338" y="1837327"/>
                </a:lnTo>
                <a:lnTo>
                  <a:pt x="1307703" y="1834151"/>
                </a:lnTo>
                <a:lnTo>
                  <a:pt x="1312863" y="1831769"/>
                </a:lnTo>
                <a:lnTo>
                  <a:pt x="1317625" y="1828990"/>
                </a:lnTo>
                <a:lnTo>
                  <a:pt x="1321991" y="1825814"/>
                </a:lnTo>
                <a:lnTo>
                  <a:pt x="1323578" y="1823829"/>
                </a:lnTo>
                <a:lnTo>
                  <a:pt x="1325563" y="1822241"/>
                </a:lnTo>
                <a:lnTo>
                  <a:pt x="1326356" y="1819462"/>
                </a:lnTo>
                <a:lnTo>
                  <a:pt x="1326753" y="1816683"/>
                </a:lnTo>
                <a:lnTo>
                  <a:pt x="1327150" y="1814301"/>
                </a:lnTo>
                <a:lnTo>
                  <a:pt x="1326753" y="1810728"/>
                </a:lnTo>
                <a:close/>
                <a:moveTo>
                  <a:pt x="1472010" y="1790481"/>
                </a:moveTo>
                <a:lnTo>
                  <a:pt x="1464072" y="1795642"/>
                </a:lnTo>
                <a:lnTo>
                  <a:pt x="1521222" y="1863926"/>
                </a:lnTo>
                <a:lnTo>
                  <a:pt x="1472010" y="1790481"/>
                </a:lnTo>
                <a:close/>
                <a:moveTo>
                  <a:pt x="2646760" y="1680511"/>
                </a:moveTo>
                <a:lnTo>
                  <a:pt x="2648347" y="1701949"/>
                </a:lnTo>
                <a:lnTo>
                  <a:pt x="2649935" y="1724579"/>
                </a:lnTo>
                <a:lnTo>
                  <a:pt x="2652316" y="1747208"/>
                </a:lnTo>
                <a:lnTo>
                  <a:pt x="2652713" y="1757927"/>
                </a:lnTo>
                <a:lnTo>
                  <a:pt x="2653110" y="1769043"/>
                </a:lnTo>
                <a:lnTo>
                  <a:pt x="2653506" y="1780556"/>
                </a:lnTo>
                <a:lnTo>
                  <a:pt x="2653110" y="1791672"/>
                </a:lnTo>
                <a:lnTo>
                  <a:pt x="2652316" y="1802391"/>
                </a:lnTo>
                <a:lnTo>
                  <a:pt x="2651125" y="1813904"/>
                </a:lnTo>
                <a:lnTo>
                  <a:pt x="2649141" y="1824623"/>
                </a:lnTo>
                <a:lnTo>
                  <a:pt x="2646760" y="1835342"/>
                </a:lnTo>
                <a:lnTo>
                  <a:pt x="2643188" y="1846458"/>
                </a:lnTo>
                <a:lnTo>
                  <a:pt x="2638425" y="1856780"/>
                </a:lnTo>
                <a:lnTo>
                  <a:pt x="2643188" y="1854001"/>
                </a:lnTo>
                <a:lnTo>
                  <a:pt x="2647156" y="1850825"/>
                </a:lnTo>
                <a:lnTo>
                  <a:pt x="2654697" y="1844076"/>
                </a:lnTo>
                <a:lnTo>
                  <a:pt x="2662238" y="1836930"/>
                </a:lnTo>
                <a:lnTo>
                  <a:pt x="2668588" y="1828990"/>
                </a:lnTo>
                <a:lnTo>
                  <a:pt x="2675335" y="1820653"/>
                </a:lnTo>
                <a:lnTo>
                  <a:pt x="2680891" y="1811919"/>
                </a:lnTo>
                <a:lnTo>
                  <a:pt x="2686447" y="1803582"/>
                </a:lnTo>
                <a:lnTo>
                  <a:pt x="2691606" y="1794451"/>
                </a:lnTo>
                <a:lnTo>
                  <a:pt x="2702719" y="1775792"/>
                </a:lnTo>
                <a:lnTo>
                  <a:pt x="2707878" y="1766661"/>
                </a:lnTo>
                <a:lnTo>
                  <a:pt x="2713435" y="1757530"/>
                </a:lnTo>
                <a:lnTo>
                  <a:pt x="2719388" y="1748796"/>
                </a:lnTo>
                <a:lnTo>
                  <a:pt x="2725341" y="1740062"/>
                </a:lnTo>
                <a:lnTo>
                  <a:pt x="2732088" y="1732519"/>
                </a:lnTo>
                <a:lnTo>
                  <a:pt x="2739231" y="1724976"/>
                </a:lnTo>
                <a:lnTo>
                  <a:pt x="2726928" y="1721800"/>
                </a:lnTo>
                <a:lnTo>
                  <a:pt x="2714228" y="1718623"/>
                </a:lnTo>
                <a:lnTo>
                  <a:pt x="2701925" y="1714256"/>
                </a:lnTo>
                <a:lnTo>
                  <a:pt x="2690416" y="1709095"/>
                </a:lnTo>
                <a:lnTo>
                  <a:pt x="2678906" y="1702743"/>
                </a:lnTo>
                <a:lnTo>
                  <a:pt x="2667397" y="1696391"/>
                </a:lnTo>
                <a:lnTo>
                  <a:pt x="2657078" y="1688451"/>
                </a:lnTo>
                <a:lnTo>
                  <a:pt x="2646760" y="1680511"/>
                </a:lnTo>
                <a:close/>
                <a:moveTo>
                  <a:pt x="1941116" y="1643590"/>
                </a:moveTo>
                <a:lnTo>
                  <a:pt x="1934766" y="1643987"/>
                </a:lnTo>
                <a:lnTo>
                  <a:pt x="1928813" y="1645178"/>
                </a:lnTo>
                <a:lnTo>
                  <a:pt x="1922860" y="1646766"/>
                </a:lnTo>
                <a:lnTo>
                  <a:pt x="1918097" y="1649545"/>
                </a:lnTo>
                <a:lnTo>
                  <a:pt x="1913731" y="1652721"/>
                </a:lnTo>
                <a:lnTo>
                  <a:pt x="1909763" y="1655897"/>
                </a:lnTo>
                <a:lnTo>
                  <a:pt x="1905794" y="1659867"/>
                </a:lnTo>
                <a:lnTo>
                  <a:pt x="1897856" y="1668204"/>
                </a:lnTo>
                <a:lnTo>
                  <a:pt x="1890713" y="1677335"/>
                </a:lnTo>
                <a:lnTo>
                  <a:pt x="1886347" y="1682099"/>
                </a:lnTo>
                <a:lnTo>
                  <a:pt x="1882378" y="1686466"/>
                </a:lnTo>
                <a:lnTo>
                  <a:pt x="1878013" y="1690436"/>
                </a:lnTo>
                <a:lnTo>
                  <a:pt x="1873250" y="1694009"/>
                </a:lnTo>
                <a:lnTo>
                  <a:pt x="1877616" y="1695200"/>
                </a:lnTo>
                <a:lnTo>
                  <a:pt x="1880394" y="1696391"/>
                </a:lnTo>
                <a:lnTo>
                  <a:pt x="1882775" y="1697979"/>
                </a:lnTo>
                <a:lnTo>
                  <a:pt x="1884363" y="1699964"/>
                </a:lnTo>
                <a:lnTo>
                  <a:pt x="1887538" y="1705125"/>
                </a:lnTo>
                <a:lnTo>
                  <a:pt x="1889522" y="1707904"/>
                </a:lnTo>
                <a:lnTo>
                  <a:pt x="1892300" y="1711080"/>
                </a:lnTo>
                <a:lnTo>
                  <a:pt x="1888728" y="1718226"/>
                </a:lnTo>
                <a:lnTo>
                  <a:pt x="1884363" y="1724579"/>
                </a:lnTo>
                <a:lnTo>
                  <a:pt x="1879997" y="1730534"/>
                </a:lnTo>
                <a:lnTo>
                  <a:pt x="1875235" y="1736489"/>
                </a:lnTo>
                <a:lnTo>
                  <a:pt x="1864916" y="1748796"/>
                </a:lnTo>
                <a:lnTo>
                  <a:pt x="1854200" y="1759912"/>
                </a:lnTo>
                <a:lnTo>
                  <a:pt x="1843485" y="1771822"/>
                </a:lnTo>
                <a:lnTo>
                  <a:pt x="1833166" y="1783335"/>
                </a:lnTo>
                <a:lnTo>
                  <a:pt x="1828006" y="1789687"/>
                </a:lnTo>
                <a:lnTo>
                  <a:pt x="1823641" y="1795642"/>
                </a:lnTo>
                <a:lnTo>
                  <a:pt x="1819275" y="1801994"/>
                </a:lnTo>
                <a:lnTo>
                  <a:pt x="1815703" y="1809140"/>
                </a:lnTo>
                <a:lnTo>
                  <a:pt x="1821260" y="1808346"/>
                </a:lnTo>
                <a:lnTo>
                  <a:pt x="1827213" y="1806758"/>
                </a:lnTo>
                <a:lnTo>
                  <a:pt x="1839119" y="1803979"/>
                </a:lnTo>
                <a:lnTo>
                  <a:pt x="1851025" y="1800009"/>
                </a:lnTo>
                <a:lnTo>
                  <a:pt x="1863328" y="1796436"/>
                </a:lnTo>
                <a:lnTo>
                  <a:pt x="1869281" y="1795245"/>
                </a:lnTo>
                <a:lnTo>
                  <a:pt x="1875235" y="1794054"/>
                </a:lnTo>
                <a:lnTo>
                  <a:pt x="1881188" y="1792863"/>
                </a:lnTo>
                <a:lnTo>
                  <a:pt x="1887141" y="1792863"/>
                </a:lnTo>
                <a:lnTo>
                  <a:pt x="1893094" y="1793260"/>
                </a:lnTo>
                <a:lnTo>
                  <a:pt x="1898650" y="1794848"/>
                </a:lnTo>
                <a:lnTo>
                  <a:pt x="1904206" y="1796436"/>
                </a:lnTo>
                <a:lnTo>
                  <a:pt x="1910160" y="1799612"/>
                </a:lnTo>
                <a:lnTo>
                  <a:pt x="1916113" y="1798421"/>
                </a:lnTo>
                <a:lnTo>
                  <a:pt x="1924447" y="1796833"/>
                </a:lnTo>
                <a:lnTo>
                  <a:pt x="1933575" y="1795245"/>
                </a:lnTo>
                <a:lnTo>
                  <a:pt x="1937941" y="1794054"/>
                </a:lnTo>
                <a:lnTo>
                  <a:pt x="1941910" y="1792466"/>
                </a:lnTo>
                <a:lnTo>
                  <a:pt x="1945878" y="1790878"/>
                </a:lnTo>
                <a:lnTo>
                  <a:pt x="1949847" y="1788496"/>
                </a:lnTo>
                <a:lnTo>
                  <a:pt x="1953022" y="1786511"/>
                </a:lnTo>
                <a:lnTo>
                  <a:pt x="1955006" y="1783732"/>
                </a:lnTo>
                <a:lnTo>
                  <a:pt x="1956991" y="1780953"/>
                </a:lnTo>
                <a:lnTo>
                  <a:pt x="1957388" y="1778968"/>
                </a:lnTo>
                <a:lnTo>
                  <a:pt x="1957388" y="1776983"/>
                </a:lnTo>
                <a:lnTo>
                  <a:pt x="1957388" y="1775395"/>
                </a:lnTo>
                <a:lnTo>
                  <a:pt x="1956991" y="1773013"/>
                </a:lnTo>
                <a:lnTo>
                  <a:pt x="1955006" y="1768646"/>
                </a:lnTo>
                <a:lnTo>
                  <a:pt x="1952228" y="1761103"/>
                </a:lnTo>
                <a:lnTo>
                  <a:pt x="1949847" y="1753560"/>
                </a:lnTo>
                <a:lnTo>
                  <a:pt x="1948656" y="1746017"/>
                </a:lnTo>
                <a:lnTo>
                  <a:pt x="1947863" y="1738474"/>
                </a:lnTo>
                <a:lnTo>
                  <a:pt x="1947466" y="1730931"/>
                </a:lnTo>
                <a:lnTo>
                  <a:pt x="1947863" y="1723785"/>
                </a:lnTo>
                <a:lnTo>
                  <a:pt x="1949053" y="1709095"/>
                </a:lnTo>
                <a:lnTo>
                  <a:pt x="1950244" y="1693215"/>
                </a:lnTo>
                <a:lnTo>
                  <a:pt x="1951038" y="1685672"/>
                </a:lnTo>
                <a:lnTo>
                  <a:pt x="1951435" y="1677732"/>
                </a:lnTo>
                <a:lnTo>
                  <a:pt x="1951435" y="1669395"/>
                </a:lnTo>
                <a:lnTo>
                  <a:pt x="1951038" y="1661455"/>
                </a:lnTo>
                <a:lnTo>
                  <a:pt x="1949847" y="1653118"/>
                </a:lnTo>
                <a:lnTo>
                  <a:pt x="1948260" y="1644384"/>
                </a:lnTo>
                <a:lnTo>
                  <a:pt x="1941116" y="1643590"/>
                </a:lnTo>
                <a:close/>
                <a:moveTo>
                  <a:pt x="893366" y="1588407"/>
                </a:moveTo>
                <a:lnTo>
                  <a:pt x="890191" y="1589201"/>
                </a:lnTo>
                <a:lnTo>
                  <a:pt x="886619" y="1589995"/>
                </a:lnTo>
                <a:lnTo>
                  <a:pt x="882650" y="1591980"/>
                </a:lnTo>
                <a:lnTo>
                  <a:pt x="878681" y="1594362"/>
                </a:lnTo>
                <a:lnTo>
                  <a:pt x="874316" y="1597141"/>
                </a:lnTo>
                <a:lnTo>
                  <a:pt x="869553" y="1600714"/>
                </a:lnTo>
                <a:lnTo>
                  <a:pt x="864394" y="1605081"/>
                </a:lnTo>
                <a:lnTo>
                  <a:pt x="863600" y="1607463"/>
                </a:lnTo>
                <a:lnTo>
                  <a:pt x="863203" y="1610242"/>
                </a:lnTo>
                <a:lnTo>
                  <a:pt x="862410" y="1616991"/>
                </a:lnTo>
                <a:lnTo>
                  <a:pt x="862410" y="1625328"/>
                </a:lnTo>
                <a:lnTo>
                  <a:pt x="862806" y="1633665"/>
                </a:lnTo>
                <a:lnTo>
                  <a:pt x="863600" y="1641605"/>
                </a:lnTo>
                <a:lnTo>
                  <a:pt x="864791" y="1649148"/>
                </a:lnTo>
                <a:lnTo>
                  <a:pt x="866378" y="1655500"/>
                </a:lnTo>
                <a:lnTo>
                  <a:pt x="867569" y="1659867"/>
                </a:lnTo>
                <a:lnTo>
                  <a:pt x="869553" y="1664631"/>
                </a:lnTo>
                <a:lnTo>
                  <a:pt x="869950" y="1668601"/>
                </a:lnTo>
                <a:lnTo>
                  <a:pt x="869950" y="1671380"/>
                </a:lnTo>
                <a:lnTo>
                  <a:pt x="869156" y="1673762"/>
                </a:lnTo>
                <a:lnTo>
                  <a:pt x="868363" y="1676144"/>
                </a:lnTo>
                <a:lnTo>
                  <a:pt x="867569" y="1678526"/>
                </a:lnTo>
                <a:lnTo>
                  <a:pt x="867569" y="1682099"/>
                </a:lnTo>
                <a:lnTo>
                  <a:pt x="868760" y="1686069"/>
                </a:lnTo>
                <a:lnTo>
                  <a:pt x="869950" y="1690039"/>
                </a:lnTo>
                <a:lnTo>
                  <a:pt x="871935" y="1693612"/>
                </a:lnTo>
                <a:lnTo>
                  <a:pt x="876300" y="1700758"/>
                </a:lnTo>
                <a:lnTo>
                  <a:pt x="879872" y="1707110"/>
                </a:lnTo>
                <a:lnTo>
                  <a:pt x="883444" y="1713859"/>
                </a:lnTo>
                <a:lnTo>
                  <a:pt x="885428" y="1716638"/>
                </a:lnTo>
                <a:lnTo>
                  <a:pt x="886222" y="1720211"/>
                </a:lnTo>
                <a:lnTo>
                  <a:pt x="886619" y="1723785"/>
                </a:lnTo>
                <a:lnTo>
                  <a:pt x="886619" y="1726961"/>
                </a:lnTo>
                <a:lnTo>
                  <a:pt x="885825" y="1730534"/>
                </a:lnTo>
                <a:lnTo>
                  <a:pt x="884238" y="1734504"/>
                </a:lnTo>
                <a:lnTo>
                  <a:pt x="882253" y="1738474"/>
                </a:lnTo>
                <a:lnTo>
                  <a:pt x="879078" y="1742841"/>
                </a:lnTo>
                <a:lnTo>
                  <a:pt x="882253" y="1742444"/>
                </a:lnTo>
                <a:lnTo>
                  <a:pt x="884635" y="1742841"/>
                </a:lnTo>
                <a:lnTo>
                  <a:pt x="887413" y="1743238"/>
                </a:lnTo>
                <a:lnTo>
                  <a:pt x="889397" y="1743635"/>
                </a:lnTo>
                <a:lnTo>
                  <a:pt x="891778" y="1744826"/>
                </a:lnTo>
                <a:lnTo>
                  <a:pt x="893366" y="1746017"/>
                </a:lnTo>
                <a:lnTo>
                  <a:pt x="896938" y="1749193"/>
                </a:lnTo>
                <a:lnTo>
                  <a:pt x="903288" y="1756339"/>
                </a:lnTo>
                <a:lnTo>
                  <a:pt x="906860" y="1759912"/>
                </a:lnTo>
                <a:lnTo>
                  <a:pt x="910828" y="1763088"/>
                </a:lnTo>
                <a:lnTo>
                  <a:pt x="909241" y="1734504"/>
                </a:lnTo>
                <a:lnTo>
                  <a:pt x="920353" y="1733710"/>
                </a:lnTo>
                <a:lnTo>
                  <a:pt x="930672" y="1733710"/>
                </a:lnTo>
                <a:lnTo>
                  <a:pt x="941388" y="1734107"/>
                </a:lnTo>
                <a:lnTo>
                  <a:pt x="951706" y="1735298"/>
                </a:lnTo>
                <a:lnTo>
                  <a:pt x="962025" y="1737680"/>
                </a:lnTo>
                <a:lnTo>
                  <a:pt x="966788" y="1739268"/>
                </a:lnTo>
                <a:lnTo>
                  <a:pt x="971947" y="1740856"/>
                </a:lnTo>
                <a:lnTo>
                  <a:pt x="976710" y="1742841"/>
                </a:lnTo>
                <a:lnTo>
                  <a:pt x="981472" y="1745223"/>
                </a:lnTo>
                <a:lnTo>
                  <a:pt x="986235" y="1748002"/>
                </a:lnTo>
                <a:lnTo>
                  <a:pt x="991394" y="1750384"/>
                </a:lnTo>
                <a:lnTo>
                  <a:pt x="992981" y="1747605"/>
                </a:lnTo>
                <a:lnTo>
                  <a:pt x="995363" y="1744826"/>
                </a:lnTo>
                <a:lnTo>
                  <a:pt x="997744" y="1742841"/>
                </a:lnTo>
                <a:lnTo>
                  <a:pt x="1000919" y="1741253"/>
                </a:lnTo>
                <a:lnTo>
                  <a:pt x="1003697" y="1740459"/>
                </a:lnTo>
                <a:lnTo>
                  <a:pt x="1006475" y="1740459"/>
                </a:lnTo>
                <a:lnTo>
                  <a:pt x="1010047" y="1740459"/>
                </a:lnTo>
                <a:lnTo>
                  <a:pt x="1013619" y="1740856"/>
                </a:lnTo>
                <a:lnTo>
                  <a:pt x="1020366" y="1742444"/>
                </a:lnTo>
                <a:lnTo>
                  <a:pt x="1027906" y="1744032"/>
                </a:lnTo>
                <a:lnTo>
                  <a:pt x="1034653" y="1745620"/>
                </a:lnTo>
                <a:lnTo>
                  <a:pt x="1038225" y="1746811"/>
                </a:lnTo>
                <a:lnTo>
                  <a:pt x="1041797" y="1746811"/>
                </a:lnTo>
                <a:lnTo>
                  <a:pt x="1034256" y="1742047"/>
                </a:lnTo>
                <a:lnTo>
                  <a:pt x="1027113" y="1736489"/>
                </a:lnTo>
                <a:lnTo>
                  <a:pt x="1020366" y="1731725"/>
                </a:lnTo>
                <a:lnTo>
                  <a:pt x="1014016" y="1726167"/>
                </a:lnTo>
                <a:lnTo>
                  <a:pt x="1008063" y="1721005"/>
                </a:lnTo>
                <a:lnTo>
                  <a:pt x="1001713" y="1715447"/>
                </a:lnTo>
                <a:lnTo>
                  <a:pt x="996156" y="1709889"/>
                </a:lnTo>
                <a:lnTo>
                  <a:pt x="990997" y="1703934"/>
                </a:lnTo>
                <a:lnTo>
                  <a:pt x="985838" y="1697185"/>
                </a:lnTo>
                <a:lnTo>
                  <a:pt x="981075" y="1690833"/>
                </a:lnTo>
                <a:lnTo>
                  <a:pt x="976313" y="1683687"/>
                </a:lnTo>
                <a:lnTo>
                  <a:pt x="971947" y="1676938"/>
                </a:lnTo>
                <a:lnTo>
                  <a:pt x="967581" y="1669395"/>
                </a:lnTo>
                <a:lnTo>
                  <a:pt x="963216" y="1661852"/>
                </a:lnTo>
                <a:lnTo>
                  <a:pt x="959247" y="1653118"/>
                </a:lnTo>
                <a:lnTo>
                  <a:pt x="956072" y="1644781"/>
                </a:lnTo>
                <a:lnTo>
                  <a:pt x="963613" y="1638826"/>
                </a:lnTo>
                <a:lnTo>
                  <a:pt x="958850" y="1638032"/>
                </a:lnTo>
                <a:lnTo>
                  <a:pt x="954485" y="1636444"/>
                </a:lnTo>
                <a:lnTo>
                  <a:pt x="950516" y="1634856"/>
                </a:lnTo>
                <a:lnTo>
                  <a:pt x="946944" y="1632474"/>
                </a:lnTo>
                <a:lnTo>
                  <a:pt x="943372" y="1630489"/>
                </a:lnTo>
                <a:lnTo>
                  <a:pt x="939800" y="1627710"/>
                </a:lnTo>
                <a:lnTo>
                  <a:pt x="934244" y="1622549"/>
                </a:lnTo>
                <a:lnTo>
                  <a:pt x="929085" y="1616991"/>
                </a:lnTo>
                <a:lnTo>
                  <a:pt x="924322" y="1611036"/>
                </a:lnTo>
                <a:lnTo>
                  <a:pt x="915591" y="1600317"/>
                </a:lnTo>
                <a:lnTo>
                  <a:pt x="911622" y="1595553"/>
                </a:lnTo>
                <a:lnTo>
                  <a:pt x="909241" y="1593568"/>
                </a:lnTo>
                <a:lnTo>
                  <a:pt x="906860" y="1591980"/>
                </a:lnTo>
                <a:lnTo>
                  <a:pt x="904875" y="1590789"/>
                </a:lnTo>
                <a:lnTo>
                  <a:pt x="902097" y="1589201"/>
                </a:lnTo>
                <a:lnTo>
                  <a:pt x="899716" y="1588804"/>
                </a:lnTo>
                <a:lnTo>
                  <a:pt x="896541" y="1588407"/>
                </a:lnTo>
                <a:lnTo>
                  <a:pt x="893366" y="1588407"/>
                </a:lnTo>
                <a:close/>
                <a:moveTo>
                  <a:pt x="2583260" y="1551088"/>
                </a:moveTo>
                <a:lnTo>
                  <a:pt x="2573735" y="1551485"/>
                </a:lnTo>
                <a:lnTo>
                  <a:pt x="2565797" y="1552279"/>
                </a:lnTo>
                <a:lnTo>
                  <a:pt x="2561828" y="1553867"/>
                </a:lnTo>
                <a:lnTo>
                  <a:pt x="2558256" y="1554661"/>
                </a:lnTo>
                <a:lnTo>
                  <a:pt x="2551906" y="1557838"/>
                </a:lnTo>
                <a:lnTo>
                  <a:pt x="2545953" y="1561014"/>
                </a:lnTo>
                <a:lnTo>
                  <a:pt x="2541191" y="1565381"/>
                </a:lnTo>
                <a:lnTo>
                  <a:pt x="2536825" y="1570145"/>
                </a:lnTo>
                <a:lnTo>
                  <a:pt x="2533253" y="1575306"/>
                </a:lnTo>
                <a:lnTo>
                  <a:pt x="2529681" y="1581658"/>
                </a:lnTo>
                <a:lnTo>
                  <a:pt x="2526110" y="1587613"/>
                </a:lnTo>
                <a:lnTo>
                  <a:pt x="2523728" y="1593965"/>
                </a:lnTo>
                <a:lnTo>
                  <a:pt x="2520553" y="1601111"/>
                </a:lnTo>
                <a:lnTo>
                  <a:pt x="2514997" y="1615006"/>
                </a:lnTo>
                <a:lnTo>
                  <a:pt x="2509044" y="1629695"/>
                </a:lnTo>
                <a:lnTo>
                  <a:pt x="2506266" y="1634062"/>
                </a:lnTo>
                <a:lnTo>
                  <a:pt x="2502694" y="1638429"/>
                </a:lnTo>
                <a:lnTo>
                  <a:pt x="2498328" y="1642796"/>
                </a:lnTo>
                <a:lnTo>
                  <a:pt x="2493566" y="1646766"/>
                </a:lnTo>
                <a:lnTo>
                  <a:pt x="2482056" y="1655500"/>
                </a:lnTo>
                <a:lnTo>
                  <a:pt x="2470150" y="1664234"/>
                </a:lnTo>
                <a:lnTo>
                  <a:pt x="2459831" y="1672968"/>
                </a:lnTo>
                <a:lnTo>
                  <a:pt x="2455069" y="1676938"/>
                </a:lnTo>
                <a:lnTo>
                  <a:pt x="2451497" y="1680908"/>
                </a:lnTo>
                <a:lnTo>
                  <a:pt x="2448719" y="1684084"/>
                </a:lnTo>
                <a:lnTo>
                  <a:pt x="2447925" y="1686466"/>
                </a:lnTo>
                <a:lnTo>
                  <a:pt x="2447131" y="1688054"/>
                </a:lnTo>
                <a:lnTo>
                  <a:pt x="2446735" y="1689245"/>
                </a:lnTo>
                <a:lnTo>
                  <a:pt x="2446735" y="1691230"/>
                </a:lnTo>
                <a:lnTo>
                  <a:pt x="2447925" y="1692818"/>
                </a:lnTo>
                <a:lnTo>
                  <a:pt x="2448719" y="1694009"/>
                </a:lnTo>
                <a:lnTo>
                  <a:pt x="2462213" y="1697185"/>
                </a:lnTo>
                <a:lnTo>
                  <a:pt x="2461816" y="1699567"/>
                </a:lnTo>
                <a:lnTo>
                  <a:pt x="2460625" y="1701155"/>
                </a:lnTo>
                <a:lnTo>
                  <a:pt x="2459435" y="1703140"/>
                </a:lnTo>
                <a:lnTo>
                  <a:pt x="2458244" y="1704728"/>
                </a:lnTo>
                <a:lnTo>
                  <a:pt x="2455069" y="1707507"/>
                </a:lnTo>
                <a:lnTo>
                  <a:pt x="2451497" y="1710286"/>
                </a:lnTo>
                <a:lnTo>
                  <a:pt x="2443956" y="1715050"/>
                </a:lnTo>
                <a:lnTo>
                  <a:pt x="2439988" y="1717432"/>
                </a:lnTo>
                <a:lnTo>
                  <a:pt x="2436416" y="1720211"/>
                </a:lnTo>
                <a:lnTo>
                  <a:pt x="2437210" y="1723388"/>
                </a:lnTo>
                <a:lnTo>
                  <a:pt x="2438797" y="1725770"/>
                </a:lnTo>
                <a:lnTo>
                  <a:pt x="2439988" y="1727755"/>
                </a:lnTo>
                <a:lnTo>
                  <a:pt x="2441575" y="1728946"/>
                </a:lnTo>
                <a:lnTo>
                  <a:pt x="2443560" y="1729343"/>
                </a:lnTo>
                <a:lnTo>
                  <a:pt x="2445147" y="1730137"/>
                </a:lnTo>
                <a:lnTo>
                  <a:pt x="2448719" y="1730931"/>
                </a:lnTo>
                <a:lnTo>
                  <a:pt x="2451497" y="1731725"/>
                </a:lnTo>
                <a:lnTo>
                  <a:pt x="2453085" y="1732916"/>
                </a:lnTo>
                <a:lnTo>
                  <a:pt x="2453481" y="1734107"/>
                </a:lnTo>
                <a:lnTo>
                  <a:pt x="2453878" y="1735695"/>
                </a:lnTo>
                <a:lnTo>
                  <a:pt x="2453878" y="1738077"/>
                </a:lnTo>
                <a:lnTo>
                  <a:pt x="2453481" y="1740856"/>
                </a:lnTo>
                <a:lnTo>
                  <a:pt x="2452688" y="1744826"/>
                </a:lnTo>
                <a:lnTo>
                  <a:pt x="2449116" y="1743635"/>
                </a:lnTo>
                <a:lnTo>
                  <a:pt x="2445147" y="1742444"/>
                </a:lnTo>
                <a:lnTo>
                  <a:pt x="2441178" y="1741253"/>
                </a:lnTo>
                <a:lnTo>
                  <a:pt x="2436813" y="1740856"/>
                </a:lnTo>
                <a:lnTo>
                  <a:pt x="2432447" y="1740459"/>
                </a:lnTo>
                <a:lnTo>
                  <a:pt x="2427685" y="1740459"/>
                </a:lnTo>
                <a:lnTo>
                  <a:pt x="2423319" y="1740459"/>
                </a:lnTo>
                <a:lnTo>
                  <a:pt x="2418556" y="1741253"/>
                </a:lnTo>
                <a:lnTo>
                  <a:pt x="2414985" y="1742444"/>
                </a:lnTo>
                <a:lnTo>
                  <a:pt x="2410619" y="1743238"/>
                </a:lnTo>
                <a:lnTo>
                  <a:pt x="2407047" y="1744826"/>
                </a:lnTo>
                <a:lnTo>
                  <a:pt x="2403475" y="1746811"/>
                </a:lnTo>
                <a:lnTo>
                  <a:pt x="2401094" y="1748399"/>
                </a:lnTo>
                <a:lnTo>
                  <a:pt x="2398713" y="1751178"/>
                </a:lnTo>
                <a:lnTo>
                  <a:pt x="2397522" y="1753560"/>
                </a:lnTo>
                <a:lnTo>
                  <a:pt x="2396728" y="1756736"/>
                </a:lnTo>
                <a:lnTo>
                  <a:pt x="2395935" y="1759912"/>
                </a:lnTo>
                <a:lnTo>
                  <a:pt x="2394347" y="1763088"/>
                </a:lnTo>
                <a:lnTo>
                  <a:pt x="2392760" y="1765867"/>
                </a:lnTo>
                <a:lnTo>
                  <a:pt x="2390378" y="1767852"/>
                </a:lnTo>
                <a:lnTo>
                  <a:pt x="2387997" y="1770234"/>
                </a:lnTo>
                <a:lnTo>
                  <a:pt x="2385219" y="1772219"/>
                </a:lnTo>
                <a:lnTo>
                  <a:pt x="2379663" y="1775792"/>
                </a:lnTo>
                <a:lnTo>
                  <a:pt x="2372519" y="1778968"/>
                </a:lnTo>
                <a:lnTo>
                  <a:pt x="2364185" y="1782541"/>
                </a:lnTo>
                <a:lnTo>
                  <a:pt x="2355453" y="1786511"/>
                </a:lnTo>
                <a:lnTo>
                  <a:pt x="2347119" y="1791275"/>
                </a:lnTo>
                <a:lnTo>
                  <a:pt x="2343150" y="1794054"/>
                </a:lnTo>
                <a:lnTo>
                  <a:pt x="2339975" y="1796436"/>
                </a:lnTo>
                <a:lnTo>
                  <a:pt x="2336800" y="1799612"/>
                </a:lnTo>
                <a:lnTo>
                  <a:pt x="2334419" y="1803185"/>
                </a:lnTo>
                <a:lnTo>
                  <a:pt x="2332435" y="1806361"/>
                </a:lnTo>
                <a:lnTo>
                  <a:pt x="2331244" y="1810728"/>
                </a:lnTo>
                <a:lnTo>
                  <a:pt x="2330847" y="1815095"/>
                </a:lnTo>
                <a:lnTo>
                  <a:pt x="2331244" y="1819859"/>
                </a:lnTo>
                <a:lnTo>
                  <a:pt x="2335213" y="1817477"/>
                </a:lnTo>
                <a:lnTo>
                  <a:pt x="2339181" y="1815095"/>
                </a:lnTo>
                <a:lnTo>
                  <a:pt x="2342356" y="1813904"/>
                </a:lnTo>
                <a:lnTo>
                  <a:pt x="2346325" y="1812713"/>
                </a:lnTo>
                <a:lnTo>
                  <a:pt x="2349897" y="1811522"/>
                </a:lnTo>
                <a:lnTo>
                  <a:pt x="2353866" y="1811522"/>
                </a:lnTo>
                <a:lnTo>
                  <a:pt x="2357041" y="1811125"/>
                </a:lnTo>
                <a:lnTo>
                  <a:pt x="2360613" y="1811522"/>
                </a:lnTo>
                <a:lnTo>
                  <a:pt x="2368153" y="1813110"/>
                </a:lnTo>
                <a:lnTo>
                  <a:pt x="2374900" y="1815095"/>
                </a:lnTo>
                <a:lnTo>
                  <a:pt x="2382044" y="1818271"/>
                </a:lnTo>
                <a:lnTo>
                  <a:pt x="2389188" y="1821050"/>
                </a:lnTo>
                <a:lnTo>
                  <a:pt x="2387203" y="1814698"/>
                </a:lnTo>
                <a:lnTo>
                  <a:pt x="2385616" y="1808346"/>
                </a:lnTo>
                <a:lnTo>
                  <a:pt x="2384028" y="1801597"/>
                </a:lnTo>
                <a:lnTo>
                  <a:pt x="2383235" y="1794848"/>
                </a:lnTo>
                <a:lnTo>
                  <a:pt x="2400697" y="1803979"/>
                </a:lnTo>
                <a:lnTo>
                  <a:pt x="2418556" y="1813904"/>
                </a:lnTo>
                <a:lnTo>
                  <a:pt x="2427288" y="1819065"/>
                </a:lnTo>
                <a:lnTo>
                  <a:pt x="2435622" y="1824623"/>
                </a:lnTo>
                <a:lnTo>
                  <a:pt x="2442369" y="1830181"/>
                </a:lnTo>
                <a:lnTo>
                  <a:pt x="2445544" y="1833357"/>
                </a:lnTo>
                <a:lnTo>
                  <a:pt x="2448719" y="1836533"/>
                </a:lnTo>
                <a:lnTo>
                  <a:pt x="2450703" y="1833754"/>
                </a:lnTo>
                <a:lnTo>
                  <a:pt x="2453085" y="1831769"/>
                </a:lnTo>
                <a:lnTo>
                  <a:pt x="2455466" y="1830578"/>
                </a:lnTo>
                <a:lnTo>
                  <a:pt x="2457847" y="1829784"/>
                </a:lnTo>
                <a:lnTo>
                  <a:pt x="2460625" y="1829784"/>
                </a:lnTo>
                <a:lnTo>
                  <a:pt x="2463403" y="1830578"/>
                </a:lnTo>
                <a:lnTo>
                  <a:pt x="2465785" y="1831769"/>
                </a:lnTo>
                <a:lnTo>
                  <a:pt x="2468563" y="1832960"/>
                </a:lnTo>
                <a:lnTo>
                  <a:pt x="2473722" y="1835739"/>
                </a:lnTo>
                <a:lnTo>
                  <a:pt x="2478881" y="1839312"/>
                </a:lnTo>
                <a:lnTo>
                  <a:pt x="2483247" y="1842488"/>
                </a:lnTo>
                <a:lnTo>
                  <a:pt x="2487216" y="1844473"/>
                </a:lnTo>
                <a:lnTo>
                  <a:pt x="2489597" y="1845664"/>
                </a:lnTo>
                <a:lnTo>
                  <a:pt x="2492772" y="1846061"/>
                </a:lnTo>
                <a:lnTo>
                  <a:pt x="2498725" y="1846458"/>
                </a:lnTo>
                <a:lnTo>
                  <a:pt x="2505075" y="1846458"/>
                </a:lnTo>
                <a:lnTo>
                  <a:pt x="2511028" y="1846061"/>
                </a:lnTo>
                <a:lnTo>
                  <a:pt x="2516981" y="1845664"/>
                </a:lnTo>
                <a:lnTo>
                  <a:pt x="2523331" y="1844870"/>
                </a:lnTo>
                <a:lnTo>
                  <a:pt x="2528888" y="1844870"/>
                </a:lnTo>
                <a:lnTo>
                  <a:pt x="2531666" y="1845664"/>
                </a:lnTo>
                <a:lnTo>
                  <a:pt x="2534841" y="1846458"/>
                </a:lnTo>
                <a:lnTo>
                  <a:pt x="2534047" y="1835739"/>
                </a:lnTo>
                <a:lnTo>
                  <a:pt x="2533650" y="1825020"/>
                </a:lnTo>
                <a:lnTo>
                  <a:pt x="2533650" y="1814301"/>
                </a:lnTo>
                <a:lnTo>
                  <a:pt x="2534444" y="1803582"/>
                </a:lnTo>
                <a:lnTo>
                  <a:pt x="2535238" y="1792466"/>
                </a:lnTo>
                <a:lnTo>
                  <a:pt x="2536825" y="1781350"/>
                </a:lnTo>
                <a:lnTo>
                  <a:pt x="2538810" y="1770234"/>
                </a:lnTo>
                <a:lnTo>
                  <a:pt x="2540794" y="1759118"/>
                </a:lnTo>
                <a:lnTo>
                  <a:pt x="2545556" y="1736489"/>
                </a:lnTo>
                <a:lnTo>
                  <a:pt x="2551510" y="1715050"/>
                </a:lnTo>
                <a:lnTo>
                  <a:pt x="2557463" y="1693612"/>
                </a:lnTo>
                <a:lnTo>
                  <a:pt x="2563813" y="1673762"/>
                </a:lnTo>
                <a:lnTo>
                  <a:pt x="2566591" y="1665425"/>
                </a:lnTo>
                <a:lnTo>
                  <a:pt x="2569369" y="1657882"/>
                </a:lnTo>
                <a:lnTo>
                  <a:pt x="2576116" y="1642002"/>
                </a:lnTo>
                <a:lnTo>
                  <a:pt x="2589610" y="1611433"/>
                </a:lnTo>
                <a:lnTo>
                  <a:pt x="2591594" y="1606272"/>
                </a:lnTo>
                <a:lnTo>
                  <a:pt x="2592785" y="1601905"/>
                </a:lnTo>
                <a:lnTo>
                  <a:pt x="2593975" y="1597538"/>
                </a:lnTo>
                <a:lnTo>
                  <a:pt x="2594372" y="1593965"/>
                </a:lnTo>
                <a:lnTo>
                  <a:pt x="2594372" y="1590789"/>
                </a:lnTo>
                <a:lnTo>
                  <a:pt x="2594372" y="1587216"/>
                </a:lnTo>
                <a:lnTo>
                  <a:pt x="2593975" y="1584040"/>
                </a:lnTo>
                <a:lnTo>
                  <a:pt x="2592785" y="1581261"/>
                </a:lnTo>
                <a:lnTo>
                  <a:pt x="2590800" y="1574909"/>
                </a:lnTo>
                <a:lnTo>
                  <a:pt x="2588022" y="1568557"/>
                </a:lnTo>
                <a:lnTo>
                  <a:pt x="2585641" y="1560617"/>
                </a:lnTo>
                <a:lnTo>
                  <a:pt x="2584450" y="1555852"/>
                </a:lnTo>
                <a:lnTo>
                  <a:pt x="2583260" y="1551088"/>
                </a:lnTo>
                <a:close/>
                <a:moveTo>
                  <a:pt x="1243410" y="1482010"/>
                </a:moveTo>
                <a:lnTo>
                  <a:pt x="1246981" y="1493126"/>
                </a:lnTo>
                <a:lnTo>
                  <a:pt x="1250553" y="1503845"/>
                </a:lnTo>
                <a:lnTo>
                  <a:pt x="1254522" y="1514961"/>
                </a:lnTo>
                <a:lnTo>
                  <a:pt x="1256506" y="1520122"/>
                </a:lnTo>
                <a:lnTo>
                  <a:pt x="1259285" y="1525283"/>
                </a:lnTo>
                <a:lnTo>
                  <a:pt x="1261666" y="1530444"/>
                </a:lnTo>
                <a:lnTo>
                  <a:pt x="1263253" y="1535208"/>
                </a:lnTo>
                <a:lnTo>
                  <a:pt x="1263650" y="1539178"/>
                </a:lnTo>
                <a:lnTo>
                  <a:pt x="1263650" y="1542751"/>
                </a:lnTo>
                <a:lnTo>
                  <a:pt x="1263253" y="1546324"/>
                </a:lnTo>
                <a:lnTo>
                  <a:pt x="1263650" y="1550294"/>
                </a:lnTo>
                <a:lnTo>
                  <a:pt x="1264444" y="1555058"/>
                </a:lnTo>
                <a:lnTo>
                  <a:pt x="1266031" y="1559823"/>
                </a:lnTo>
                <a:lnTo>
                  <a:pt x="1268016" y="1563793"/>
                </a:lnTo>
                <a:lnTo>
                  <a:pt x="1270000" y="1567366"/>
                </a:lnTo>
                <a:lnTo>
                  <a:pt x="1272778" y="1570145"/>
                </a:lnTo>
                <a:lnTo>
                  <a:pt x="1274763" y="1572924"/>
                </a:lnTo>
                <a:lnTo>
                  <a:pt x="1279922" y="1578085"/>
                </a:lnTo>
                <a:lnTo>
                  <a:pt x="1285081" y="1582849"/>
                </a:lnTo>
                <a:lnTo>
                  <a:pt x="1287066" y="1585231"/>
                </a:lnTo>
                <a:lnTo>
                  <a:pt x="1288653" y="1588407"/>
                </a:lnTo>
                <a:lnTo>
                  <a:pt x="1290241" y="1591583"/>
                </a:lnTo>
                <a:lnTo>
                  <a:pt x="1291431" y="1594362"/>
                </a:lnTo>
                <a:lnTo>
                  <a:pt x="1291431" y="1597935"/>
                </a:lnTo>
                <a:lnTo>
                  <a:pt x="1291431" y="1601905"/>
                </a:lnTo>
                <a:lnTo>
                  <a:pt x="1289844" y="1606669"/>
                </a:lnTo>
                <a:lnTo>
                  <a:pt x="1288256" y="1611433"/>
                </a:lnTo>
                <a:lnTo>
                  <a:pt x="1296591" y="1606272"/>
                </a:lnTo>
                <a:lnTo>
                  <a:pt x="1302147" y="1621755"/>
                </a:lnTo>
                <a:lnTo>
                  <a:pt x="1306910" y="1636841"/>
                </a:lnTo>
                <a:lnTo>
                  <a:pt x="1310878" y="1651133"/>
                </a:lnTo>
                <a:lnTo>
                  <a:pt x="1313656" y="1665425"/>
                </a:lnTo>
                <a:lnTo>
                  <a:pt x="1316038" y="1679320"/>
                </a:lnTo>
                <a:lnTo>
                  <a:pt x="1316435" y="1686863"/>
                </a:lnTo>
                <a:lnTo>
                  <a:pt x="1316831" y="1693612"/>
                </a:lnTo>
                <a:lnTo>
                  <a:pt x="1316831" y="1701155"/>
                </a:lnTo>
                <a:lnTo>
                  <a:pt x="1316831" y="1708698"/>
                </a:lnTo>
                <a:lnTo>
                  <a:pt x="1316435" y="1715844"/>
                </a:lnTo>
                <a:lnTo>
                  <a:pt x="1315641" y="1723388"/>
                </a:lnTo>
                <a:lnTo>
                  <a:pt x="1320006" y="1720211"/>
                </a:lnTo>
                <a:lnTo>
                  <a:pt x="1324372" y="1717035"/>
                </a:lnTo>
                <a:lnTo>
                  <a:pt x="1327547" y="1713859"/>
                </a:lnTo>
                <a:lnTo>
                  <a:pt x="1331119" y="1710286"/>
                </a:lnTo>
                <a:lnTo>
                  <a:pt x="1334691" y="1706713"/>
                </a:lnTo>
                <a:lnTo>
                  <a:pt x="1337469" y="1702743"/>
                </a:lnTo>
                <a:lnTo>
                  <a:pt x="1340644" y="1698773"/>
                </a:lnTo>
                <a:lnTo>
                  <a:pt x="1343422" y="1695200"/>
                </a:lnTo>
                <a:lnTo>
                  <a:pt x="1347788" y="1686466"/>
                </a:lnTo>
                <a:lnTo>
                  <a:pt x="1350963" y="1677732"/>
                </a:lnTo>
                <a:lnTo>
                  <a:pt x="1354138" y="1668601"/>
                </a:lnTo>
                <a:lnTo>
                  <a:pt x="1355725" y="1659073"/>
                </a:lnTo>
                <a:lnTo>
                  <a:pt x="1356122" y="1649545"/>
                </a:lnTo>
                <a:lnTo>
                  <a:pt x="1356122" y="1639620"/>
                </a:lnTo>
                <a:lnTo>
                  <a:pt x="1355328" y="1629695"/>
                </a:lnTo>
                <a:lnTo>
                  <a:pt x="1353741" y="1619770"/>
                </a:lnTo>
                <a:lnTo>
                  <a:pt x="1350566" y="1610242"/>
                </a:lnTo>
                <a:lnTo>
                  <a:pt x="1346994" y="1600317"/>
                </a:lnTo>
                <a:lnTo>
                  <a:pt x="1342628" y="1590789"/>
                </a:lnTo>
                <a:lnTo>
                  <a:pt x="1337072" y="1581261"/>
                </a:lnTo>
                <a:lnTo>
                  <a:pt x="1332310" y="1573718"/>
                </a:lnTo>
                <a:lnTo>
                  <a:pt x="1327150" y="1567366"/>
                </a:lnTo>
                <a:lnTo>
                  <a:pt x="1321991" y="1560617"/>
                </a:lnTo>
                <a:lnTo>
                  <a:pt x="1316038" y="1554661"/>
                </a:lnTo>
                <a:lnTo>
                  <a:pt x="1310085" y="1548706"/>
                </a:lnTo>
                <a:lnTo>
                  <a:pt x="1303338" y="1542751"/>
                </a:lnTo>
                <a:lnTo>
                  <a:pt x="1290241" y="1531635"/>
                </a:lnTo>
                <a:lnTo>
                  <a:pt x="1277541" y="1520519"/>
                </a:lnTo>
                <a:lnTo>
                  <a:pt x="1271191" y="1514961"/>
                </a:lnTo>
                <a:lnTo>
                  <a:pt x="1264841" y="1508609"/>
                </a:lnTo>
                <a:lnTo>
                  <a:pt x="1259285" y="1502654"/>
                </a:lnTo>
                <a:lnTo>
                  <a:pt x="1253728" y="1496302"/>
                </a:lnTo>
                <a:lnTo>
                  <a:pt x="1248172" y="1489156"/>
                </a:lnTo>
                <a:lnTo>
                  <a:pt x="1243410" y="1482010"/>
                </a:lnTo>
                <a:close/>
                <a:moveTo>
                  <a:pt x="2510235" y="1443104"/>
                </a:moveTo>
                <a:lnTo>
                  <a:pt x="2499916" y="1443501"/>
                </a:lnTo>
                <a:lnTo>
                  <a:pt x="2488406" y="1444692"/>
                </a:lnTo>
                <a:lnTo>
                  <a:pt x="2476897" y="1446280"/>
                </a:lnTo>
                <a:lnTo>
                  <a:pt x="2464594" y="1448265"/>
                </a:lnTo>
                <a:lnTo>
                  <a:pt x="2452688" y="1451441"/>
                </a:lnTo>
                <a:lnTo>
                  <a:pt x="2439591" y="1454617"/>
                </a:lnTo>
                <a:lnTo>
                  <a:pt x="2426494" y="1457793"/>
                </a:lnTo>
                <a:lnTo>
                  <a:pt x="2413397" y="1462160"/>
                </a:lnTo>
                <a:lnTo>
                  <a:pt x="2399903" y="1466130"/>
                </a:lnTo>
                <a:lnTo>
                  <a:pt x="2373710" y="1475261"/>
                </a:lnTo>
                <a:lnTo>
                  <a:pt x="2348706" y="1485186"/>
                </a:lnTo>
                <a:lnTo>
                  <a:pt x="2324894" y="1494714"/>
                </a:lnTo>
                <a:lnTo>
                  <a:pt x="2303066" y="1503448"/>
                </a:lnTo>
                <a:lnTo>
                  <a:pt x="2284016" y="1511785"/>
                </a:lnTo>
                <a:lnTo>
                  <a:pt x="2257425" y="1522901"/>
                </a:lnTo>
                <a:lnTo>
                  <a:pt x="2247900" y="1526871"/>
                </a:lnTo>
                <a:lnTo>
                  <a:pt x="2251869" y="1532429"/>
                </a:lnTo>
                <a:lnTo>
                  <a:pt x="2255441" y="1530841"/>
                </a:lnTo>
                <a:lnTo>
                  <a:pt x="2256631" y="1530047"/>
                </a:lnTo>
                <a:lnTo>
                  <a:pt x="2257822" y="1529253"/>
                </a:lnTo>
                <a:lnTo>
                  <a:pt x="2258219" y="1527665"/>
                </a:lnTo>
                <a:lnTo>
                  <a:pt x="2259013" y="1526474"/>
                </a:lnTo>
                <a:lnTo>
                  <a:pt x="2258219" y="1524886"/>
                </a:lnTo>
                <a:lnTo>
                  <a:pt x="2257425" y="1522901"/>
                </a:lnTo>
                <a:lnTo>
                  <a:pt x="2260600" y="1526474"/>
                </a:lnTo>
                <a:lnTo>
                  <a:pt x="2262585" y="1530047"/>
                </a:lnTo>
                <a:lnTo>
                  <a:pt x="2264569" y="1532826"/>
                </a:lnTo>
                <a:lnTo>
                  <a:pt x="2265760" y="1536399"/>
                </a:lnTo>
                <a:lnTo>
                  <a:pt x="2266156" y="1539575"/>
                </a:lnTo>
                <a:lnTo>
                  <a:pt x="2266553" y="1542751"/>
                </a:lnTo>
                <a:lnTo>
                  <a:pt x="2266553" y="1545927"/>
                </a:lnTo>
                <a:lnTo>
                  <a:pt x="2266156" y="1549500"/>
                </a:lnTo>
                <a:lnTo>
                  <a:pt x="2265760" y="1552279"/>
                </a:lnTo>
                <a:lnTo>
                  <a:pt x="2264569" y="1555852"/>
                </a:lnTo>
                <a:lnTo>
                  <a:pt x="2261791" y="1562205"/>
                </a:lnTo>
                <a:lnTo>
                  <a:pt x="2259013" y="1568557"/>
                </a:lnTo>
                <a:lnTo>
                  <a:pt x="2255441" y="1574909"/>
                </a:lnTo>
                <a:lnTo>
                  <a:pt x="2252266" y="1581658"/>
                </a:lnTo>
                <a:lnTo>
                  <a:pt x="2249488" y="1588010"/>
                </a:lnTo>
                <a:lnTo>
                  <a:pt x="2247106" y="1593965"/>
                </a:lnTo>
                <a:lnTo>
                  <a:pt x="2246313" y="1597538"/>
                </a:lnTo>
                <a:lnTo>
                  <a:pt x="2245519" y="1601111"/>
                </a:lnTo>
                <a:lnTo>
                  <a:pt x="2245519" y="1603890"/>
                </a:lnTo>
                <a:lnTo>
                  <a:pt x="2245519" y="1607463"/>
                </a:lnTo>
                <a:lnTo>
                  <a:pt x="2246313" y="1610639"/>
                </a:lnTo>
                <a:lnTo>
                  <a:pt x="2247106" y="1614212"/>
                </a:lnTo>
                <a:lnTo>
                  <a:pt x="2248297" y="1617388"/>
                </a:lnTo>
                <a:lnTo>
                  <a:pt x="2250678" y="1620961"/>
                </a:lnTo>
                <a:lnTo>
                  <a:pt x="2253060" y="1624534"/>
                </a:lnTo>
                <a:lnTo>
                  <a:pt x="2256235" y="1627710"/>
                </a:lnTo>
                <a:lnTo>
                  <a:pt x="2259806" y="1624534"/>
                </a:lnTo>
                <a:lnTo>
                  <a:pt x="2262981" y="1621755"/>
                </a:lnTo>
                <a:lnTo>
                  <a:pt x="2266553" y="1619373"/>
                </a:lnTo>
                <a:lnTo>
                  <a:pt x="2270522" y="1616594"/>
                </a:lnTo>
                <a:lnTo>
                  <a:pt x="2278460" y="1612624"/>
                </a:lnTo>
                <a:lnTo>
                  <a:pt x="2286397" y="1609845"/>
                </a:lnTo>
                <a:lnTo>
                  <a:pt x="2294731" y="1607066"/>
                </a:lnTo>
                <a:lnTo>
                  <a:pt x="2303463" y="1605081"/>
                </a:lnTo>
                <a:lnTo>
                  <a:pt x="2321322" y="1601905"/>
                </a:lnTo>
                <a:lnTo>
                  <a:pt x="2339181" y="1598729"/>
                </a:lnTo>
                <a:lnTo>
                  <a:pt x="2347516" y="1596744"/>
                </a:lnTo>
                <a:lnTo>
                  <a:pt x="2356247" y="1593965"/>
                </a:lnTo>
                <a:lnTo>
                  <a:pt x="2364581" y="1591186"/>
                </a:lnTo>
                <a:lnTo>
                  <a:pt x="2372519" y="1587216"/>
                </a:lnTo>
                <a:lnTo>
                  <a:pt x="2376091" y="1584437"/>
                </a:lnTo>
                <a:lnTo>
                  <a:pt x="2380060" y="1582055"/>
                </a:lnTo>
                <a:lnTo>
                  <a:pt x="2383631" y="1578879"/>
                </a:lnTo>
                <a:lnTo>
                  <a:pt x="2387203" y="1575703"/>
                </a:lnTo>
                <a:lnTo>
                  <a:pt x="2388394" y="1578879"/>
                </a:lnTo>
                <a:lnTo>
                  <a:pt x="2389981" y="1582055"/>
                </a:lnTo>
                <a:lnTo>
                  <a:pt x="2391966" y="1584437"/>
                </a:lnTo>
                <a:lnTo>
                  <a:pt x="2393950" y="1586819"/>
                </a:lnTo>
                <a:lnTo>
                  <a:pt x="2396331" y="1588804"/>
                </a:lnTo>
                <a:lnTo>
                  <a:pt x="2398713" y="1590789"/>
                </a:lnTo>
                <a:lnTo>
                  <a:pt x="2401491" y="1592377"/>
                </a:lnTo>
                <a:lnTo>
                  <a:pt x="2404666" y="1593568"/>
                </a:lnTo>
                <a:lnTo>
                  <a:pt x="2413794" y="1582849"/>
                </a:lnTo>
                <a:lnTo>
                  <a:pt x="2417763" y="1578482"/>
                </a:lnTo>
                <a:lnTo>
                  <a:pt x="2421731" y="1574512"/>
                </a:lnTo>
                <a:lnTo>
                  <a:pt x="2425700" y="1570542"/>
                </a:lnTo>
                <a:lnTo>
                  <a:pt x="2430463" y="1567763"/>
                </a:lnTo>
                <a:lnTo>
                  <a:pt x="2436019" y="1564190"/>
                </a:lnTo>
                <a:lnTo>
                  <a:pt x="2443163" y="1561014"/>
                </a:lnTo>
                <a:lnTo>
                  <a:pt x="2447131" y="1559823"/>
                </a:lnTo>
                <a:lnTo>
                  <a:pt x="2451100" y="1558632"/>
                </a:lnTo>
                <a:lnTo>
                  <a:pt x="2454672" y="1558235"/>
                </a:lnTo>
                <a:lnTo>
                  <a:pt x="2457450" y="1557838"/>
                </a:lnTo>
                <a:lnTo>
                  <a:pt x="2462610" y="1558235"/>
                </a:lnTo>
                <a:lnTo>
                  <a:pt x="2466975" y="1558632"/>
                </a:lnTo>
                <a:lnTo>
                  <a:pt x="2471341" y="1559426"/>
                </a:lnTo>
                <a:lnTo>
                  <a:pt x="2476500" y="1559426"/>
                </a:lnTo>
                <a:lnTo>
                  <a:pt x="2478881" y="1559426"/>
                </a:lnTo>
                <a:lnTo>
                  <a:pt x="2482056" y="1558632"/>
                </a:lnTo>
                <a:lnTo>
                  <a:pt x="2485628" y="1557044"/>
                </a:lnTo>
                <a:lnTo>
                  <a:pt x="2489200" y="1555852"/>
                </a:lnTo>
                <a:lnTo>
                  <a:pt x="2497535" y="1552279"/>
                </a:lnTo>
                <a:lnTo>
                  <a:pt x="2505869" y="1549897"/>
                </a:lnTo>
                <a:lnTo>
                  <a:pt x="2521744" y="1545133"/>
                </a:lnTo>
                <a:lnTo>
                  <a:pt x="2530078" y="1542354"/>
                </a:lnTo>
                <a:lnTo>
                  <a:pt x="2538413" y="1539972"/>
                </a:lnTo>
                <a:lnTo>
                  <a:pt x="2545953" y="1536399"/>
                </a:lnTo>
                <a:lnTo>
                  <a:pt x="2553494" y="1532032"/>
                </a:lnTo>
                <a:lnTo>
                  <a:pt x="2557463" y="1529650"/>
                </a:lnTo>
                <a:lnTo>
                  <a:pt x="2559844" y="1526871"/>
                </a:lnTo>
                <a:lnTo>
                  <a:pt x="2562225" y="1524489"/>
                </a:lnTo>
                <a:lnTo>
                  <a:pt x="2563813" y="1521710"/>
                </a:lnTo>
                <a:lnTo>
                  <a:pt x="2564606" y="1518534"/>
                </a:lnTo>
                <a:lnTo>
                  <a:pt x="2565003" y="1516152"/>
                </a:lnTo>
                <a:lnTo>
                  <a:pt x="2565797" y="1512976"/>
                </a:lnTo>
                <a:lnTo>
                  <a:pt x="2565003" y="1509800"/>
                </a:lnTo>
                <a:lnTo>
                  <a:pt x="2564210" y="1503845"/>
                </a:lnTo>
                <a:lnTo>
                  <a:pt x="2562622" y="1497096"/>
                </a:lnTo>
                <a:lnTo>
                  <a:pt x="2561431" y="1489553"/>
                </a:lnTo>
                <a:lnTo>
                  <a:pt x="2561035" y="1485583"/>
                </a:lnTo>
                <a:lnTo>
                  <a:pt x="2560241" y="1481216"/>
                </a:lnTo>
                <a:lnTo>
                  <a:pt x="2560241" y="1477246"/>
                </a:lnTo>
                <a:lnTo>
                  <a:pt x="2559844" y="1472879"/>
                </a:lnTo>
                <a:lnTo>
                  <a:pt x="2559050" y="1468909"/>
                </a:lnTo>
                <a:lnTo>
                  <a:pt x="2557860" y="1465336"/>
                </a:lnTo>
                <a:lnTo>
                  <a:pt x="2556272" y="1462160"/>
                </a:lnTo>
                <a:lnTo>
                  <a:pt x="2554288" y="1459381"/>
                </a:lnTo>
                <a:lnTo>
                  <a:pt x="2552303" y="1456602"/>
                </a:lnTo>
                <a:lnTo>
                  <a:pt x="2549525" y="1454220"/>
                </a:lnTo>
                <a:lnTo>
                  <a:pt x="2546747" y="1451838"/>
                </a:lnTo>
                <a:lnTo>
                  <a:pt x="2543572" y="1450250"/>
                </a:lnTo>
                <a:lnTo>
                  <a:pt x="2540000" y="1448265"/>
                </a:lnTo>
                <a:lnTo>
                  <a:pt x="2536428" y="1447074"/>
                </a:lnTo>
                <a:lnTo>
                  <a:pt x="2532856" y="1445883"/>
                </a:lnTo>
                <a:lnTo>
                  <a:pt x="2528888" y="1445089"/>
                </a:lnTo>
                <a:lnTo>
                  <a:pt x="2519760" y="1443501"/>
                </a:lnTo>
                <a:lnTo>
                  <a:pt x="2510235" y="1443104"/>
                </a:lnTo>
                <a:close/>
                <a:moveTo>
                  <a:pt x="1175147" y="1433179"/>
                </a:moveTo>
                <a:lnTo>
                  <a:pt x="1176735" y="1435561"/>
                </a:lnTo>
                <a:lnTo>
                  <a:pt x="1178322" y="1437943"/>
                </a:lnTo>
                <a:lnTo>
                  <a:pt x="1179116" y="1440722"/>
                </a:lnTo>
                <a:lnTo>
                  <a:pt x="1179513" y="1443104"/>
                </a:lnTo>
                <a:lnTo>
                  <a:pt x="1179513" y="1446280"/>
                </a:lnTo>
                <a:lnTo>
                  <a:pt x="1179116" y="1449059"/>
                </a:lnTo>
                <a:lnTo>
                  <a:pt x="1178322" y="1455014"/>
                </a:lnTo>
                <a:lnTo>
                  <a:pt x="1177131" y="1460572"/>
                </a:lnTo>
                <a:lnTo>
                  <a:pt x="1176735" y="1463351"/>
                </a:lnTo>
                <a:lnTo>
                  <a:pt x="1176735" y="1466130"/>
                </a:lnTo>
                <a:lnTo>
                  <a:pt x="1176735" y="1468909"/>
                </a:lnTo>
                <a:lnTo>
                  <a:pt x="1177925" y="1471291"/>
                </a:lnTo>
                <a:lnTo>
                  <a:pt x="1179116" y="1474070"/>
                </a:lnTo>
                <a:lnTo>
                  <a:pt x="1180703" y="1476452"/>
                </a:lnTo>
                <a:lnTo>
                  <a:pt x="1178719" y="1479231"/>
                </a:lnTo>
                <a:lnTo>
                  <a:pt x="1176735" y="1480422"/>
                </a:lnTo>
                <a:lnTo>
                  <a:pt x="1175147" y="1482010"/>
                </a:lnTo>
                <a:lnTo>
                  <a:pt x="1173560" y="1482407"/>
                </a:lnTo>
                <a:lnTo>
                  <a:pt x="1171575" y="1482010"/>
                </a:lnTo>
                <a:lnTo>
                  <a:pt x="1169988" y="1481216"/>
                </a:lnTo>
                <a:lnTo>
                  <a:pt x="1166813" y="1479628"/>
                </a:lnTo>
                <a:lnTo>
                  <a:pt x="1160463" y="1474467"/>
                </a:lnTo>
                <a:lnTo>
                  <a:pt x="1156891" y="1472482"/>
                </a:lnTo>
                <a:lnTo>
                  <a:pt x="1155303" y="1471688"/>
                </a:lnTo>
                <a:lnTo>
                  <a:pt x="1153319" y="1471291"/>
                </a:lnTo>
                <a:lnTo>
                  <a:pt x="1155303" y="1477246"/>
                </a:lnTo>
                <a:lnTo>
                  <a:pt x="1157685" y="1487965"/>
                </a:lnTo>
                <a:lnTo>
                  <a:pt x="1160463" y="1501463"/>
                </a:lnTo>
                <a:lnTo>
                  <a:pt x="1161653" y="1508212"/>
                </a:lnTo>
                <a:lnTo>
                  <a:pt x="1162050" y="1515358"/>
                </a:lnTo>
                <a:lnTo>
                  <a:pt x="1162447" y="1522107"/>
                </a:lnTo>
                <a:lnTo>
                  <a:pt x="1162447" y="1528062"/>
                </a:lnTo>
                <a:lnTo>
                  <a:pt x="1161653" y="1534017"/>
                </a:lnTo>
                <a:lnTo>
                  <a:pt x="1161256" y="1536399"/>
                </a:lnTo>
                <a:lnTo>
                  <a:pt x="1160463" y="1537987"/>
                </a:lnTo>
                <a:lnTo>
                  <a:pt x="1159669" y="1539972"/>
                </a:lnTo>
                <a:lnTo>
                  <a:pt x="1158081" y="1541560"/>
                </a:lnTo>
                <a:lnTo>
                  <a:pt x="1156891" y="1542354"/>
                </a:lnTo>
                <a:lnTo>
                  <a:pt x="1155303" y="1542751"/>
                </a:lnTo>
                <a:lnTo>
                  <a:pt x="1153319" y="1543545"/>
                </a:lnTo>
                <a:lnTo>
                  <a:pt x="1151335" y="1542751"/>
                </a:lnTo>
                <a:lnTo>
                  <a:pt x="1148953" y="1541957"/>
                </a:lnTo>
                <a:lnTo>
                  <a:pt x="1146572" y="1540766"/>
                </a:lnTo>
                <a:lnTo>
                  <a:pt x="1146175" y="1543942"/>
                </a:lnTo>
                <a:lnTo>
                  <a:pt x="1145778" y="1546721"/>
                </a:lnTo>
                <a:lnTo>
                  <a:pt x="1143794" y="1553073"/>
                </a:lnTo>
                <a:lnTo>
                  <a:pt x="1141413" y="1558632"/>
                </a:lnTo>
                <a:lnTo>
                  <a:pt x="1138635" y="1564190"/>
                </a:lnTo>
                <a:lnTo>
                  <a:pt x="1136253" y="1569748"/>
                </a:lnTo>
                <a:lnTo>
                  <a:pt x="1134269" y="1575306"/>
                </a:lnTo>
                <a:lnTo>
                  <a:pt x="1133475" y="1578482"/>
                </a:lnTo>
                <a:lnTo>
                  <a:pt x="1133078" y="1581658"/>
                </a:lnTo>
                <a:lnTo>
                  <a:pt x="1133078" y="1584437"/>
                </a:lnTo>
                <a:lnTo>
                  <a:pt x="1133078" y="1587613"/>
                </a:lnTo>
                <a:lnTo>
                  <a:pt x="1133475" y="1591980"/>
                </a:lnTo>
                <a:lnTo>
                  <a:pt x="1134269" y="1594759"/>
                </a:lnTo>
                <a:lnTo>
                  <a:pt x="1135460" y="1597538"/>
                </a:lnTo>
                <a:lnTo>
                  <a:pt x="1136650" y="1599523"/>
                </a:lnTo>
                <a:lnTo>
                  <a:pt x="1137841" y="1601111"/>
                </a:lnTo>
                <a:lnTo>
                  <a:pt x="1139031" y="1602302"/>
                </a:lnTo>
                <a:lnTo>
                  <a:pt x="1141016" y="1603096"/>
                </a:lnTo>
                <a:lnTo>
                  <a:pt x="1142603" y="1603493"/>
                </a:lnTo>
                <a:lnTo>
                  <a:pt x="1146175" y="1604287"/>
                </a:lnTo>
                <a:lnTo>
                  <a:pt x="1150144" y="1605478"/>
                </a:lnTo>
                <a:lnTo>
                  <a:pt x="1152128" y="1606272"/>
                </a:lnTo>
                <a:lnTo>
                  <a:pt x="1153716" y="1607066"/>
                </a:lnTo>
                <a:lnTo>
                  <a:pt x="1156097" y="1608654"/>
                </a:lnTo>
                <a:lnTo>
                  <a:pt x="1157685" y="1611036"/>
                </a:lnTo>
                <a:lnTo>
                  <a:pt x="1160860" y="1615006"/>
                </a:lnTo>
                <a:lnTo>
                  <a:pt x="1162844" y="1618976"/>
                </a:lnTo>
                <a:lnTo>
                  <a:pt x="1165225" y="1622549"/>
                </a:lnTo>
                <a:lnTo>
                  <a:pt x="1166813" y="1626916"/>
                </a:lnTo>
                <a:lnTo>
                  <a:pt x="1169988" y="1636047"/>
                </a:lnTo>
                <a:lnTo>
                  <a:pt x="1172369" y="1645178"/>
                </a:lnTo>
                <a:lnTo>
                  <a:pt x="1175544" y="1654309"/>
                </a:lnTo>
                <a:lnTo>
                  <a:pt x="1177131" y="1658676"/>
                </a:lnTo>
                <a:lnTo>
                  <a:pt x="1179116" y="1663043"/>
                </a:lnTo>
                <a:lnTo>
                  <a:pt x="1181497" y="1667013"/>
                </a:lnTo>
                <a:lnTo>
                  <a:pt x="1183878" y="1670983"/>
                </a:lnTo>
                <a:lnTo>
                  <a:pt x="1186656" y="1674159"/>
                </a:lnTo>
                <a:lnTo>
                  <a:pt x="1190228" y="1677335"/>
                </a:lnTo>
                <a:lnTo>
                  <a:pt x="1191419" y="1649942"/>
                </a:lnTo>
                <a:lnTo>
                  <a:pt x="1193006" y="1628504"/>
                </a:lnTo>
                <a:lnTo>
                  <a:pt x="1194991" y="1605875"/>
                </a:lnTo>
                <a:lnTo>
                  <a:pt x="1196181" y="1594362"/>
                </a:lnTo>
                <a:lnTo>
                  <a:pt x="1197769" y="1584040"/>
                </a:lnTo>
                <a:lnTo>
                  <a:pt x="1199753" y="1574512"/>
                </a:lnTo>
                <a:lnTo>
                  <a:pt x="1202135" y="1566175"/>
                </a:lnTo>
                <a:lnTo>
                  <a:pt x="1203325" y="1562999"/>
                </a:lnTo>
                <a:lnTo>
                  <a:pt x="1204516" y="1560220"/>
                </a:lnTo>
                <a:lnTo>
                  <a:pt x="1205706" y="1557838"/>
                </a:lnTo>
                <a:lnTo>
                  <a:pt x="1207691" y="1555852"/>
                </a:lnTo>
                <a:lnTo>
                  <a:pt x="1209278" y="1554264"/>
                </a:lnTo>
                <a:lnTo>
                  <a:pt x="1211263" y="1553867"/>
                </a:lnTo>
                <a:lnTo>
                  <a:pt x="1212850" y="1553867"/>
                </a:lnTo>
                <a:lnTo>
                  <a:pt x="1214835" y="1554661"/>
                </a:lnTo>
                <a:lnTo>
                  <a:pt x="1212453" y="1549103"/>
                </a:lnTo>
                <a:lnTo>
                  <a:pt x="1210469" y="1543942"/>
                </a:lnTo>
                <a:lnTo>
                  <a:pt x="1209675" y="1537987"/>
                </a:lnTo>
                <a:lnTo>
                  <a:pt x="1208881" y="1532826"/>
                </a:lnTo>
                <a:lnTo>
                  <a:pt x="1208485" y="1527665"/>
                </a:lnTo>
                <a:lnTo>
                  <a:pt x="1208485" y="1522504"/>
                </a:lnTo>
                <a:lnTo>
                  <a:pt x="1208881" y="1517343"/>
                </a:lnTo>
                <a:lnTo>
                  <a:pt x="1209278" y="1512579"/>
                </a:lnTo>
                <a:lnTo>
                  <a:pt x="1211660" y="1502257"/>
                </a:lnTo>
                <a:lnTo>
                  <a:pt x="1213644" y="1491935"/>
                </a:lnTo>
                <a:lnTo>
                  <a:pt x="1216025" y="1480819"/>
                </a:lnTo>
                <a:lnTo>
                  <a:pt x="1217613" y="1470100"/>
                </a:lnTo>
                <a:lnTo>
                  <a:pt x="1216025" y="1466130"/>
                </a:lnTo>
                <a:lnTo>
                  <a:pt x="1214041" y="1463351"/>
                </a:lnTo>
                <a:lnTo>
                  <a:pt x="1212056" y="1460175"/>
                </a:lnTo>
                <a:lnTo>
                  <a:pt x="1209675" y="1457396"/>
                </a:lnTo>
                <a:lnTo>
                  <a:pt x="1207691" y="1455014"/>
                </a:lnTo>
                <a:lnTo>
                  <a:pt x="1204516" y="1452632"/>
                </a:lnTo>
                <a:lnTo>
                  <a:pt x="1198960" y="1449059"/>
                </a:lnTo>
                <a:lnTo>
                  <a:pt x="1186656" y="1441516"/>
                </a:lnTo>
                <a:lnTo>
                  <a:pt x="1180703" y="1437546"/>
                </a:lnTo>
                <a:lnTo>
                  <a:pt x="1175147" y="1433179"/>
                </a:lnTo>
                <a:close/>
                <a:moveTo>
                  <a:pt x="1408113" y="1011959"/>
                </a:moveTo>
                <a:lnTo>
                  <a:pt x="1394222" y="1021487"/>
                </a:lnTo>
                <a:lnTo>
                  <a:pt x="1379538" y="1031412"/>
                </a:lnTo>
                <a:lnTo>
                  <a:pt x="1371997" y="1036176"/>
                </a:lnTo>
                <a:lnTo>
                  <a:pt x="1364060" y="1040940"/>
                </a:lnTo>
                <a:lnTo>
                  <a:pt x="1355725" y="1044910"/>
                </a:lnTo>
                <a:lnTo>
                  <a:pt x="1347788" y="1048880"/>
                </a:lnTo>
                <a:lnTo>
                  <a:pt x="1339056" y="1052453"/>
                </a:lnTo>
                <a:lnTo>
                  <a:pt x="1330722" y="1054835"/>
                </a:lnTo>
                <a:lnTo>
                  <a:pt x="1321991" y="1056820"/>
                </a:lnTo>
                <a:lnTo>
                  <a:pt x="1313260" y="1057614"/>
                </a:lnTo>
                <a:lnTo>
                  <a:pt x="1309291" y="1057614"/>
                </a:lnTo>
                <a:lnTo>
                  <a:pt x="1305322" y="1057614"/>
                </a:lnTo>
                <a:lnTo>
                  <a:pt x="1300956" y="1056820"/>
                </a:lnTo>
                <a:lnTo>
                  <a:pt x="1296591" y="1056026"/>
                </a:lnTo>
                <a:lnTo>
                  <a:pt x="1292622" y="1054835"/>
                </a:lnTo>
                <a:lnTo>
                  <a:pt x="1288256" y="1053644"/>
                </a:lnTo>
                <a:lnTo>
                  <a:pt x="1283891" y="1052056"/>
                </a:lnTo>
                <a:lnTo>
                  <a:pt x="1279922" y="1049674"/>
                </a:lnTo>
                <a:lnTo>
                  <a:pt x="1277541" y="1054835"/>
                </a:lnTo>
                <a:lnTo>
                  <a:pt x="1275556" y="1059996"/>
                </a:lnTo>
                <a:lnTo>
                  <a:pt x="1274366" y="1065555"/>
                </a:lnTo>
                <a:lnTo>
                  <a:pt x="1273969" y="1071907"/>
                </a:lnTo>
                <a:lnTo>
                  <a:pt x="1273572" y="1077862"/>
                </a:lnTo>
                <a:lnTo>
                  <a:pt x="1273572" y="1083817"/>
                </a:lnTo>
                <a:lnTo>
                  <a:pt x="1274366" y="1096521"/>
                </a:lnTo>
                <a:lnTo>
                  <a:pt x="1275556" y="1109225"/>
                </a:lnTo>
                <a:lnTo>
                  <a:pt x="1277144" y="1120738"/>
                </a:lnTo>
                <a:lnTo>
                  <a:pt x="1277144" y="1126296"/>
                </a:lnTo>
                <a:lnTo>
                  <a:pt x="1277144" y="1131457"/>
                </a:lnTo>
                <a:lnTo>
                  <a:pt x="1276350" y="1137015"/>
                </a:lnTo>
                <a:lnTo>
                  <a:pt x="1275953" y="1140985"/>
                </a:lnTo>
                <a:lnTo>
                  <a:pt x="1273175" y="1142970"/>
                </a:lnTo>
                <a:lnTo>
                  <a:pt x="1270000" y="1144955"/>
                </a:lnTo>
                <a:lnTo>
                  <a:pt x="1268016" y="1147337"/>
                </a:lnTo>
                <a:lnTo>
                  <a:pt x="1265635" y="1149719"/>
                </a:lnTo>
                <a:lnTo>
                  <a:pt x="1264047" y="1152101"/>
                </a:lnTo>
                <a:lnTo>
                  <a:pt x="1262063" y="1154483"/>
                </a:lnTo>
                <a:lnTo>
                  <a:pt x="1260078" y="1160041"/>
                </a:lnTo>
                <a:lnTo>
                  <a:pt x="1258491" y="1166393"/>
                </a:lnTo>
                <a:lnTo>
                  <a:pt x="1257300" y="1172348"/>
                </a:lnTo>
                <a:lnTo>
                  <a:pt x="1256903" y="1178700"/>
                </a:lnTo>
                <a:lnTo>
                  <a:pt x="1256506" y="1185449"/>
                </a:lnTo>
                <a:lnTo>
                  <a:pt x="1256110" y="1198947"/>
                </a:lnTo>
                <a:lnTo>
                  <a:pt x="1255713" y="1205299"/>
                </a:lnTo>
                <a:lnTo>
                  <a:pt x="1254919" y="1211651"/>
                </a:lnTo>
                <a:lnTo>
                  <a:pt x="1252935" y="1218003"/>
                </a:lnTo>
                <a:lnTo>
                  <a:pt x="1250950" y="1223561"/>
                </a:lnTo>
                <a:lnTo>
                  <a:pt x="1249363" y="1226340"/>
                </a:lnTo>
                <a:lnTo>
                  <a:pt x="1247378" y="1229120"/>
                </a:lnTo>
                <a:lnTo>
                  <a:pt x="1245394" y="1231899"/>
                </a:lnTo>
                <a:lnTo>
                  <a:pt x="1243013" y="1233884"/>
                </a:lnTo>
                <a:lnTo>
                  <a:pt x="1293416" y="1194580"/>
                </a:lnTo>
                <a:lnTo>
                  <a:pt x="1298972" y="1202123"/>
                </a:lnTo>
                <a:lnTo>
                  <a:pt x="1326356" y="1178700"/>
                </a:lnTo>
                <a:lnTo>
                  <a:pt x="1340247" y="1166393"/>
                </a:lnTo>
                <a:lnTo>
                  <a:pt x="1354138" y="1154086"/>
                </a:lnTo>
                <a:lnTo>
                  <a:pt x="1367631" y="1141779"/>
                </a:lnTo>
                <a:lnTo>
                  <a:pt x="1379935" y="1129075"/>
                </a:lnTo>
                <a:lnTo>
                  <a:pt x="1391444" y="1116768"/>
                </a:lnTo>
                <a:lnTo>
                  <a:pt x="1396206" y="1110416"/>
                </a:lnTo>
                <a:lnTo>
                  <a:pt x="1400572" y="1104858"/>
                </a:lnTo>
                <a:lnTo>
                  <a:pt x="1400175" y="1110416"/>
                </a:lnTo>
                <a:lnTo>
                  <a:pt x="1398588" y="1115974"/>
                </a:lnTo>
                <a:lnTo>
                  <a:pt x="1397397" y="1121532"/>
                </a:lnTo>
                <a:lnTo>
                  <a:pt x="1395810" y="1126693"/>
                </a:lnTo>
                <a:lnTo>
                  <a:pt x="1393428" y="1132648"/>
                </a:lnTo>
                <a:lnTo>
                  <a:pt x="1391047" y="1137809"/>
                </a:lnTo>
                <a:lnTo>
                  <a:pt x="1385888" y="1147734"/>
                </a:lnTo>
                <a:lnTo>
                  <a:pt x="1379538" y="1157659"/>
                </a:lnTo>
                <a:lnTo>
                  <a:pt x="1373585" y="1167584"/>
                </a:lnTo>
                <a:lnTo>
                  <a:pt x="1367631" y="1177509"/>
                </a:lnTo>
                <a:lnTo>
                  <a:pt x="1362075" y="1187434"/>
                </a:lnTo>
                <a:lnTo>
                  <a:pt x="1354535" y="1201726"/>
                </a:lnTo>
                <a:lnTo>
                  <a:pt x="1343422" y="1223958"/>
                </a:lnTo>
                <a:lnTo>
                  <a:pt x="1337469" y="1235472"/>
                </a:lnTo>
                <a:lnTo>
                  <a:pt x="1333103" y="1245794"/>
                </a:lnTo>
                <a:lnTo>
                  <a:pt x="1331516" y="1250558"/>
                </a:lnTo>
                <a:lnTo>
                  <a:pt x="1330722" y="1253734"/>
                </a:lnTo>
                <a:lnTo>
                  <a:pt x="1330325" y="1256513"/>
                </a:lnTo>
                <a:lnTo>
                  <a:pt x="1330722" y="1258498"/>
                </a:lnTo>
                <a:lnTo>
                  <a:pt x="1325166" y="1262468"/>
                </a:lnTo>
                <a:lnTo>
                  <a:pt x="1320006" y="1266835"/>
                </a:lnTo>
                <a:lnTo>
                  <a:pt x="1309291" y="1276363"/>
                </a:lnTo>
                <a:lnTo>
                  <a:pt x="1299369" y="1286685"/>
                </a:lnTo>
                <a:lnTo>
                  <a:pt x="1289844" y="1297007"/>
                </a:lnTo>
                <a:lnTo>
                  <a:pt x="1270397" y="1319239"/>
                </a:lnTo>
                <a:lnTo>
                  <a:pt x="1260872" y="1329958"/>
                </a:lnTo>
                <a:lnTo>
                  <a:pt x="1250950" y="1340677"/>
                </a:lnTo>
                <a:lnTo>
                  <a:pt x="1241028" y="1350602"/>
                </a:lnTo>
                <a:lnTo>
                  <a:pt x="1230710" y="1359733"/>
                </a:lnTo>
                <a:lnTo>
                  <a:pt x="1225550" y="1364100"/>
                </a:lnTo>
                <a:lnTo>
                  <a:pt x="1219597" y="1367673"/>
                </a:lnTo>
                <a:lnTo>
                  <a:pt x="1214041" y="1371246"/>
                </a:lnTo>
                <a:lnTo>
                  <a:pt x="1208485" y="1374819"/>
                </a:lnTo>
                <a:lnTo>
                  <a:pt x="1202531" y="1377995"/>
                </a:lnTo>
                <a:lnTo>
                  <a:pt x="1196181" y="1380377"/>
                </a:lnTo>
                <a:lnTo>
                  <a:pt x="1190228" y="1382759"/>
                </a:lnTo>
                <a:lnTo>
                  <a:pt x="1183878" y="1384347"/>
                </a:lnTo>
                <a:lnTo>
                  <a:pt x="1177131" y="1385538"/>
                </a:lnTo>
                <a:lnTo>
                  <a:pt x="1170385" y="1386332"/>
                </a:lnTo>
                <a:lnTo>
                  <a:pt x="1163241" y="1386729"/>
                </a:lnTo>
                <a:lnTo>
                  <a:pt x="1156097" y="1386332"/>
                </a:lnTo>
                <a:lnTo>
                  <a:pt x="1161256" y="1393082"/>
                </a:lnTo>
                <a:lnTo>
                  <a:pt x="1166813" y="1398640"/>
                </a:lnTo>
                <a:lnTo>
                  <a:pt x="1173163" y="1404595"/>
                </a:lnTo>
                <a:lnTo>
                  <a:pt x="1179513" y="1410153"/>
                </a:lnTo>
                <a:lnTo>
                  <a:pt x="1186260" y="1415314"/>
                </a:lnTo>
                <a:lnTo>
                  <a:pt x="1193403" y="1420872"/>
                </a:lnTo>
                <a:lnTo>
                  <a:pt x="1208088" y="1431194"/>
                </a:lnTo>
                <a:lnTo>
                  <a:pt x="1237853" y="1451044"/>
                </a:lnTo>
                <a:lnTo>
                  <a:pt x="1252141" y="1460572"/>
                </a:lnTo>
                <a:lnTo>
                  <a:pt x="1258888" y="1465733"/>
                </a:lnTo>
                <a:lnTo>
                  <a:pt x="1264841" y="1470894"/>
                </a:lnTo>
                <a:lnTo>
                  <a:pt x="1271588" y="1476452"/>
                </a:lnTo>
                <a:lnTo>
                  <a:pt x="1278335" y="1483201"/>
                </a:lnTo>
                <a:lnTo>
                  <a:pt x="1284288" y="1489553"/>
                </a:lnTo>
                <a:lnTo>
                  <a:pt x="1290241" y="1496302"/>
                </a:lnTo>
                <a:lnTo>
                  <a:pt x="1302147" y="1509800"/>
                </a:lnTo>
                <a:lnTo>
                  <a:pt x="1313260" y="1523695"/>
                </a:lnTo>
                <a:lnTo>
                  <a:pt x="1325563" y="1537193"/>
                </a:lnTo>
                <a:lnTo>
                  <a:pt x="1331516" y="1543942"/>
                </a:lnTo>
                <a:lnTo>
                  <a:pt x="1337866" y="1549897"/>
                </a:lnTo>
                <a:lnTo>
                  <a:pt x="1345010" y="1555852"/>
                </a:lnTo>
                <a:lnTo>
                  <a:pt x="1351756" y="1561014"/>
                </a:lnTo>
                <a:lnTo>
                  <a:pt x="1359297" y="1566175"/>
                </a:lnTo>
                <a:lnTo>
                  <a:pt x="1367235" y="1570542"/>
                </a:lnTo>
                <a:lnTo>
                  <a:pt x="1371997" y="1534414"/>
                </a:lnTo>
                <a:lnTo>
                  <a:pt x="1377156" y="1497890"/>
                </a:lnTo>
                <a:lnTo>
                  <a:pt x="1387078" y="1426827"/>
                </a:lnTo>
                <a:lnTo>
                  <a:pt x="1397000" y="1356954"/>
                </a:lnTo>
                <a:lnTo>
                  <a:pt x="1401366" y="1322415"/>
                </a:lnTo>
                <a:lnTo>
                  <a:pt x="1405335" y="1287479"/>
                </a:lnTo>
                <a:lnTo>
                  <a:pt x="1408510" y="1253337"/>
                </a:lnTo>
                <a:lnTo>
                  <a:pt x="1411288" y="1219194"/>
                </a:lnTo>
                <a:lnTo>
                  <a:pt x="1413272" y="1185052"/>
                </a:lnTo>
                <a:lnTo>
                  <a:pt x="1414860" y="1150513"/>
                </a:lnTo>
                <a:lnTo>
                  <a:pt x="1414860" y="1133442"/>
                </a:lnTo>
                <a:lnTo>
                  <a:pt x="1414860" y="1115974"/>
                </a:lnTo>
                <a:lnTo>
                  <a:pt x="1414463" y="1098506"/>
                </a:lnTo>
                <a:lnTo>
                  <a:pt x="1414066" y="1081832"/>
                </a:lnTo>
                <a:lnTo>
                  <a:pt x="1412875" y="1063967"/>
                </a:lnTo>
                <a:lnTo>
                  <a:pt x="1411685" y="1046498"/>
                </a:lnTo>
                <a:lnTo>
                  <a:pt x="1410097" y="1029427"/>
                </a:lnTo>
                <a:lnTo>
                  <a:pt x="1408113" y="1011959"/>
                </a:lnTo>
                <a:close/>
                <a:moveTo>
                  <a:pt x="1733947" y="906754"/>
                </a:moveTo>
                <a:lnTo>
                  <a:pt x="1735535" y="909533"/>
                </a:lnTo>
                <a:lnTo>
                  <a:pt x="1736725" y="912709"/>
                </a:lnTo>
                <a:lnTo>
                  <a:pt x="1737916" y="916282"/>
                </a:lnTo>
                <a:lnTo>
                  <a:pt x="1738313" y="919061"/>
                </a:lnTo>
                <a:lnTo>
                  <a:pt x="1738313" y="922237"/>
                </a:lnTo>
                <a:lnTo>
                  <a:pt x="1738313" y="925016"/>
                </a:lnTo>
                <a:lnTo>
                  <a:pt x="1737916" y="927795"/>
                </a:lnTo>
                <a:lnTo>
                  <a:pt x="1737519" y="930971"/>
                </a:lnTo>
                <a:lnTo>
                  <a:pt x="1736328" y="934147"/>
                </a:lnTo>
                <a:lnTo>
                  <a:pt x="1735138" y="936529"/>
                </a:lnTo>
                <a:lnTo>
                  <a:pt x="1731963" y="942087"/>
                </a:lnTo>
                <a:lnTo>
                  <a:pt x="1727200" y="947248"/>
                </a:lnTo>
                <a:lnTo>
                  <a:pt x="1722041" y="952806"/>
                </a:lnTo>
                <a:lnTo>
                  <a:pt x="1715294" y="957967"/>
                </a:lnTo>
                <a:lnTo>
                  <a:pt x="1708547" y="962731"/>
                </a:lnTo>
                <a:lnTo>
                  <a:pt x="1700610" y="967495"/>
                </a:lnTo>
                <a:lnTo>
                  <a:pt x="1692672" y="971862"/>
                </a:lnTo>
                <a:lnTo>
                  <a:pt x="1683544" y="975832"/>
                </a:lnTo>
                <a:lnTo>
                  <a:pt x="1674019" y="979802"/>
                </a:lnTo>
                <a:lnTo>
                  <a:pt x="1664494" y="983772"/>
                </a:lnTo>
                <a:lnTo>
                  <a:pt x="1653778" y="987345"/>
                </a:lnTo>
                <a:lnTo>
                  <a:pt x="1643460" y="990918"/>
                </a:lnTo>
                <a:lnTo>
                  <a:pt x="1633141" y="993697"/>
                </a:lnTo>
                <a:lnTo>
                  <a:pt x="1611710" y="999255"/>
                </a:lnTo>
                <a:lnTo>
                  <a:pt x="1591072" y="1004019"/>
                </a:lnTo>
                <a:lnTo>
                  <a:pt x="1571228" y="1007592"/>
                </a:lnTo>
                <a:lnTo>
                  <a:pt x="1552972" y="1010371"/>
                </a:lnTo>
                <a:lnTo>
                  <a:pt x="1537097" y="1011959"/>
                </a:lnTo>
                <a:lnTo>
                  <a:pt x="1529953" y="1012356"/>
                </a:lnTo>
                <a:lnTo>
                  <a:pt x="1524000" y="1012356"/>
                </a:lnTo>
                <a:lnTo>
                  <a:pt x="1518841" y="1011959"/>
                </a:lnTo>
                <a:lnTo>
                  <a:pt x="1514475" y="1011562"/>
                </a:lnTo>
                <a:lnTo>
                  <a:pt x="1524000" y="1013547"/>
                </a:lnTo>
                <a:lnTo>
                  <a:pt x="1533922" y="1016326"/>
                </a:lnTo>
                <a:lnTo>
                  <a:pt x="1554560" y="1021884"/>
                </a:lnTo>
                <a:lnTo>
                  <a:pt x="1564481" y="1024266"/>
                </a:lnTo>
                <a:lnTo>
                  <a:pt x="1573610" y="1025854"/>
                </a:lnTo>
                <a:lnTo>
                  <a:pt x="1581944" y="1026648"/>
                </a:lnTo>
                <a:lnTo>
                  <a:pt x="1585913" y="1026648"/>
                </a:lnTo>
                <a:lnTo>
                  <a:pt x="1589485" y="1026648"/>
                </a:lnTo>
                <a:lnTo>
                  <a:pt x="1592660" y="1031412"/>
                </a:lnTo>
                <a:lnTo>
                  <a:pt x="1596628" y="1035779"/>
                </a:lnTo>
                <a:lnTo>
                  <a:pt x="1601391" y="1039352"/>
                </a:lnTo>
                <a:lnTo>
                  <a:pt x="1606153" y="1042925"/>
                </a:lnTo>
                <a:lnTo>
                  <a:pt x="1611313" y="1045307"/>
                </a:lnTo>
                <a:lnTo>
                  <a:pt x="1617266" y="1047689"/>
                </a:lnTo>
                <a:lnTo>
                  <a:pt x="1628775" y="1052056"/>
                </a:lnTo>
                <a:lnTo>
                  <a:pt x="1641475" y="1055629"/>
                </a:lnTo>
                <a:lnTo>
                  <a:pt x="1653381" y="1059996"/>
                </a:lnTo>
                <a:lnTo>
                  <a:pt x="1659731" y="1062776"/>
                </a:lnTo>
                <a:lnTo>
                  <a:pt x="1665685" y="1065555"/>
                </a:lnTo>
                <a:lnTo>
                  <a:pt x="1671638" y="1069128"/>
                </a:lnTo>
                <a:lnTo>
                  <a:pt x="1676797" y="1073495"/>
                </a:lnTo>
                <a:lnTo>
                  <a:pt x="1676400" y="1074289"/>
                </a:lnTo>
                <a:lnTo>
                  <a:pt x="1675210" y="1074686"/>
                </a:lnTo>
                <a:lnTo>
                  <a:pt x="1671638" y="1076671"/>
                </a:lnTo>
                <a:lnTo>
                  <a:pt x="1667272" y="1077465"/>
                </a:lnTo>
                <a:lnTo>
                  <a:pt x="1661319" y="1078259"/>
                </a:lnTo>
                <a:lnTo>
                  <a:pt x="1647428" y="1079847"/>
                </a:lnTo>
                <a:lnTo>
                  <a:pt x="1631950" y="1081038"/>
                </a:lnTo>
                <a:lnTo>
                  <a:pt x="1615281" y="1082229"/>
                </a:lnTo>
                <a:lnTo>
                  <a:pt x="1599803" y="1083420"/>
                </a:lnTo>
                <a:lnTo>
                  <a:pt x="1592660" y="1084214"/>
                </a:lnTo>
                <a:lnTo>
                  <a:pt x="1586310" y="1085405"/>
                </a:lnTo>
                <a:lnTo>
                  <a:pt x="1581150" y="1086596"/>
                </a:lnTo>
                <a:lnTo>
                  <a:pt x="1577181" y="1087787"/>
                </a:lnTo>
                <a:lnTo>
                  <a:pt x="1577578" y="1090963"/>
                </a:lnTo>
                <a:lnTo>
                  <a:pt x="1577975" y="1094536"/>
                </a:lnTo>
                <a:lnTo>
                  <a:pt x="1577578" y="1097712"/>
                </a:lnTo>
                <a:lnTo>
                  <a:pt x="1577181" y="1100888"/>
                </a:lnTo>
                <a:lnTo>
                  <a:pt x="1576785" y="1101682"/>
                </a:lnTo>
                <a:lnTo>
                  <a:pt x="1575991" y="1102476"/>
                </a:lnTo>
                <a:lnTo>
                  <a:pt x="1574800" y="1102873"/>
                </a:lnTo>
                <a:lnTo>
                  <a:pt x="1573213" y="1102476"/>
                </a:lnTo>
                <a:lnTo>
                  <a:pt x="1571625" y="1102079"/>
                </a:lnTo>
                <a:lnTo>
                  <a:pt x="1570038" y="1100888"/>
                </a:lnTo>
                <a:lnTo>
                  <a:pt x="1567656" y="1098506"/>
                </a:lnTo>
                <a:lnTo>
                  <a:pt x="1564481" y="1096124"/>
                </a:lnTo>
                <a:lnTo>
                  <a:pt x="1551385" y="1075877"/>
                </a:lnTo>
                <a:lnTo>
                  <a:pt x="1549003" y="1077862"/>
                </a:lnTo>
                <a:lnTo>
                  <a:pt x="1546622" y="1079053"/>
                </a:lnTo>
                <a:lnTo>
                  <a:pt x="1543844" y="1080641"/>
                </a:lnTo>
                <a:lnTo>
                  <a:pt x="1541463" y="1081038"/>
                </a:lnTo>
                <a:lnTo>
                  <a:pt x="1538685" y="1080641"/>
                </a:lnTo>
                <a:lnTo>
                  <a:pt x="1535906" y="1079450"/>
                </a:lnTo>
                <a:lnTo>
                  <a:pt x="1533922" y="1078259"/>
                </a:lnTo>
                <a:lnTo>
                  <a:pt x="1531144" y="1076671"/>
                </a:lnTo>
                <a:lnTo>
                  <a:pt x="1527969" y="1073892"/>
                </a:lnTo>
                <a:lnTo>
                  <a:pt x="1524000" y="1072304"/>
                </a:lnTo>
                <a:lnTo>
                  <a:pt x="1520428" y="1071113"/>
                </a:lnTo>
                <a:lnTo>
                  <a:pt x="1516856" y="1069922"/>
                </a:lnTo>
                <a:lnTo>
                  <a:pt x="1510110" y="1068334"/>
                </a:lnTo>
                <a:lnTo>
                  <a:pt x="1502966" y="1067540"/>
                </a:lnTo>
                <a:lnTo>
                  <a:pt x="1496219" y="1066349"/>
                </a:lnTo>
                <a:lnTo>
                  <a:pt x="1492647" y="1065158"/>
                </a:lnTo>
                <a:lnTo>
                  <a:pt x="1489472" y="1063967"/>
                </a:lnTo>
                <a:lnTo>
                  <a:pt x="1485900" y="1062776"/>
                </a:lnTo>
                <a:lnTo>
                  <a:pt x="1482328" y="1060393"/>
                </a:lnTo>
                <a:lnTo>
                  <a:pt x="1479153" y="1058408"/>
                </a:lnTo>
                <a:lnTo>
                  <a:pt x="1475978" y="1055232"/>
                </a:lnTo>
                <a:lnTo>
                  <a:pt x="1471613" y="1050071"/>
                </a:lnTo>
                <a:lnTo>
                  <a:pt x="1466850" y="1044513"/>
                </a:lnTo>
                <a:lnTo>
                  <a:pt x="1457722" y="1033794"/>
                </a:lnTo>
                <a:lnTo>
                  <a:pt x="1452960" y="1028633"/>
                </a:lnTo>
                <a:lnTo>
                  <a:pt x="1447403" y="1024266"/>
                </a:lnTo>
                <a:lnTo>
                  <a:pt x="1444625" y="1021884"/>
                </a:lnTo>
                <a:lnTo>
                  <a:pt x="1441450" y="1020296"/>
                </a:lnTo>
                <a:lnTo>
                  <a:pt x="1438672" y="1018311"/>
                </a:lnTo>
                <a:lnTo>
                  <a:pt x="1435100" y="1017120"/>
                </a:lnTo>
                <a:lnTo>
                  <a:pt x="1435100" y="1058011"/>
                </a:lnTo>
                <a:lnTo>
                  <a:pt x="1434306" y="1098506"/>
                </a:lnTo>
                <a:lnTo>
                  <a:pt x="1433116" y="1139397"/>
                </a:lnTo>
                <a:lnTo>
                  <a:pt x="1430735" y="1180288"/>
                </a:lnTo>
                <a:lnTo>
                  <a:pt x="1428353" y="1221179"/>
                </a:lnTo>
                <a:lnTo>
                  <a:pt x="1424781" y="1262468"/>
                </a:lnTo>
                <a:lnTo>
                  <a:pt x="1421210" y="1304153"/>
                </a:lnTo>
                <a:lnTo>
                  <a:pt x="1416844" y="1345441"/>
                </a:lnTo>
                <a:lnTo>
                  <a:pt x="1412478" y="1386729"/>
                </a:lnTo>
                <a:lnTo>
                  <a:pt x="1407716" y="1428415"/>
                </a:lnTo>
                <a:lnTo>
                  <a:pt x="1397000" y="1511785"/>
                </a:lnTo>
                <a:lnTo>
                  <a:pt x="1385888" y="1594759"/>
                </a:lnTo>
                <a:lnTo>
                  <a:pt x="1373981" y="1678526"/>
                </a:lnTo>
                <a:lnTo>
                  <a:pt x="1381919" y="1672571"/>
                </a:lnTo>
                <a:lnTo>
                  <a:pt x="1395016" y="1662646"/>
                </a:lnTo>
                <a:lnTo>
                  <a:pt x="1401763" y="1657882"/>
                </a:lnTo>
                <a:lnTo>
                  <a:pt x="1407716" y="1653912"/>
                </a:lnTo>
                <a:lnTo>
                  <a:pt x="1410494" y="1652721"/>
                </a:lnTo>
                <a:lnTo>
                  <a:pt x="1412875" y="1651530"/>
                </a:lnTo>
                <a:lnTo>
                  <a:pt x="1414860" y="1651133"/>
                </a:lnTo>
                <a:lnTo>
                  <a:pt x="1416050" y="1651133"/>
                </a:lnTo>
                <a:lnTo>
                  <a:pt x="1417638" y="1654706"/>
                </a:lnTo>
                <a:lnTo>
                  <a:pt x="1419225" y="1657882"/>
                </a:lnTo>
                <a:lnTo>
                  <a:pt x="1419622" y="1661455"/>
                </a:lnTo>
                <a:lnTo>
                  <a:pt x="1419622" y="1664234"/>
                </a:lnTo>
                <a:lnTo>
                  <a:pt x="1419225" y="1667410"/>
                </a:lnTo>
                <a:lnTo>
                  <a:pt x="1418828" y="1670189"/>
                </a:lnTo>
                <a:lnTo>
                  <a:pt x="1417241" y="1673365"/>
                </a:lnTo>
                <a:lnTo>
                  <a:pt x="1416050" y="1676541"/>
                </a:lnTo>
                <a:lnTo>
                  <a:pt x="1412081" y="1682496"/>
                </a:lnTo>
                <a:lnTo>
                  <a:pt x="1407319" y="1688054"/>
                </a:lnTo>
                <a:lnTo>
                  <a:pt x="1402160" y="1693612"/>
                </a:lnTo>
                <a:lnTo>
                  <a:pt x="1397000" y="1698773"/>
                </a:lnTo>
                <a:lnTo>
                  <a:pt x="1386285" y="1709492"/>
                </a:lnTo>
                <a:lnTo>
                  <a:pt x="1381919" y="1714653"/>
                </a:lnTo>
                <a:lnTo>
                  <a:pt x="1378347" y="1719814"/>
                </a:lnTo>
                <a:lnTo>
                  <a:pt x="1377156" y="1722197"/>
                </a:lnTo>
                <a:lnTo>
                  <a:pt x="1376363" y="1724976"/>
                </a:lnTo>
                <a:lnTo>
                  <a:pt x="1375172" y="1727755"/>
                </a:lnTo>
                <a:lnTo>
                  <a:pt x="1375172" y="1729740"/>
                </a:lnTo>
                <a:lnTo>
                  <a:pt x="1375569" y="1732519"/>
                </a:lnTo>
                <a:lnTo>
                  <a:pt x="1376760" y="1734901"/>
                </a:lnTo>
                <a:lnTo>
                  <a:pt x="1377950" y="1737680"/>
                </a:lnTo>
                <a:lnTo>
                  <a:pt x="1379935" y="1740062"/>
                </a:lnTo>
                <a:lnTo>
                  <a:pt x="1387475" y="1747605"/>
                </a:lnTo>
                <a:lnTo>
                  <a:pt x="1394222" y="1753957"/>
                </a:lnTo>
                <a:lnTo>
                  <a:pt x="1401366" y="1759118"/>
                </a:lnTo>
                <a:lnTo>
                  <a:pt x="1408510" y="1763882"/>
                </a:lnTo>
                <a:lnTo>
                  <a:pt x="1424781" y="1773013"/>
                </a:lnTo>
                <a:lnTo>
                  <a:pt x="1434306" y="1778174"/>
                </a:lnTo>
                <a:lnTo>
                  <a:pt x="1445022" y="1784923"/>
                </a:lnTo>
                <a:lnTo>
                  <a:pt x="1448197" y="1768249"/>
                </a:lnTo>
                <a:lnTo>
                  <a:pt x="1449785" y="1760706"/>
                </a:lnTo>
                <a:lnTo>
                  <a:pt x="1450578" y="1752766"/>
                </a:lnTo>
                <a:lnTo>
                  <a:pt x="1450975" y="1744826"/>
                </a:lnTo>
                <a:lnTo>
                  <a:pt x="1451769" y="1737283"/>
                </a:lnTo>
                <a:lnTo>
                  <a:pt x="1450578" y="1728946"/>
                </a:lnTo>
                <a:lnTo>
                  <a:pt x="1449388" y="1720211"/>
                </a:lnTo>
                <a:lnTo>
                  <a:pt x="1443435" y="1690039"/>
                </a:lnTo>
                <a:lnTo>
                  <a:pt x="1439466" y="1671380"/>
                </a:lnTo>
                <a:lnTo>
                  <a:pt x="1438275" y="1663043"/>
                </a:lnTo>
                <a:lnTo>
                  <a:pt x="1441450" y="1666219"/>
                </a:lnTo>
                <a:lnTo>
                  <a:pt x="1444228" y="1669395"/>
                </a:lnTo>
                <a:lnTo>
                  <a:pt x="1447006" y="1672968"/>
                </a:lnTo>
                <a:lnTo>
                  <a:pt x="1448991" y="1677335"/>
                </a:lnTo>
                <a:lnTo>
                  <a:pt x="1446213" y="1664234"/>
                </a:lnTo>
                <a:lnTo>
                  <a:pt x="1444228" y="1651133"/>
                </a:lnTo>
                <a:lnTo>
                  <a:pt x="1442641" y="1639223"/>
                </a:lnTo>
                <a:lnTo>
                  <a:pt x="1441450" y="1626916"/>
                </a:lnTo>
                <a:lnTo>
                  <a:pt x="1441053" y="1615006"/>
                </a:lnTo>
                <a:lnTo>
                  <a:pt x="1441450" y="1602699"/>
                </a:lnTo>
                <a:lnTo>
                  <a:pt x="1442641" y="1590789"/>
                </a:lnTo>
                <a:lnTo>
                  <a:pt x="1443831" y="1578482"/>
                </a:lnTo>
                <a:lnTo>
                  <a:pt x="1445816" y="1576497"/>
                </a:lnTo>
                <a:lnTo>
                  <a:pt x="1448594" y="1574909"/>
                </a:lnTo>
                <a:lnTo>
                  <a:pt x="1450975" y="1574115"/>
                </a:lnTo>
                <a:lnTo>
                  <a:pt x="1453753" y="1574115"/>
                </a:lnTo>
                <a:lnTo>
                  <a:pt x="1456928" y="1574512"/>
                </a:lnTo>
                <a:lnTo>
                  <a:pt x="1459706" y="1574909"/>
                </a:lnTo>
                <a:lnTo>
                  <a:pt x="1465263" y="1576497"/>
                </a:lnTo>
                <a:lnTo>
                  <a:pt x="1463675" y="1573321"/>
                </a:lnTo>
                <a:lnTo>
                  <a:pt x="1462485" y="1569748"/>
                </a:lnTo>
                <a:lnTo>
                  <a:pt x="1461294" y="1566969"/>
                </a:lnTo>
                <a:lnTo>
                  <a:pt x="1460103" y="1563396"/>
                </a:lnTo>
                <a:lnTo>
                  <a:pt x="1458913" y="1556250"/>
                </a:lnTo>
                <a:lnTo>
                  <a:pt x="1458119" y="1549500"/>
                </a:lnTo>
                <a:lnTo>
                  <a:pt x="1458119" y="1541957"/>
                </a:lnTo>
                <a:lnTo>
                  <a:pt x="1458913" y="1534811"/>
                </a:lnTo>
                <a:lnTo>
                  <a:pt x="1459706" y="1527665"/>
                </a:lnTo>
                <a:lnTo>
                  <a:pt x="1461294" y="1520519"/>
                </a:lnTo>
                <a:lnTo>
                  <a:pt x="1462485" y="1514961"/>
                </a:lnTo>
                <a:lnTo>
                  <a:pt x="1464072" y="1509006"/>
                </a:lnTo>
                <a:lnTo>
                  <a:pt x="1466453" y="1503448"/>
                </a:lnTo>
                <a:lnTo>
                  <a:pt x="1468835" y="1498287"/>
                </a:lnTo>
                <a:lnTo>
                  <a:pt x="1472010" y="1493126"/>
                </a:lnTo>
                <a:lnTo>
                  <a:pt x="1475978" y="1488362"/>
                </a:lnTo>
                <a:lnTo>
                  <a:pt x="1479550" y="1484392"/>
                </a:lnTo>
                <a:lnTo>
                  <a:pt x="1484710" y="1480422"/>
                </a:lnTo>
                <a:lnTo>
                  <a:pt x="1483916" y="1470100"/>
                </a:lnTo>
                <a:lnTo>
                  <a:pt x="1483916" y="1460175"/>
                </a:lnTo>
                <a:lnTo>
                  <a:pt x="1483916" y="1449853"/>
                </a:lnTo>
                <a:lnTo>
                  <a:pt x="1484710" y="1439928"/>
                </a:lnTo>
                <a:lnTo>
                  <a:pt x="1484710" y="1424445"/>
                </a:lnTo>
                <a:lnTo>
                  <a:pt x="1483916" y="1416902"/>
                </a:lnTo>
                <a:lnTo>
                  <a:pt x="1483519" y="1409359"/>
                </a:lnTo>
                <a:lnTo>
                  <a:pt x="1482725" y="1401816"/>
                </a:lnTo>
                <a:lnTo>
                  <a:pt x="1481138" y="1394273"/>
                </a:lnTo>
                <a:lnTo>
                  <a:pt x="1479153" y="1386729"/>
                </a:lnTo>
                <a:lnTo>
                  <a:pt x="1476375" y="1379980"/>
                </a:lnTo>
                <a:lnTo>
                  <a:pt x="1484710" y="1374422"/>
                </a:lnTo>
                <a:lnTo>
                  <a:pt x="1482725" y="1367276"/>
                </a:lnTo>
                <a:lnTo>
                  <a:pt x="1480344" y="1360130"/>
                </a:lnTo>
                <a:lnTo>
                  <a:pt x="1477169" y="1351793"/>
                </a:lnTo>
                <a:lnTo>
                  <a:pt x="1474391" y="1343456"/>
                </a:lnTo>
                <a:lnTo>
                  <a:pt x="1472406" y="1335516"/>
                </a:lnTo>
                <a:lnTo>
                  <a:pt x="1472010" y="1331546"/>
                </a:lnTo>
                <a:lnTo>
                  <a:pt x="1471613" y="1327179"/>
                </a:lnTo>
                <a:lnTo>
                  <a:pt x="1472010" y="1323209"/>
                </a:lnTo>
                <a:lnTo>
                  <a:pt x="1472406" y="1319636"/>
                </a:lnTo>
                <a:lnTo>
                  <a:pt x="1473200" y="1315666"/>
                </a:lnTo>
                <a:lnTo>
                  <a:pt x="1474788" y="1312887"/>
                </a:lnTo>
                <a:lnTo>
                  <a:pt x="1475581" y="1312490"/>
                </a:lnTo>
                <a:lnTo>
                  <a:pt x="1476375" y="1312490"/>
                </a:lnTo>
                <a:lnTo>
                  <a:pt x="1477963" y="1313284"/>
                </a:lnTo>
                <a:lnTo>
                  <a:pt x="1480344" y="1315269"/>
                </a:lnTo>
                <a:lnTo>
                  <a:pt x="1482725" y="1318048"/>
                </a:lnTo>
                <a:lnTo>
                  <a:pt x="1489472" y="1325194"/>
                </a:lnTo>
                <a:lnTo>
                  <a:pt x="1495822" y="1333928"/>
                </a:lnTo>
                <a:lnTo>
                  <a:pt x="1502569" y="1343456"/>
                </a:lnTo>
                <a:lnTo>
                  <a:pt x="1508919" y="1352190"/>
                </a:lnTo>
                <a:lnTo>
                  <a:pt x="1513285" y="1359733"/>
                </a:lnTo>
                <a:lnTo>
                  <a:pt x="1514475" y="1361718"/>
                </a:lnTo>
                <a:lnTo>
                  <a:pt x="1514872" y="1363306"/>
                </a:lnTo>
                <a:lnTo>
                  <a:pt x="1516063" y="1366879"/>
                </a:lnTo>
                <a:lnTo>
                  <a:pt x="1516460" y="1370055"/>
                </a:lnTo>
                <a:lnTo>
                  <a:pt x="1516460" y="1373231"/>
                </a:lnTo>
                <a:lnTo>
                  <a:pt x="1516063" y="1376010"/>
                </a:lnTo>
                <a:lnTo>
                  <a:pt x="1515269" y="1378789"/>
                </a:lnTo>
                <a:lnTo>
                  <a:pt x="1514475" y="1381171"/>
                </a:lnTo>
                <a:lnTo>
                  <a:pt x="1512491" y="1383950"/>
                </a:lnTo>
                <a:lnTo>
                  <a:pt x="1510506" y="1386332"/>
                </a:lnTo>
                <a:lnTo>
                  <a:pt x="1515666" y="1394273"/>
                </a:lnTo>
                <a:lnTo>
                  <a:pt x="1520428" y="1402213"/>
                </a:lnTo>
                <a:lnTo>
                  <a:pt x="1524794" y="1410550"/>
                </a:lnTo>
                <a:lnTo>
                  <a:pt x="1528763" y="1419284"/>
                </a:lnTo>
                <a:lnTo>
                  <a:pt x="1530747" y="1426033"/>
                </a:lnTo>
                <a:lnTo>
                  <a:pt x="1533128" y="1433179"/>
                </a:lnTo>
                <a:lnTo>
                  <a:pt x="1534319" y="1440325"/>
                </a:lnTo>
                <a:lnTo>
                  <a:pt x="1535113" y="1447074"/>
                </a:lnTo>
                <a:lnTo>
                  <a:pt x="1535510" y="1454617"/>
                </a:lnTo>
                <a:lnTo>
                  <a:pt x="1535510" y="1461763"/>
                </a:lnTo>
                <a:lnTo>
                  <a:pt x="1535510" y="1468909"/>
                </a:lnTo>
                <a:lnTo>
                  <a:pt x="1534716" y="1476055"/>
                </a:lnTo>
                <a:lnTo>
                  <a:pt x="1551385" y="1465336"/>
                </a:lnTo>
                <a:lnTo>
                  <a:pt x="1557338" y="1480819"/>
                </a:lnTo>
                <a:lnTo>
                  <a:pt x="1560513" y="1488759"/>
                </a:lnTo>
                <a:lnTo>
                  <a:pt x="1562497" y="1497096"/>
                </a:lnTo>
                <a:lnTo>
                  <a:pt x="1563291" y="1501066"/>
                </a:lnTo>
                <a:lnTo>
                  <a:pt x="1564085" y="1504639"/>
                </a:lnTo>
                <a:lnTo>
                  <a:pt x="1564085" y="1509006"/>
                </a:lnTo>
                <a:lnTo>
                  <a:pt x="1564085" y="1513373"/>
                </a:lnTo>
                <a:lnTo>
                  <a:pt x="1563688" y="1517740"/>
                </a:lnTo>
                <a:lnTo>
                  <a:pt x="1562894" y="1522107"/>
                </a:lnTo>
                <a:lnTo>
                  <a:pt x="1561703" y="1526474"/>
                </a:lnTo>
                <a:lnTo>
                  <a:pt x="1559322" y="1531238"/>
                </a:lnTo>
                <a:lnTo>
                  <a:pt x="1575991" y="1520122"/>
                </a:lnTo>
                <a:lnTo>
                  <a:pt x="1582341" y="1530047"/>
                </a:lnTo>
                <a:lnTo>
                  <a:pt x="1588691" y="1539972"/>
                </a:lnTo>
                <a:lnTo>
                  <a:pt x="1594247" y="1549897"/>
                </a:lnTo>
                <a:lnTo>
                  <a:pt x="1599406" y="1560220"/>
                </a:lnTo>
                <a:lnTo>
                  <a:pt x="1604169" y="1570542"/>
                </a:lnTo>
                <a:lnTo>
                  <a:pt x="1608931" y="1581261"/>
                </a:lnTo>
                <a:lnTo>
                  <a:pt x="1612900" y="1591583"/>
                </a:lnTo>
                <a:lnTo>
                  <a:pt x="1616869" y="1601905"/>
                </a:lnTo>
                <a:lnTo>
                  <a:pt x="1620044" y="1612227"/>
                </a:lnTo>
                <a:lnTo>
                  <a:pt x="1623219" y="1622946"/>
                </a:lnTo>
                <a:lnTo>
                  <a:pt x="1625600" y="1633665"/>
                </a:lnTo>
                <a:lnTo>
                  <a:pt x="1627981" y="1644384"/>
                </a:lnTo>
                <a:lnTo>
                  <a:pt x="1629966" y="1655103"/>
                </a:lnTo>
                <a:lnTo>
                  <a:pt x="1631950" y="1666219"/>
                </a:lnTo>
                <a:lnTo>
                  <a:pt x="1633538" y="1676938"/>
                </a:lnTo>
                <a:lnTo>
                  <a:pt x="1634331" y="1688054"/>
                </a:lnTo>
                <a:lnTo>
                  <a:pt x="1659335" y="1671777"/>
                </a:lnTo>
                <a:lnTo>
                  <a:pt x="1657747" y="1668601"/>
                </a:lnTo>
                <a:lnTo>
                  <a:pt x="1656556" y="1666219"/>
                </a:lnTo>
                <a:lnTo>
                  <a:pt x="1655763" y="1663043"/>
                </a:lnTo>
                <a:lnTo>
                  <a:pt x="1655366" y="1659867"/>
                </a:lnTo>
                <a:lnTo>
                  <a:pt x="1654175" y="1653912"/>
                </a:lnTo>
                <a:lnTo>
                  <a:pt x="1654969" y="1647560"/>
                </a:lnTo>
                <a:lnTo>
                  <a:pt x="1655763" y="1640811"/>
                </a:lnTo>
                <a:lnTo>
                  <a:pt x="1657350" y="1634062"/>
                </a:lnTo>
                <a:lnTo>
                  <a:pt x="1660128" y="1627313"/>
                </a:lnTo>
                <a:lnTo>
                  <a:pt x="1662906" y="1620961"/>
                </a:lnTo>
                <a:lnTo>
                  <a:pt x="1666478" y="1615006"/>
                </a:lnTo>
                <a:lnTo>
                  <a:pt x="1670447" y="1608257"/>
                </a:lnTo>
                <a:lnTo>
                  <a:pt x="1674813" y="1602699"/>
                </a:lnTo>
                <a:lnTo>
                  <a:pt x="1679178" y="1597141"/>
                </a:lnTo>
                <a:lnTo>
                  <a:pt x="1683941" y="1591980"/>
                </a:lnTo>
                <a:lnTo>
                  <a:pt x="1688703" y="1587613"/>
                </a:lnTo>
                <a:lnTo>
                  <a:pt x="1693863" y="1583643"/>
                </a:lnTo>
                <a:lnTo>
                  <a:pt x="1698625" y="1580070"/>
                </a:lnTo>
                <a:lnTo>
                  <a:pt x="1714897" y="1604287"/>
                </a:lnTo>
                <a:lnTo>
                  <a:pt x="1717675" y="1590789"/>
                </a:lnTo>
                <a:lnTo>
                  <a:pt x="1720056" y="1576894"/>
                </a:lnTo>
                <a:lnTo>
                  <a:pt x="1723628" y="1563396"/>
                </a:lnTo>
                <a:lnTo>
                  <a:pt x="1726010" y="1556647"/>
                </a:lnTo>
                <a:lnTo>
                  <a:pt x="1727994" y="1550294"/>
                </a:lnTo>
                <a:lnTo>
                  <a:pt x="1730772" y="1544339"/>
                </a:lnTo>
                <a:lnTo>
                  <a:pt x="1733550" y="1538781"/>
                </a:lnTo>
                <a:lnTo>
                  <a:pt x="1737122" y="1533223"/>
                </a:lnTo>
                <a:lnTo>
                  <a:pt x="1741091" y="1528062"/>
                </a:lnTo>
                <a:lnTo>
                  <a:pt x="1745456" y="1523695"/>
                </a:lnTo>
                <a:lnTo>
                  <a:pt x="1750219" y="1520519"/>
                </a:lnTo>
                <a:lnTo>
                  <a:pt x="1755378" y="1516946"/>
                </a:lnTo>
                <a:lnTo>
                  <a:pt x="1761331" y="1514961"/>
                </a:lnTo>
                <a:lnTo>
                  <a:pt x="1772047" y="1531238"/>
                </a:lnTo>
                <a:lnTo>
                  <a:pt x="1771650" y="1525680"/>
                </a:lnTo>
                <a:lnTo>
                  <a:pt x="1772047" y="1520519"/>
                </a:lnTo>
                <a:lnTo>
                  <a:pt x="1773238" y="1515358"/>
                </a:lnTo>
                <a:lnTo>
                  <a:pt x="1774825" y="1510594"/>
                </a:lnTo>
                <a:lnTo>
                  <a:pt x="1776413" y="1506227"/>
                </a:lnTo>
                <a:lnTo>
                  <a:pt x="1779191" y="1501860"/>
                </a:lnTo>
                <a:lnTo>
                  <a:pt x="1782366" y="1497890"/>
                </a:lnTo>
                <a:lnTo>
                  <a:pt x="1785144" y="1494317"/>
                </a:lnTo>
                <a:lnTo>
                  <a:pt x="1788716" y="1491538"/>
                </a:lnTo>
                <a:lnTo>
                  <a:pt x="1792685" y="1488362"/>
                </a:lnTo>
                <a:lnTo>
                  <a:pt x="1797050" y="1485186"/>
                </a:lnTo>
                <a:lnTo>
                  <a:pt x="1801019" y="1483201"/>
                </a:lnTo>
                <a:lnTo>
                  <a:pt x="1804988" y="1480819"/>
                </a:lnTo>
                <a:lnTo>
                  <a:pt x="1809750" y="1479231"/>
                </a:lnTo>
                <a:lnTo>
                  <a:pt x="1814116" y="1477643"/>
                </a:lnTo>
                <a:lnTo>
                  <a:pt x="1818481" y="1476452"/>
                </a:lnTo>
                <a:lnTo>
                  <a:pt x="1821260" y="1480025"/>
                </a:lnTo>
                <a:lnTo>
                  <a:pt x="1822847" y="1483598"/>
                </a:lnTo>
                <a:lnTo>
                  <a:pt x="1823641" y="1485186"/>
                </a:lnTo>
                <a:lnTo>
                  <a:pt x="1823641" y="1487171"/>
                </a:lnTo>
                <a:lnTo>
                  <a:pt x="1823641" y="1487966"/>
                </a:lnTo>
                <a:lnTo>
                  <a:pt x="1822450" y="1491538"/>
                </a:lnTo>
                <a:lnTo>
                  <a:pt x="1823641" y="1489156"/>
                </a:lnTo>
                <a:lnTo>
                  <a:pt x="1823641" y="1487966"/>
                </a:lnTo>
                <a:lnTo>
                  <a:pt x="1830785" y="1466527"/>
                </a:lnTo>
                <a:lnTo>
                  <a:pt x="1839119" y="1441516"/>
                </a:lnTo>
                <a:lnTo>
                  <a:pt x="1846263" y="1416108"/>
                </a:lnTo>
                <a:lnTo>
                  <a:pt x="1853803" y="1390699"/>
                </a:lnTo>
                <a:lnTo>
                  <a:pt x="1868091" y="1340280"/>
                </a:lnTo>
                <a:lnTo>
                  <a:pt x="1882775" y="1289464"/>
                </a:lnTo>
                <a:lnTo>
                  <a:pt x="1890713" y="1264056"/>
                </a:lnTo>
                <a:lnTo>
                  <a:pt x="1898253" y="1239045"/>
                </a:lnTo>
                <a:lnTo>
                  <a:pt x="1906985" y="1214033"/>
                </a:lnTo>
                <a:lnTo>
                  <a:pt x="1915716" y="1189419"/>
                </a:lnTo>
                <a:lnTo>
                  <a:pt x="1925241" y="1164805"/>
                </a:lnTo>
                <a:lnTo>
                  <a:pt x="1935560" y="1140588"/>
                </a:lnTo>
                <a:lnTo>
                  <a:pt x="1946672" y="1116768"/>
                </a:lnTo>
                <a:lnTo>
                  <a:pt x="1958578" y="1092948"/>
                </a:lnTo>
                <a:lnTo>
                  <a:pt x="1956991" y="1094536"/>
                </a:lnTo>
                <a:lnTo>
                  <a:pt x="1955006" y="1095330"/>
                </a:lnTo>
                <a:lnTo>
                  <a:pt x="1953022" y="1095330"/>
                </a:lnTo>
                <a:lnTo>
                  <a:pt x="1950244" y="1094933"/>
                </a:lnTo>
                <a:lnTo>
                  <a:pt x="1947466" y="1093742"/>
                </a:lnTo>
                <a:lnTo>
                  <a:pt x="1944291" y="1092551"/>
                </a:lnTo>
                <a:lnTo>
                  <a:pt x="1937941" y="1088581"/>
                </a:lnTo>
                <a:lnTo>
                  <a:pt x="1930003" y="1083420"/>
                </a:lnTo>
                <a:lnTo>
                  <a:pt x="1922066" y="1077068"/>
                </a:lnTo>
                <a:lnTo>
                  <a:pt x="1913335" y="1069525"/>
                </a:lnTo>
                <a:lnTo>
                  <a:pt x="1905000" y="1061982"/>
                </a:lnTo>
                <a:lnTo>
                  <a:pt x="1887935" y="1044910"/>
                </a:lnTo>
                <a:lnTo>
                  <a:pt x="1871266" y="1029427"/>
                </a:lnTo>
                <a:lnTo>
                  <a:pt x="1857772" y="1015929"/>
                </a:lnTo>
                <a:lnTo>
                  <a:pt x="1851819" y="1011165"/>
                </a:lnTo>
                <a:lnTo>
                  <a:pt x="1847453" y="1007592"/>
                </a:lnTo>
                <a:lnTo>
                  <a:pt x="1830388" y="996476"/>
                </a:lnTo>
                <a:lnTo>
                  <a:pt x="1821260" y="989727"/>
                </a:lnTo>
                <a:lnTo>
                  <a:pt x="1812528" y="983375"/>
                </a:lnTo>
                <a:lnTo>
                  <a:pt x="1803797" y="976626"/>
                </a:lnTo>
                <a:lnTo>
                  <a:pt x="1796256" y="969083"/>
                </a:lnTo>
                <a:lnTo>
                  <a:pt x="1788716" y="961143"/>
                </a:lnTo>
                <a:lnTo>
                  <a:pt x="1785541" y="957570"/>
                </a:lnTo>
                <a:lnTo>
                  <a:pt x="1782763" y="953203"/>
                </a:lnTo>
                <a:lnTo>
                  <a:pt x="1778397" y="946057"/>
                </a:lnTo>
                <a:lnTo>
                  <a:pt x="1773635" y="938117"/>
                </a:lnTo>
                <a:lnTo>
                  <a:pt x="1768872" y="930574"/>
                </a:lnTo>
                <a:lnTo>
                  <a:pt x="1763316" y="923428"/>
                </a:lnTo>
                <a:lnTo>
                  <a:pt x="1760538" y="920252"/>
                </a:lnTo>
                <a:lnTo>
                  <a:pt x="1757363" y="917076"/>
                </a:lnTo>
                <a:lnTo>
                  <a:pt x="1754188" y="913900"/>
                </a:lnTo>
                <a:lnTo>
                  <a:pt x="1750616" y="911518"/>
                </a:lnTo>
                <a:lnTo>
                  <a:pt x="1747044" y="909533"/>
                </a:lnTo>
                <a:lnTo>
                  <a:pt x="1742678" y="907945"/>
                </a:lnTo>
                <a:lnTo>
                  <a:pt x="1738313" y="907151"/>
                </a:lnTo>
                <a:lnTo>
                  <a:pt x="1733947" y="906754"/>
                </a:lnTo>
                <a:close/>
                <a:moveTo>
                  <a:pt x="1796653" y="841248"/>
                </a:moveTo>
                <a:lnTo>
                  <a:pt x="1791891" y="843233"/>
                </a:lnTo>
                <a:lnTo>
                  <a:pt x="1787922" y="846409"/>
                </a:lnTo>
                <a:lnTo>
                  <a:pt x="1784350" y="849982"/>
                </a:lnTo>
                <a:lnTo>
                  <a:pt x="1781175" y="853952"/>
                </a:lnTo>
                <a:lnTo>
                  <a:pt x="1779191" y="857525"/>
                </a:lnTo>
                <a:lnTo>
                  <a:pt x="1778000" y="862289"/>
                </a:lnTo>
                <a:lnTo>
                  <a:pt x="1776413" y="867053"/>
                </a:lnTo>
                <a:lnTo>
                  <a:pt x="1776016" y="872611"/>
                </a:lnTo>
                <a:lnTo>
                  <a:pt x="1779985" y="874596"/>
                </a:lnTo>
                <a:lnTo>
                  <a:pt x="1784350" y="876581"/>
                </a:lnTo>
                <a:lnTo>
                  <a:pt x="1793081" y="879360"/>
                </a:lnTo>
                <a:lnTo>
                  <a:pt x="1801813" y="881345"/>
                </a:lnTo>
                <a:lnTo>
                  <a:pt x="1809750" y="884124"/>
                </a:lnTo>
                <a:lnTo>
                  <a:pt x="1814116" y="885315"/>
                </a:lnTo>
                <a:lnTo>
                  <a:pt x="1818481" y="887300"/>
                </a:lnTo>
                <a:lnTo>
                  <a:pt x="1822450" y="889285"/>
                </a:lnTo>
                <a:lnTo>
                  <a:pt x="1826419" y="891668"/>
                </a:lnTo>
                <a:lnTo>
                  <a:pt x="1830388" y="894447"/>
                </a:lnTo>
                <a:lnTo>
                  <a:pt x="1833960" y="897623"/>
                </a:lnTo>
                <a:lnTo>
                  <a:pt x="1837135" y="901990"/>
                </a:lnTo>
                <a:lnTo>
                  <a:pt x="1840310" y="906357"/>
                </a:lnTo>
                <a:lnTo>
                  <a:pt x="1796653" y="841248"/>
                </a:lnTo>
                <a:close/>
                <a:moveTo>
                  <a:pt x="1772047" y="711825"/>
                </a:moveTo>
                <a:lnTo>
                  <a:pt x="1770063" y="712222"/>
                </a:lnTo>
                <a:lnTo>
                  <a:pt x="1765300" y="713413"/>
                </a:lnTo>
                <a:lnTo>
                  <a:pt x="1760538" y="715001"/>
                </a:lnTo>
                <a:lnTo>
                  <a:pt x="1755378" y="716986"/>
                </a:lnTo>
                <a:lnTo>
                  <a:pt x="1752600" y="717780"/>
                </a:lnTo>
                <a:lnTo>
                  <a:pt x="1750219" y="718177"/>
                </a:lnTo>
                <a:lnTo>
                  <a:pt x="1770460" y="722544"/>
                </a:lnTo>
                <a:lnTo>
                  <a:pt x="1771253" y="725323"/>
                </a:lnTo>
                <a:lnTo>
                  <a:pt x="1771650" y="728499"/>
                </a:lnTo>
                <a:lnTo>
                  <a:pt x="1772047" y="732073"/>
                </a:lnTo>
                <a:lnTo>
                  <a:pt x="1771650" y="735646"/>
                </a:lnTo>
                <a:lnTo>
                  <a:pt x="1771253" y="738822"/>
                </a:lnTo>
                <a:lnTo>
                  <a:pt x="1770460" y="742395"/>
                </a:lnTo>
                <a:lnTo>
                  <a:pt x="1768078" y="749144"/>
                </a:lnTo>
                <a:lnTo>
                  <a:pt x="1764506" y="756687"/>
                </a:lnTo>
                <a:lnTo>
                  <a:pt x="1760935" y="763039"/>
                </a:lnTo>
                <a:lnTo>
                  <a:pt x="1756569" y="769788"/>
                </a:lnTo>
                <a:lnTo>
                  <a:pt x="1752600" y="775743"/>
                </a:lnTo>
                <a:lnTo>
                  <a:pt x="1747838" y="777331"/>
                </a:lnTo>
                <a:lnTo>
                  <a:pt x="1743075" y="779713"/>
                </a:lnTo>
                <a:lnTo>
                  <a:pt x="1738710" y="782095"/>
                </a:lnTo>
                <a:lnTo>
                  <a:pt x="1734344" y="785271"/>
                </a:lnTo>
                <a:lnTo>
                  <a:pt x="1730375" y="788447"/>
                </a:lnTo>
                <a:lnTo>
                  <a:pt x="1726010" y="791623"/>
                </a:lnTo>
                <a:lnTo>
                  <a:pt x="1718469" y="799563"/>
                </a:lnTo>
                <a:lnTo>
                  <a:pt x="1711325" y="807900"/>
                </a:lnTo>
                <a:lnTo>
                  <a:pt x="1704181" y="817031"/>
                </a:lnTo>
                <a:lnTo>
                  <a:pt x="1691481" y="834102"/>
                </a:lnTo>
                <a:lnTo>
                  <a:pt x="1694656" y="830926"/>
                </a:lnTo>
                <a:lnTo>
                  <a:pt x="1697831" y="828147"/>
                </a:lnTo>
                <a:lnTo>
                  <a:pt x="1700213" y="826559"/>
                </a:lnTo>
                <a:lnTo>
                  <a:pt x="1703388" y="825765"/>
                </a:lnTo>
                <a:lnTo>
                  <a:pt x="1705769" y="825368"/>
                </a:lnTo>
                <a:lnTo>
                  <a:pt x="1707356" y="825765"/>
                </a:lnTo>
                <a:lnTo>
                  <a:pt x="1708547" y="826162"/>
                </a:lnTo>
                <a:lnTo>
                  <a:pt x="1711325" y="828147"/>
                </a:lnTo>
                <a:lnTo>
                  <a:pt x="1713310" y="831323"/>
                </a:lnTo>
                <a:lnTo>
                  <a:pt x="1714500" y="828941"/>
                </a:lnTo>
                <a:lnTo>
                  <a:pt x="1716485" y="826956"/>
                </a:lnTo>
                <a:lnTo>
                  <a:pt x="1718072" y="825368"/>
                </a:lnTo>
                <a:lnTo>
                  <a:pt x="1720056" y="823780"/>
                </a:lnTo>
                <a:lnTo>
                  <a:pt x="1724025" y="821398"/>
                </a:lnTo>
                <a:lnTo>
                  <a:pt x="1728788" y="819810"/>
                </a:lnTo>
                <a:lnTo>
                  <a:pt x="1733947" y="818619"/>
                </a:lnTo>
                <a:lnTo>
                  <a:pt x="1739106" y="817825"/>
                </a:lnTo>
                <a:lnTo>
                  <a:pt x="1750616" y="817428"/>
                </a:lnTo>
                <a:lnTo>
                  <a:pt x="1756172" y="817031"/>
                </a:lnTo>
                <a:lnTo>
                  <a:pt x="1761331" y="816237"/>
                </a:lnTo>
                <a:lnTo>
                  <a:pt x="1766491" y="815046"/>
                </a:lnTo>
                <a:lnTo>
                  <a:pt x="1770856" y="813458"/>
                </a:lnTo>
                <a:lnTo>
                  <a:pt x="1775222" y="811473"/>
                </a:lnTo>
                <a:lnTo>
                  <a:pt x="1776810" y="809488"/>
                </a:lnTo>
                <a:lnTo>
                  <a:pt x="1778794" y="807900"/>
                </a:lnTo>
                <a:lnTo>
                  <a:pt x="1780381" y="806312"/>
                </a:lnTo>
                <a:lnTo>
                  <a:pt x="1781572" y="803930"/>
                </a:lnTo>
                <a:lnTo>
                  <a:pt x="1783160" y="801151"/>
                </a:lnTo>
                <a:lnTo>
                  <a:pt x="1783953" y="798372"/>
                </a:lnTo>
                <a:lnTo>
                  <a:pt x="1784350" y="794005"/>
                </a:lnTo>
                <a:lnTo>
                  <a:pt x="1784747" y="789241"/>
                </a:lnTo>
                <a:lnTo>
                  <a:pt x="1784350" y="784874"/>
                </a:lnTo>
                <a:lnTo>
                  <a:pt x="1783556" y="779713"/>
                </a:lnTo>
                <a:lnTo>
                  <a:pt x="1780778" y="770185"/>
                </a:lnTo>
                <a:lnTo>
                  <a:pt x="1778000" y="760260"/>
                </a:lnTo>
                <a:lnTo>
                  <a:pt x="1776413" y="755496"/>
                </a:lnTo>
                <a:lnTo>
                  <a:pt x="1775619" y="750732"/>
                </a:lnTo>
                <a:lnTo>
                  <a:pt x="1775222" y="745968"/>
                </a:lnTo>
                <a:lnTo>
                  <a:pt x="1775619" y="741601"/>
                </a:lnTo>
                <a:lnTo>
                  <a:pt x="1776016" y="737234"/>
                </a:lnTo>
                <a:lnTo>
                  <a:pt x="1778000" y="732866"/>
                </a:lnTo>
                <a:lnTo>
                  <a:pt x="1780381" y="728897"/>
                </a:lnTo>
                <a:lnTo>
                  <a:pt x="1784350" y="724926"/>
                </a:lnTo>
                <a:lnTo>
                  <a:pt x="1783160" y="721353"/>
                </a:lnTo>
                <a:lnTo>
                  <a:pt x="1781175" y="717780"/>
                </a:lnTo>
                <a:lnTo>
                  <a:pt x="1779985" y="715001"/>
                </a:lnTo>
                <a:lnTo>
                  <a:pt x="1778397" y="713413"/>
                </a:lnTo>
                <a:lnTo>
                  <a:pt x="1776016" y="712619"/>
                </a:lnTo>
                <a:lnTo>
                  <a:pt x="1774428" y="711825"/>
                </a:lnTo>
                <a:lnTo>
                  <a:pt x="1772047" y="711825"/>
                </a:lnTo>
                <a:close/>
                <a:moveTo>
                  <a:pt x="682821" y="357970"/>
                </a:moveTo>
                <a:lnTo>
                  <a:pt x="687184" y="365104"/>
                </a:lnTo>
                <a:lnTo>
                  <a:pt x="685200" y="361141"/>
                </a:lnTo>
                <a:lnTo>
                  <a:pt x="684011" y="359159"/>
                </a:lnTo>
                <a:lnTo>
                  <a:pt x="682821" y="357970"/>
                </a:lnTo>
                <a:close/>
                <a:moveTo>
                  <a:pt x="626106" y="39688"/>
                </a:moveTo>
                <a:lnTo>
                  <a:pt x="628485" y="39688"/>
                </a:lnTo>
                <a:lnTo>
                  <a:pt x="630865" y="39688"/>
                </a:lnTo>
                <a:lnTo>
                  <a:pt x="632848" y="40084"/>
                </a:lnTo>
                <a:lnTo>
                  <a:pt x="637211" y="41670"/>
                </a:lnTo>
                <a:lnTo>
                  <a:pt x="641177" y="44048"/>
                </a:lnTo>
                <a:lnTo>
                  <a:pt x="644746" y="46823"/>
                </a:lnTo>
                <a:lnTo>
                  <a:pt x="648316" y="50786"/>
                </a:lnTo>
                <a:lnTo>
                  <a:pt x="655455" y="59110"/>
                </a:lnTo>
                <a:lnTo>
                  <a:pt x="662197" y="67434"/>
                </a:lnTo>
                <a:lnTo>
                  <a:pt x="666163" y="71001"/>
                </a:lnTo>
                <a:lnTo>
                  <a:pt x="670129" y="74172"/>
                </a:lnTo>
                <a:lnTo>
                  <a:pt x="674095" y="77343"/>
                </a:lnTo>
                <a:lnTo>
                  <a:pt x="678855" y="78928"/>
                </a:lnTo>
                <a:lnTo>
                  <a:pt x="680838" y="79721"/>
                </a:lnTo>
                <a:lnTo>
                  <a:pt x="683614" y="80117"/>
                </a:lnTo>
                <a:lnTo>
                  <a:pt x="685597" y="80117"/>
                </a:lnTo>
                <a:lnTo>
                  <a:pt x="688373" y="80117"/>
                </a:lnTo>
                <a:lnTo>
                  <a:pt x="687580" y="81703"/>
                </a:lnTo>
                <a:lnTo>
                  <a:pt x="685994" y="82496"/>
                </a:lnTo>
                <a:lnTo>
                  <a:pt x="683614" y="83288"/>
                </a:lnTo>
                <a:lnTo>
                  <a:pt x="678855" y="83685"/>
                </a:lnTo>
                <a:lnTo>
                  <a:pt x="677268" y="84081"/>
                </a:lnTo>
                <a:lnTo>
                  <a:pt x="676078" y="84874"/>
                </a:lnTo>
                <a:lnTo>
                  <a:pt x="675682" y="86063"/>
                </a:lnTo>
                <a:lnTo>
                  <a:pt x="675285" y="87252"/>
                </a:lnTo>
                <a:lnTo>
                  <a:pt x="674889" y="88837"/>
                </a:lnTo>
                <a:lnTo>
                  <a:pt x="674492" y="94387"/>
                </a:lnTo>
                <a:lnTo>
                  <a:pt x="677268" y="93990"/>
                </a:lnTo>
                <a:lnTo>
                  <a:pt x="679648" y="94387"/>
                </a:lnTo>
                <a:lnTo>
                  <a:pt x="682028" y="94783"/>
                </a:lnTo>
                <a:lnTo>
                  <a:pt x="684407" y="95972"/>
                </a:lnTo>
                <a:lnTo>
                  <a:pt x="686787" y="97557"/>
                </a:lnTo>
                <a:lnTo>
                  <a:pt x="688770" y="99143"/>
                </a:lnTo>
                <a:lnTo>
                  <a:pt x="693133" y="103503"/>
                </a:lnTo>
                <a:lnTo>
                  <a:pt x="697099" y="108656"/>
                </a:lnTo>
                <a:lnTo>
                  <a:pt x="701065" y="114998"/>
                </a:lnTo>
                <a:lnTo>
                  <a:pt x="704634" y="121736"/>
                </a:lnTo>
                <a:lnTo>
                  <a:pt x="708204" y="128870"/>
                </a:lnTo>
                <a:lnTo>
                  <a:pt x="715343" y="141950"/>
                </a:lnTo>
                <a:lnTo>
                  <a:pt x="718516" y="148689"/>
                </a:lnTo>
                <a:lnTo>
                  <a:pt x="721689" y="154238"/>
                </a:lnTo>
                <a:lnTo>
                  <a:pt x="725258" y="158994"/>
                </a:lnTo>
                <a:lnTo>
                  <a:pt x="728431" y="162561"/>
                </a:lnTo>
                <a:lnTo>
                  <a:pt x="730414" y="163751"/>
                </a:lnTo>
                <a:lnTo>
                  <a:pt x="732000" y="164940"/>
                </a:lnTo>
                <a:lnTo>
                  <a:pt x="733984" y="165336"/>
                </a:lnTo>
                <a:lnTo>
                  <a:pt x="735570" y="165336"/>
                </a:lnTo>
                <a:lnTo>
                  <a:pt x="734777" y="168507"/>
                </a:lnTo>
                <a:lnTo>
                  <a:pt x="734777" y="171282"/>
                </a:lnTo>
                <a:lnTo>
                  <a:pt x="735173" y="173660"/>
                </a:lnTo>
                <a:lnTo>
                  <a:pt x="735570" y="176434"/>
                </a:lnTo>
                <a:lnTo>
                  <a:pt x="736760" y="178416"/>
                </a:lnTo>
                <a:lnTo>
                  <a:pt x="737950" y="180794"/>
                </a:lnTo>
                <a:lnTo>
                  <a:pt x="741122" y="185154"/>
                </a:lnTo>
                <a:lnTo>
                  <a:pt x="744295" y="188722"/>
                </a:lnTo>
                <a:lnTo>
                  <a:pt x="745882" y="191496"/>
                </a:lnTo>
                <a:lnTo>
                  <a:pt x="747072" y="193478"/>
                </a:lnTo>
                <a:lnTo>
                  <a:pt x="748261" y="196253"/>
                </a:lnTo>
                <a:lnTo>
                  <a:pt x="749055" y="199423"/>
                </a:lnTo>
                <a:lnTo>
                  <a:pt x="749055" y="202198"/>
                </a:lnTo>
                <a:lnTo>
                  <a:pt x="749055" y="205765"/>
                </a:lnTo>
                <a:lnTo>
                  <a:pt x="747468" y="214882"/>
                </a:lnTo>
                <a:lnTo>
                  <a:pt x="747468" y="216864"/>
                </a:lnTo>
                <a:lnTo>
                  <a:pt x="748261" y="218449"/>
                </a:lnTo>
                <a:lnTo>
                  <a:pt x="749848" y="220827"/>
                </a:lnTo>
                <a:lnTo>
                  <a:pt x="751434" y="223602"/>
                </a:lnTo>
                <a:lnTo>
                  <a:pt x="753814" y="227565"/>
                </a:lnTo>
                <a:lnTo>
                  <a:pt x="754607" y="229547"/>
                </a:lnTo>
                <a:lnTo>
                  <a:pt x="755400" y="231529"/>
                </a:lnTo>
                <a:lnTo>
                  <a:pt x="755797" y="235889"/>
                </a:lnTo>
                <a:lnTo>
                  <a:pt x="755797" y="240249"/>
                </a:lnTo>
                <a:lnTo>
                  <a:pt x="755400" y="245006"/>
                </a:lnTo>
                <a:lnTo>
                  <a:pt x="753417" y="254122"/>
                </a:lnTo>
                <a:lnTo>
                  <a:pt x="751038" y="263635"/>
                </a:lnTo>
                <a:lnTo>
                  <a:pt x="750245" y="267598"/>
                </a:lnTo>
                <a:lnTo>
                  <a:pt x="750245" y="271958"/>
                </a:lnTo>
                <a:lnTo>
                  <a:pt x="750641" y="275526"/>
                </a:lnTo>
                <a:lnTo>
                  <a:pt x="751434" y="277111"/>
                </a:lnTo>
                <a:lnTo>
                  <a:pt x="752624" y="278697"/>
                </a:lnTo>
                <a:lnTo>
                  <a:pt x="753417" y="280282"/>
                </a:lnTo>
                <a:lnTo>
                  <a:pt x="754607" y="281471"/>
                </a:lnTo>
                <a:lnTo>
                  <a:pt x="756194" y="282660"/>
                </a:lnTo>
                <a:lnTo>
                  <a:pt x="758573" y="284246"/>
                </a:lnTo>
                <a:lnTo>
                  <a:pt x="760953" y="285039"/>
                </a:lnTo>
                <a:lnTo>
                  <a:pt x="763729" y="285831"/>
                </a:lnTo>
                <a:lnTo>
                  <a:pt x="770472" y="286624"/>
                </a:lnTo>
                <a:lnTo>
                  <a:pt x="769282" y="282264"/>
                </a:lnTo>
                <a:lnTo>
                  <a:pt x="769282" y="277508"/>
                </a:lnTo>
                <a:lnTo>
                  <a:pt x="769678" y="273148"/>
                </a:lnTo>
                <a:lnTo>
                  <a:pt x="770868" y="268391"/>
                </a:lnTo>
                <a:lnTo>
                  <a:pt x="773644" y="258482"/>
                </a:lnTo>
                <a:lnTo>
                  <a:pt x="774834" y="253726"/>
                </a:lnTo>
                <a:lnTo>
                  <a:pt x="775628" y="248969"/>
                </a:lnTo>
                <a:lnTo>
                  <a:pt x="789112" y="252537"/>
                </a:lnTo>
                <a:lnTo>
                  <a:pt x="789905" y="247384"/>
                </a:lnTo>
                <a:lnTo>
                  <a:pt x="791889" y="240646"/>
                </a:lnTo>
                <a:lnTo>
                  <a:pt x="794268" y="233115"/>
                </a:lnTo>
                <a:lnTo>
                  <a:pt x="797838" y="224395"/>
                </a:lnTo>
                <a:lnTo>
                  <a:pt x="801804" y="214882"/>
                </a:lnTo>
                <a:lnTo>
                  <a:pt x="806563" y="204973"/>
                </a:lnTo>
                <a:lnTo>
                  <a:pt x="811719" y="195063"/>
                </a:lnTo>
                <a:lnTo>
                  <a:pt x="816875" y="184362"/>
                </a:lnTo>
                <a:lnTo>
                  <a:pt x="822824" y="174849"/>
                </a:lnTo>
                <a:lnTo>
                  <a:pt x="829170" y="165732"/>
                </a:lnTo>
                <a:lnTo>
                  <a:pt x="835119" y="157805"/>
                </a:lnTo>
                <a:lnTo>
                  <a:pt x="841068" y="150670"/>
                </a:lnTo>
                <a:lnTo>
                  <a:pt x="844241" y="147896"/>
                </a:lnTo>
                <a:lnTo>
                  <a:pt x="847811" y="145121"/>
                </a:lnTo>
                <a:lnTo>
                  <a:pt x="850587" y="143140"/>
                </a:lnTo>
                <a:lnTo>
                  <a:pt x="853760" y="141158"/>
                </a:lnTo>
                <a:lnTo>
                  <a:pt x="856933" y="139969"/>
                </a:lnTo>
                <a:lnTo>
                  <a:pt x="859709" y="139572"/>
                </a:lnTo>
                <a:lnTo>
                  <a:pt x="862485" y="139176"/>
                </a:lnTo>
                <a:lnTo>
                  <a:pt x="865261" y="139572"/>
                </a:lnTo>
                <a:lnTo>
                  <a:pt x="866848" y="139572"/>
                </a:lnTo>
                <a:lnTo>
                  <a:pt x="868434" y="139176"/>
                </a:lnTo>
                <a:lnTo>
                  <a:pt x="873590" y="136798"/>
                </a:lnTo>
                <a:lnTo>
                  <a:pt x="879143" y="133627"/>
                </a:lnTo>
                <a:lnTo>
                  <a:pt x="885885" y="128870"/>
                </a:lnTo>
                <a:lnTo>
                  <a:pt x="892627" y="124114"/>
                </a:lnTo>
                <a:lnTo>
                  <a:pt x="898973" y="118565"/>
                </a:lnTo>
                <a:lnTo>
                  <a:pt x="904129" y="114601"/>
                </a:lnTo>
                <a:lnTo>
                  <a:pt x="907302" y="111034"/>
                </a:lnTo>
                <a:lnTo>
                  <a:pt x="905319" y="119358"/>
                </a:lnTo>
                <a:lnTo>
                  <a:pt x="904526" y="127681"/>
                </a:lnTo>
                <a:lnTo>
                  <a:pt x="903733" y="136401"/>
                </a:lnTo>
                <a:lnTo>
                  <a:pt x="903733" y="145121"/>
                </a:lnTo>
                <a:lnTo>
                  <a:pt x="903733" y="163354"/>
                </a:lnTo>
                <a:lnTo>
                  <a:pt x="904129" y="181587"/>
                </a:lnTo>
                <a:lnTo>
                  <a:pt x="903733" y="190307"/>
                </a:lnTo>
                <a:lnTo>
                  <a:pt x="902543" y="199423"/>
                </a:lnTo>
                <a:lnTo>
                  <a:pt x="901353" y="207351"/>
                </a:lnTo>
                <a:lnTo>
                  <a:pt x="899766" y="216071"/>
                </a:lnTo>
                <a:lnTo>
                  <a:pt x="896990" y="223998"/>
                </a:lnTo>
                <a:lnTo>
                  <a:pt x="895404" y="227962"/>
                </a:lnTo>
                <a:lnTo>
                  <a:pt x="893024" y="231529"/>
                </a:lnTo>
                <a:lnTo>
                  <a:pt x="891041" y="235493"/>
                </a:lnTo>
                <a:lnTo>
                  <a:pt x="888265" y="239060"/>
                </a:lnTo>
                <a:lnTo>
                  <a:pt x="885488" y="242627"/>
                </a:lnTo>
                <a:lnTo>
                  <a:pt x="882316" y="245798"/>
                </a:lnTo>
                <a:lnTo>
                  <a:pt x="895800" y="249366"/>
                </a:lnTo>
                <a:lnTo>
                  <a:pt x="895800" y="252933"/>
                </a:lnTo>
                <a:lnTo>
                  <a:pt x="895800" y="256500"/>
                </a:lnTo>
                <a:lnTo>
                  <a:pt x="895007" y="258878"/>
                </a:lnTo>
                <a:lnTo>
                  <a:pt x="894214" y="262049"/>
                </a:lnTo>
                <a:lnTo>
                  <a:pt x="892231" y="264428"/>
                </a:lnTo>
                <a:lnTo>
                  <a:pt x="891041" y="266806"/>
                </a:lnTo>
                <a:lnTo>
                  <a:pt x="887075" y="271166"/>
                </a:lnTo>
                <a:lnTo>
                  <a:pt x="883505" y="275526"/>
                </a:lnTo>
                <a:lnTo>
                  <a:pt x="879539" y="279886"/>
                </a:lnTo>
                <a:lnTo>
                  <a:pt x="878349" y="281868"/>
                </a:lnTo>
                <a:lnTo>
                  <a:pt x="877160" y="284642"/>
                </a:lnTo>
                <a:lnTo>
                  <a:pt x="875970" y="287417"/>
                </a:lnTo>
                <a:lnTo>
                  <a:pt x="875573" y="290588"/>
                </a:lnTo>
                <a:lnTo>
                  <a:pt x="878349" y="290984"/>
                </a:lnTo>
                <a:lnTo>
                  <a:pt x="881126" y="291380"/>
                </a:lnTo>
                <a:lnTo>
                  <a:pt x="882316" y="291380"/>
                </a:lnTo>
                <a:lnTo>
                  <a:pt x="883505" y="291380"/>
                </a:lnTo>
                <a:lnTo>
                  <a:pt x="885092" y="290588"/>
                </a:lnTo>
                <a:lnTo>
                  <a:pt x="886282" y="289795"/>
                </a:lnTo>
                <a:lnTo>
                  <a:pt x="872400" y="315955"/>
                </a:lnTo>
                <a:lnTo>
                  <a:pt x="864468" y="329828"/>
                </a:lnTo>
                <a:lnTo>
                  <a:pt x="856536" y="343701"/>
                </a:lnTo>
                <a:lnTo>
                  <a:pt x="851777" y="350439"/>
                </a:lnTo>
                <a:lnTo>
                  <a:pt x="847017" y="357177"/>
                </a:lnTo>
                <a:lnTo>
                  <a:pt x="842258" y="363519"/>
                </a:lnTo>
                <a:lnTo>
                  <a:pt x="836705" y="369861"/>
                </a:lnTo>
                <a:lnTo>
                  <a:pt x="831153" y="375806"/>
                </a:lnTo>
                <a:lnTo>
                  <a:pt x="825204" y="381355"/>
                </a:lnTo>
                <a:lnTo>
                  <a:pt x="819255" y="386905"/>
                </a:lnTo>
                <a:lnTo>
                  <a:pt x="812512" y="391661"/>
                </a:lnTo>
                <a:lnTo>
                  <a:pt x="827583" y="381752"/>
                </a:lnTo>
                <a:lnTo>
                  <a:pt x="847017" y="370257"/>
                </a:lnTo>
                <a:lnTo>
                  <a:pt x="857329" y="363915"/>
                </a:lnTo>
                <a:lnTo>
                  <a:pt x="868038" y="357970"/>
                </a:lnTo>
                <a:lnTo>
                  <a:pt x="879539" y="352024"/>
                </a:lnTo>
                <a:lnTo>
                  <a:pt x="891438" y="346872"/>
                </a:lnTo>
                <a:lnTo>
                  <a:pt x="902939" y="342115"/>
                </a:lnTo>
                <a:lnTo>
                  <a:pt x="914838" y="338152"/>
                </a:lnTo>
                <a:lnTo>
                  <a:pt x="926339" y="334981"/>
                </a:lnTo>
                <a:lnTo>
                  <a:pt x="932288" y="334188"/>
                </a:lnTo>
                <a:lnTo>
                  <a:pt x="937444" y="333395"/>
                </a:lnTo>
                <a:lnTo>
                  <a:pt x="942997" y="333395"/>
                </a:lnTo>
                <a:lnTo>
                  <a:pt x="948153" y="333395"/>
                </a:lnTo>
                <a:lnTo>
                  <a:pt x="953309" y="333792"/>
                </a:lnTo>
                <a:lnTo>
                  <a:pt x="958465" y="334584"/>
                </a:lnTo>
                <a:lnTo>
                  <a:pt x="963224" y="336170"/>
                </a:lnTo>
                <a:lnTo>
                  <a:pt x="967587" y="337755"/>
                </a:lnTo>
                <a:lnTo>
                  <a:pt x="971950" y="339737"/>
                </a:lnTo>
                <a:lnTo>
                  <a:pt x="976312" y="342512"/>
                </a:lnTo>
                <a:lnTo>
                  <a:pt x="967983" y="353610"/>
                </a:lnTo>
                <a:lnTo>
                  <a:pt x="959258" y="364708"/>
                </a:lnTo>
                <a:lnTo>
                  <a:pt x="950136" y="375410"/>
                </a:lnTo>
                <a:lnTo>
                  <a:pt x="940617" y="385319"/>
                </a:lnTo>
                <a:lnTo>
                  <a:pt x="930702" y="395228"/>
                </a:lnTo>
                <a:lnTo>
                  <a:pt x="920390" y="403948"/>
                </a:lnTo>
                <a:lnTo>
                  <a:pt x="914838" y="408308"/>
                </a:lnTo>
                <a:lnTo>
                  <a:pt x="909285" y="412272"/>
                </a:lnTo>
                <a:lnTo>
                  <a:pt x="902939" y="416236"/>
                </a:lnTo>
                <a:lnTo>
                  <a:pt x="897387" y="419407"/>
                </a:lnTo>
                <a:lnTo>
                  <a:pt x="890644" y="422974"/>
                </a:lnTo>
                <a:lnTo>
                  <a:pt x="883109" y="425748"/>
                </a:lnTo>
                <a:lnTo>
                  <a:pt x="867641" y="429712"/>
                </a:lnTo>
                <a:lnTo>
                  <a:pt x="860502" y="432090"/>
                </a:lnTo>
                <a:lnTo>
                  <a:pt x="853760" y="434468"/>
                </a:lnTo>
                <a:lnTo>
                  <a:pt x="850587" y="436054"/>
                </a:lnTo>
                <a:lnTo>
                  <a:pt x="848207" y="437639"/>
                </a:lnTo>
                <a:lnTo>
                  <a:pt x="845431" y="439225"/>
                </a:lnTo>
                <a:lnTo>
                  <a:pt x="843448" y="441603"/>
                </a:lnTo>
                <a:lnTo>
                  <a:pt x="846224" y="443585"/>
                </a:lnTo>
                <a:lnTo>
                  <a:pt x="849397" y="445567"/>
                </a:lnTo>
                <a:lnTo>
                  <a:pt x="852570" y="447152"/>
                </a:lnTo>
                <a:lnTo>
                  <a:pt x="855743" y="447945"/>
                </a:lnTo>
                <a:lnTo>
                  <a:pt x="859312" y="448738"/>
                </a:lnTo>
                <a:lnTo>
                  <a:pt x="862882" y="449530"/>
                </a:lnTo>
                <a:lnTo>
                  <a:pt x="870021" y="449927"/>
                </a:lnTo>
                <a:lnTo>
                  <a:pt x="877160" y="450323"/>
                </a:lnTo>
                <a:lnTo>
                  <a:pt x="883902" y="450719"/>
                </a:lnTo>
                <a:lnTo>
                  <a:pt x="887472" y="451116"/>
                </a:lnTo>
                <a:lnTo>
                  <a:pt x="890644" y="451909"/>
                </a:lnTo>
                <a:lnTo>
                  <a:pt x="893421" y="452701"/>
                </a:lnTo>
                <a:lnTo>
                  <a:pt x="896594" y="454287"/>
                </a:lnTo>
                <a:lnTo>
                  <a:pt x="881126" y="460232"/>
                </a:lnTo>
                <a:lnTo>
                  <a:pt x="866055" y="465781"/>
                </a:lnTo>
                <a:lnTo>
                  <a:pt x="858122" y="468556"/>
                </a:lnTo>
                <a:lnTo>
                  <a:pt x="850190" y="470538"/>
                </a:lnTo>
                <a:lnTo>
                  <a:pt x="843051" y="472123"/>
                </a:lnTo>
                <a:lnTo>
                  <a:pt x="835119" y="473709"/>
                </a:lnTo>
                <a:lnTo>
                  <a:pt x="827583" y="474501"/>
                </a:lnTo>
                <a:lnTo>
                  <a:pt x="820444" y="474501"/>
                </a:lnTo>
                <a:lnTo>
                  <a:pt x="812909" y="473709"/>
                </a:lnTo>
                <a:lnTo>
                  <a:pt x="805770" y="471727"/>
                </a:lnTo>
                <a:lnTo>
                  <a:pt x="798234" y="469349"/>
                </a:lnTo>
                <a:lnTo>
                  <a:pt x="791095" y="465385"/>
                </a:lnTo>
                <a:lnTo>
                  <a:pt x="787526" y="462610"/>
                </a:lnTo>
                <a:lnTo>
                  <a:pt x="783560" y="460232"/>
                </a:lnTo>
                <a:lnTo>
                  <a:pt x="776817" y="454287"/>
                </a:lnTo>
                <a:lnTo>
                  <a:pt x="774041" y="456665"/>
                </a:lnTo>
                <a:lnTo>
                  <a:pt x="772455" y="459043"/>
                </a:lnTo>
                <a:lnTo>
                  <a:pt x="770472" y="461421"/>
                </a:lnTo>
                <a:lnTo>
                  <a:pt x="769678" y="464196"/>
                </a:lnTo>
                <a:lnTo>
                  <a:pt x="768885" y="466178"/>
                </a:lnTo>
                <a:lnTo>
                  <a:pt x="768489" y="468952"/>
                </a:lnTo>
                <a:lnTo>
                  <a:pt x="768092" y="471330"/>
                </a:lnTo>
                <a:lnTo>
                  <a:pt x="768489" y="474105"/>
                </a:lnTo>
                <a:lnTo>
                  <a:pt x="769282" y="479258"/>
                </a:lnTo>
                <a:lnTo>
                  <a:pt x="771661" y="484411"/>
                </a:lnTo>
                <a:lnTo>
                  <a:pt x="774041" y="489960"/>
                </a:lnTo>
                <a:lnTo>
                  <a:pt x="777611" y="495112"/>
                </a:lnTo>
                <a:lnTo>
                  <a:pt x="784750" y="506211"/>
                </a:lnTo>
                <a:lnTo>
                  <a:pt x="791889" y="516516"/>
                </a:lnTo>
                <a:lnTo>
                  <a:pt x="795061" y="521669"/>
                </a:lnTo>
                <a:lnTo>
                  <a:pt x="797044" y="527218"/>
                </a:lnTo>
                <a:lnTo>
                  <a:pt x="798631" y="531974"/>
                </a:lnTo>
                <a:lnTo>
                  <a:pt x="799028" y="534749"/>
                </a:lnTo>
                <a:lnTo>
                  <a:pt x="799028" y="537127"/>
                </a:lnTo>
                <a:lnTo>
                  <a:pt x="803390" y="544262"/>
                </a:lnTo>
                <a:lnTo>
                  <a:pt x="807356" y="550604"/>
                </a:lnTo>
                <a:lnTo>
                  <a:pt x="811322" y="557738"/>
                </a:lnTo>
                <a:lnTo>
                  <a:pt x="814495" y="564873"/>
                </a:lnTo>
                <a:lnTo>
                  <a:pt x="817272" y="572404"/>
                </a:lnTo>
                <a:lnTo>
                  <a:pt x="820444" y="579538"/>
                </a:lnTo>
                <a:lnTo>
                  <a:pt x="825600" y="594204"/>
                </a:lnTo>
                <a:lnTo>
                  <a:pt x="829566" y="609662"/>
                </a:lnTo>
                <a:lnTo>
                  <a:pt x="833136" y="625120"/>
                </a:lnTo>
                <a:lnTo>
                  <a:pt x="835912" y="640579"/>
                </a:lnTo>
                <a:lnTo>
                  <a:pt x="838292" y="655641"/>
                </a:lnTo>
                <a:lnTo>
                  <a:pt x="825997" y="657226"/>
                </a:lnTo>
                <a:lnTo>
                  <a:pt x="826394" y="647713"/>
                </a:lnTo>
                <a:lnTo>
                  <a:pt x="826394" y="637408"/>
                </a:lnTo>
                <a:lnTo>
                  <a:pt x="825204" y="627102"/>
                </a:lnTo>
                <a:lnTo>
                  <a:pt x="823617" y="616400"/>
                </a:lnTo>
                <a:lnTo>
                  <a:pt x="821238" y="606095"/>
                </a:lnTo>
                <a:lnTo>
                  <a:pt x="818065" y="594997"/>
                </a:lnTo>
                <a:lnTo>
                  <a:pt x="814892" y="584295"/>
                </a:lnTo>
                <a:lnTo>
                  <a:pt x="810926" y="573593"/>
                </a:lnTo>
                <a:lnTo>
                  <a:pt x="806563" y="562891"/>
                </a:lnTo>
                <a:lnTo>
                  <a:pt x="801804" y="552189"/>
                </a:lnTo>
                <a:lnTo>
                  <a:pt x="796648" y="542280"/>
                </a:lnTo>
                <a:lnTo>
                  <a:pt x="791492" y="532371"/>
                </a:lnTo>
                <a:lnTo>
                  <a:pt x="786336" y="522858"/>
                </a:lnTo>
                <a:lnTo>
                  <a:pt x="780387" y="514138"/>
                </a:lnTo>
                <a:lnTo>
                  <a:pt x="774834" y="506211"/>
                </a:lnTo>
                <a:lnTo>
                  <a:pt x="769282" y="498283"/>
                </a:lnTo>
                <a:lnTo>
                  <a:pt x="768885" y="501454"/>
                </a:lnTo>
                <a:lnTo>
                  <a:pt x="768489" y="503832"/>
                </a:lnTo>
                <a:lnTo>
                  <a:pt x="768489" y="505418"/>
                </a:lnTo>
                <a:lnTo>
                  <a:pt x="768885" y="507003"/>
                </a:lnTo>
                <a:lnTo>
                  <a:pt x="769282" y="507796"/>
                </a:lnTo>
                <a:lnTo>
                  <a:pt x="770472" y="508985"/>
                </a:lnTo>
                <a:lnTo>
                  <a:pt x="768092" y="510967"/>
                </a:lnTo>
                <a:lnTo>
                  <a:pt x="765316" y="511363"/>
                </a:lnTo>
                <a:lnTo>
                  <a:pt x="762936" y="511363"/>
                </a:lnTo>
                <a:lnTo>
                  <a:pt x="759763" y="510571"/>
                </a:lnTo>
                <a:lnTo>
                  <a:pt x="760953" y="513345"/>
                </a:lnTo>
                <a:lnTo>
                  <a:pt x="761350" y="516120"/>
                </a:lnTo>
                <a:lnTo>
                  <a:pt x="762143" y="518498"/>
                </a:lnTo>
                <a:lnTo>
                  <a:pt x="760953" y="521273"/>
                </a:lnTo>
                <a:lnTo>
                  <a:pt x="760160" y="523254"/>
                </a:lnTo>
                <a:lnTo>
                  <a:pt x="759367" y="525633"/>
                </a:lnTo>
                <a:lnTo>
                  <a:pt x="757780" y="527614"/>
                </a:lnTo>
                <a:lnTo>
                  <a:pt x="755797" y="529596"/>
                </a:lnTo>
                <a:lnTo>
                  <a:pt x="751831" y="533164"/>
                </a:lnTo>
                <a:lnTo>
                  <a:pt x="747468" y="536731"/>
                </a:lnTo>
                <a:lnTo>
                  <a:pt x="743899" y="540695"/>
                </a:lnTo>
                <a:lnTo>
                  <a:pt x="742312" y="542280"/>
                </a:lnTo>
                <a:lnTo>
                  <a:pt x="741122" y="544658"/>
                </a:lnTo>
                <a:lnTo>
                  <a:pt x="737156" y="543865"/>
                </a:lnTo>
                <a:lnTo>
                  <a:pt x="734380" y="541884"/>
                </a:lnTo>
                <a:lnTo>
                  <a:pt x="731604" y="540695"/>
                </a:lnTo>
                <a:lnTo>
                  <a:pt x="729621" y="539109"/>
                </a:lnTo>
                <a:lnTo>
                  <a:pt x="727241" y="537127"/>
                </a:lnTo>
                <a:lnTo>
                  <a:pt x="725655" y="535145"/>
                </a:lnTo>
                <a:lnTo>
                  <a:pt x="724465" y="533164"/>
                </a:lnTo>
                <a:lnTo>
                  <a:pt x="723275" y="531182"/>
                </a:lnTo>
                <a:lnTo>
                  <a:pt x="722482" y="528407"/>
                </a:lnTo>
                <a:lnTo>
                  <a:pt x="722085" y="526425"/>
                </a:lnTo>
                <a:lnTo>
                  <a:pt x="721689" y="521273"/>
                </a:lnTo>
                <a:lnTo>
                  <a:pt x="722482" y="516120"/>
                </a:lnTo>
                <a:lnTo>
                  <a:pt x="723275" y="510571"/>
                </a:lnTo>
                <a:lnTo>
                  <a:pt x="725258" y="505022"/>
                </a:lnTo>
                <a:lnTo>
                  <a:pt x="726845" y="499472"/>
                </a:lnTo>
                <a:lnTo>
                  <a:pt x="731207" y="489167"/>
                </a:lnTo>
                <a:lnTo>
                  <a:pt x="735173" y="480051"/>
                </a:lnTo>
                <a:lnTo>
                  <a:pt x="735967" y="476087"/>
                </a:lnTo>
                <a:lnTo>
                  <a:pt x="736760" y="472916"/>
                </a:lnTo>
                <a:lnTo>
                  <a:pt x="730414" y="474501"/>
                </a:lnTo>
                <a:lnTo>
                  <a:pt x="724861" y="476483"/>
                </a:lnTo>
                <a:lnTo>
                  <a:pt x="718912" y="479258"/>
                </a:lnTo>
                <a:lnTo>
                  <a:pt x="713756" y="481636"/>
                </a:lnTo>
                <a:lnTo>
                  <a:pt x="703841" y="488374"/>
                </a:lnTo>
                <a:lnTo>
                  <a:pt x="694323" y="494716"/>
                </a:lnTo>
                <a:lnTo>
                  <a:pt x="684804" y="500662"/>
                </a:lnTo>
                <a:lnTo>
                  <a:pt x="680045" y="503832"/>
                </a:lnTo>
                <a:lnTo>
                  <a:pt x="674889" y="506607"/>
                </a:lnTo>
                <a:lnTo>
                  <a:pt x="669733" y="508985"/>
                </a:lnTo>
                <a:lnTo>
                  <a:pt x="664180" y="510967"/>
                </a:lnTo>
                <a:lnTo>
                  <a:pt x="658628" y="512156"/>
                </a:lnTo>
                <a:lnTo>
                  <a:pt x="652282" y="512949"/>
                </a:lnTo>
                <a:lnTo>
                  <a:pt x="643160" y="514138"/>
                </a:lnTo>
                <a:lnTo>
                  <a:pt x="634831" y="516516"/>
                </a:lnTo>
                <a:lnTo>
                  <a:pt x="625709" y="518102"/>
                </a:lnTo>
                <a:lnTo>
                  <a:pt x="616984" y="520083"/>
                </a:lnTo>
                <a:lnTo>
                  <a:pt x="608258" y="521273"/>
                </a:lnTo>
                <a:lnTo>
                  <a:pt x="603895" y="521273"/>
                </a:lnTo>
                <a:lnTo>
                  <a:pt x="599136" y="521273"/>
                </a:lnTo>
                <a:lnTo>
                  <a:pt x="594773" y="520876"/>
                </a:lnTo>
                <a:lnTo>
                  <a:pt x="590411" y="520083"/>
                </a:lnTo>
                <a:lnTo>
                  <a:pt x="586048" y="518894"/>
                </a:lnTo>
                <a:lnTo>
                  <a:pt x="581289" y="517309"/>
                </a:lnTo>
                <a:lnTo>
                  <a:pt x="583272" y="510967"/>
                </a:lnTo>
                <a:lnTo>
                  <a:pt x="576529" y="513345"/>
                </a:lnTo>
                <a:lnTo>
                  <a:pt x="570977" y="514534"/>
                </a:lnTo>
                <a:lnTo>
                  <a:pt x="565028" y="515723"/>
                </a:lnTo>
                <a:lnTo>
                  <a:pt x="559475" y="515723"/>
                </a:lnTo>
                <a:lnTo>
                  <a:pt x="553129" y="515723"/>
                </a:lnTo>
                <a:lnTo>
                  <a:pt x="547577" y="514534"/>
                </a:lnTo>
                <a:lnTo>
                  <a:pt x="536075" y="512949"/>
                </a:lnTo>
                <a:lnTo>
                  <a:pt x="524177" y="510967"/>
                </a:lnTo>
                <a:lnTo>
                  <a:pt x="518624" y="509778"/>
                </a:lnTo>
                <a:lnTo>
                  <a:pt x="512675" y="508985"/>
                </a:lnTo>
                <a:lnTo>
                  <a:pt x="506329" y="508985"/>
                </a:lnTo>
                <a:lnTo>
                  <a:pt x="499984" y="509382"/>
                </a:lnTo>
                <a:lnTo>
                  <a:pt x="493638" y="510967"/>
                </a:lnTo>
                <a:lnTo>
                  <a:pt x="486896" y="512553"/>
                </a:lnTo>
                <a:lnTo>
                  <a:pt x="489275" y="509778"/>
                </a:lnTo>
                <a:lnTo>
                  <a:pt x="491258" y="507400"/>
                </a:lnTo>
                <a:lnTo>
                  <a:pt x="494035" y="505022"/>
                </a:lnTo>
                <a:lnTo>
                  <a:pt x="496414" y="503040"/>
                </a:lnTo>
                <a:lnTo>
                  <a:pt x="499587" y="501851"/>
                </a:lnTo>
                <a:lnTo>
                  <a:pt x="502760" y="499869"/>
                </a:lnTo>
                <a:lnTo>
                  <a:pt x="509106" y="497491"/>
                </a:lnTo>
                <a:lnTo>
                  <a:pt x="522590" y="493527"/>
                </a:lnTo>
                <a:lnTo>
                  <a:pt x="528936" y="491149"/>
                </a:lnTo>
                <a:lnTo>
                  <a:pt x="534885" y="488771"/>
                </a:lnTo>
                <a:lnTo>
                  <a:pt x="538455" y="487978"/>
                </a:lnTo>
                <a:lnTo>
                  <a:pt x="541628" y="485996"/>
                </a:lnTo>
                <a:lnTo>
                  <a:pt x="544404" y="484411"/>
                </a:lnTo>
                <a:lnTo>
                  <a:pt x="547577" y="482825"/>
                </a:lnTo>
                <a:lnTo>
                  <a:pt x="552733" y="478069"/>
                </a:lnTo>
                <a:lnTo>
                  <a:pt x="557889" y="473312"/>
                </a:lnTo>
                <a:lnTo>
                  <a:pt x="562648" y="468556"/>
                </a:lnTo>
                <a:lnTo>
                  <a:pt x="567407" y="463800"/>
                </a:lnTo>
                <a:lnTo>
                  <a:pt x="573356" y="459439"/>
                </a:lnTo>
                <a:lnTo>
                  <a:pt x="576133" y="457458"/>
                </a:lnTo>
                <a:lnTo>
                  <a:pt x="579306" y="455872"/>
                </a:lnTo>
                <a:lnTo>
                  <a:pt x="586445" y="452701"/>
                </a:lnTo>
                <a:lnTo>
                  <a:pt x="595963" y="449530"/>
                </a:lnTo>
                <a:lnTo>
                  <a:pt x="605878" y="445567"/>
                </a:lnTo>
                <a:lnTo>
                  <a:pt x="616587" y="441603"/>
                </a:lnTo>
                <a:lnTo>
                  <a:pt x="626106" y="437243"/>
                </a:lnTo>
                <a:lnTo>
                  <a:pt x="630468" y="435261"/>
                </a:lnTo>
                <a:lnTo>
                  <a:pt x="633641" y="432487"/>
                </a:lnTo>
                <a:lnTo>
                  <a:pt x="637211" y="430505"/>
                </a:lnTo>
                <a:lnTo>
                  <a:pt x="639987" y="427730"/>
                </a:lnTo>
                <a:lnTo>
                  <a:pt x="641573" y="424956"/>
                </a:lnTo>
                <a:lnTo>
                  <a:pt x="642763" y="422577"/>
                </a:lnTo>
                <a:lnTo>
                  <a:pt x="636021" y="422974"/>
                </a:lnTo>
                <a:lnTo>
                  <a:pt x="629278" y="422577"/>
                </a:lnTo>
                <a:lnTo>
                  <a:pt x="622933" y="422181"/>
                </a:lnTo>
                <a:lnTo>
                  <a:pt x="616587" y="420992"/>
                </a:lnTo>
                <a:lnTo>
                  <a:pt x="610241" y="418614"/>
                </a:lnTo>
                <a:lnTo>
                  <a:pt x="604292" y="416632"/>
                </a:lnTo>
                <a:lnTo>
                  <a:pt x="598343" y="413461"/>
                </a:lnTo>
                <a:lnTo>
                  <a:pt x="592790" y="410290"/>
                </a:lnTo>
                <a:lnTo>
                  <a:pt x="586841" y="407119"/>
                </a:lnTo>
                <a:lnTo>
                  <a:pt x="581685" y="402759"/>
                </a:lnTo>
                <a:lnTo>
                  <a:pt x="576529" y="398796"/>
                </a:lnTo>
                <a:lnTo>
                  <a:pt x="571770" y="394039"/>
                </a:lnTo>
                <a:lnTo>
                  <a:pt x="567011" y="389283"/>
                </a:lnTo>
                <a:lnTo>
                  <a:pt x="563045" y="384130"/>
                </a:lnTo>
                <a:lnTo>
                  <a:pt x="558682" y="378977"/>
                </a:lnTo>
                <a:lnTo>
                  <a:pt x="555509" y="373032"/>
                </a:lnTo>
                <a:lnTo>
                  <a:pt x="550353" y="372635"/>
                </a:lnTo>
                <a:lnTo>
                  <a:pt x="545594" y="371050"/>
                </a:lnTo>
                <a:lnTo>
                  <a:pt x="541231" y="369068"/>
                </a:lnTo>
                <a:lnTo>
                  <a:pt x="537265" y="366294"/>
                </a:lnTo>
                <a:lnTo>
                  <a:pt x="533695" y="363123"/>
                </a:lnTo>
                <a:lnTo>
                  <a:pt x="530919" y="360348"/>
                </a:lnTo>
                <a:lnTo>
                  <a:pt x="524573" y="352817"/>
                </a:lnTo>
                <a:lnTo>
                  <a:pt x="519021" y="345682"/>
                </a:lnTo>
                <a:lnTo>
                  <a:pt x="515848" y="342115"/>
                </a:lnTo>
                <a:lnTo>
                  <a:pt x="512675" y="338944"/>
                </a:lnTo>
                <a:lnTo>
                  <a:pt x="508709" y="336170"/>
                </a:lnTo>
                <a:lnTo>
                  <a:pt x="504743" y="333792"/>
                </a:lnTo>
                <a:lnTo>
                  <a:pt x="499984" y="332206"/>
                </a:lnTo>
                <a:lnTo>
                  <a:pt x="494828" y="330621"/>
                </a:lnTo>
                <a:lnTo>
                  <a:pt x="469048" y="301290"/>
                </a:lnTo>
                <a:lnTo>
                  <a:pt x="456357" y="286624"/>
                </a:lnTo>
                <a:lnTo>
                  <a:pt x="442872" y="272355"/>
                </a:lnTo>
                <a:lnTo>
                  <a:pt x="428990" y="258878"/>
                </a:lnTo>
                <a:lnTo>
                  <a:pt x="421455" y="252537"/>
                </a:lnTo>
                <a:lnTo>
                  <a:pt x="414316" y="245798"/>
                </a:lnTo>
                <a:lnTo>
                  <a:pt x="406780" y="239853"/>
                </a:lnTo>
                <a:lnTo>
                  <a:pt x="399245" y="233907"/>
                </a:lnTo>
                <a:lnTo>
                  <a:pt x="390916" y="228755"/>
                </a:lnTo>
                <a:lnTo>
                  <a:pt x="382587" y="223602"/>
                </a:lnTo>
                <a:lnTo>
                  <a:pt x="385363" y="222016"/>
                </a:lnTo>
                <a:lnTo>
                  <a:pt x="387743" y="221620"/>
                </a:lnTo>
                <a:lnTo>
                  <a:pt x="390916" y="221224"/>
                </a:lnTo>
                <a:lnTo>
                  <a:pt x="393296" y="221224"/>
                </a:lnTo>
                <a:lnTo>
                  <a:pt x="398848" y="222016"/>
                </a:lnTo>
                <a:lnTo>
                  <a:pt x="404004" y="223602"/>
                </a:lnTo>
                <a:lnTo>
                  <a:pt x="408763" y="225980"/>
                </a:lnTo>
                <a:lnTo>
                  <a:pt x="413919" y="229151"/>
                </a:lnTo>
                <a:lnTo>
                  <a:pt x="418679" y="232322"/>
                </a:lnTo>
                <a:lnTo>
                  <a:pt x="423438" y="235889"/>
                </a:lnTo>
                <a:lnTo>
                  <a:pt x="432957" y="243420"/>
                </a:lnTo>
                <a:lnTo>
                  <a:pt x="437716" y="246987"/>
                </a:lnTo>
                <a:lnTo>
                  <a:pt x="442079" y="249762"/>
                </a:lnTo>
                <a:lnTo>
                  <a:pt x="446838" y="252537"/>
                </a:lnTo>
                <a:lnTo>
                  <a:pt x="451201" y="254122"/>
                </a:lnTo>
                <a:lnTo>
                  <a:pt x="455563" y="255311"/>
                </a:lnTo>
                <a:lnTo>
                  <a:pt x="457546" y="255311"/>
                </a:lnTo>
                <a:lnTo>
                  <a:pt x="459529" y="255311"/>
                </a:lnTo>
                <a:lnTo>
                  <a:pt x="462306" y="253726"/>
                </a:lnTo>
                <a:lnTo>
                  <a:pt x="463892" y="251744"/>
                </a:lnTo>
                <a:lnTo>
                  <a:pt x="465082" y="248969"/>
                </a:lnTo>
                <a:lnTo>
                  <a:pt x="465479" y="245798"/>
                </a:lnTo>
                <a:lnTo>
                  <a:pt x="472221" y="249366"/>
                </a:lnTo>
                <a:lnTo>
                  <a:pt x="479360" y="252537"/>
                </a:lnTo>
                <a:lnTo>
                  <a:pt x="493241" y="256897"/>
                </a:lnTo>
                <a:lnTo>
                  <a:pt x="500380" y="259275"/>
                </a:lnTo>
                <a:lnTo>
                  <a:pt x="506726" y="262049"/>
                </a:lnTo>
                <a:lnTo>
                  <a:pt x="513865" y="265617"/>
                </a:lnTo>
                <a:lnTo>
                  <a:pt x="517038" y="267598"/>
                </a:lnTo>
                <a:lnTo>
                  <a:pt x="519814" y="269580"/>
                </a:lnTo>
                <a:lnTo>
                  <a:pt x="520607" y="267202"/>
                </a:lnTo>
                <a:lnTo>
                  <a:pt x="522194" y="264824"/>
                </a:lnTo>
                <a:lnTo>
                  <a:pt x="523384" y="263238"/>
                </a:lnTo>
                <a:lnTo>
                  <a:pt x="524573" y="262049"/>
                </a:lnTo>
                <a:lnTo>
                  <a:pt x="526557" y="261257"/>
                </a:lnTo>
                <a:lnTo>
                  <a:pt x="528143" y="260860"/>
                </a:lnTo>
                <a:lnTo>
                  <a:pt x="529729" y="260068"/>
                </a:lnTo>
                <a:lnTo>
                  <a:pt x="531712" y="260068"/>
                </a:lnTo>
                <a:lnTo>
                  <a:pt x="536075" y="261257"/>
                </a:lnTo>
                <a:lnTo>
                  <a:pt x="540438" y="262842"/>
                </a:lnTo>
                <a:lnTo>
                  <a:pt x="545197" y="265617"/>
                </a:lnTo>
                <a:lnTo>
                  <a:pt x="549957" y="267995"/>
                </a:lnTo>
                <a:lnTo>
                  <a:pt x="559872" y="273544"/>
                </a:lnTo>
                <a:lnTo>
                  <a:pt x="565028" y="275922"/>
                </a:lnTo>
                <a:lnTo>
                  <a:pt x="569787" y="277904"/>
                </a:lnTo>
                <a:lnTo>
                  <a:pt x="574546" y="278697"/>
                </a:lnTo>
                <a:lnTo>
                  <a:pt x="576529" y="278697"/>
                </a:lnTo>
                <a:lnTo>
                  <a:pt x="578512" y="278697"/>
                </a:lnTo>
                <a:lnTo>
                  <a:pt x="580495" y="278300"/>
                </a:lnTo>
                <a:lnTo>
                  <a:pt x="582082" y="277508"/>
                </a:lnTo>
                <a:lnTo>
                  <a:pt x="584462" y="276318"/>
                </a:lnTo>
                <a:lnTo>
                  <a:pt x="585651" y="275129"/>
                </a:lnTo>
                <a:lnTo>
                  <a:pt x="584462" y="277508"/>
                </a:lnTo>
                <a:lnTo>
                  <a:pt x="583668" y="280282"/>
                </a:lnTo>
                <a:lnTo>
                  <a:pt x="584065" y="282264"/>
                </a:lnTo>
                <a:lnTo>
                  <a:pt x="585255" y="285039"/>
                </a:lnTo>
                <a:lnTo>
                  <a:pt x="587634" y="287020"/>
                </a:lnTo>
                <a:lnTo>
                  <a:pt x="589617" y="289002"/>
                </a:lnTo>
                <a:lnTo>
                  <a:pt x="592790" y="290984"/>
                </a:lnTo>
                <a:lnTo>
                  <a:pt x="595963" y="292570"/>
                </a:lnTo>
                <a:lnTo>
                  <a:pt x="603102" y="296137"/>
                </a:lnTo>
                <a:lnTo>
                  <a:pt x="610241" y="299704"/>
                </a:lnTo>
                <a:lnTo>
                  <a:pt x="616190" y="302479"/>
                </a:lnTo>
                <a:lnTo>
                  <a:pt x="618570" y="304064"/>
                </a:lnTo>
                <a:lnTo>
                  <a:pt x="620553" y="305650"/>
                </a:lnTo>
                <a:lnTo>
                  <a:pt x="626106" y="311595"/>
                </a:lnTo>
                <a:lnTo>
                  <a:pt x="632451" y="317541"/>
                </a:lnTo>
                <a:lnTo>
                  <a:pt x="646333" y="328242"/>
                </a:lnTo>
                <a:lnTo>
                  <a:pt x="660214" y="339341"/>
                </a:lnTo>
                <a:lnTo>
                  <a:pt x="666956" y="345682"/>
                </a:lnTo>
                <a:lnTo>
                  <a:pt x="673699" y="352024"/>
                </a:lnTo>
                <a:lnTo>
                  <a:pt x="668543" y="340133"/>
                </a:lnTo>
                <a:lnTo>
                  <a:pt x="662990" y="328639"/>
                </a:lnTo>
                <a:lnTo>
                  <a:pt x="651489" y="305253"/>
                </a:lnTo>
                <a:lnTo>
                  <a:pt x="645936" y="293759"/>
                </a:lnTo>
                <a:lnTo>
                  <a:pt x="640780" y="281868"/>
                </a:lnTo>
                <a:lnTo>
                  <a:pt x="636021" y="270373"/>
                </a:lnTo>
                <a:lnTo>
                  <a:pt x="631658" y="257689"/>
                </a:lnTo>
                <a:lnTo>
                  <a:pt x="630468" y="253329"/>
                </a:lnTo>
                <a:lnTo>
                  <a:pt x="629278" y="249366"/>
                </a:lnTo>
                <a:lnTo>
                  <a:pt x="628882" y="245798"/>
                </a:lnTo>
                <a:lnTo>
                  <a:pt x="629278" y="243024"/>
                </a:lnTo>
                <a:lnTo>
                  <a:pt x="630072" y="240646"/>
                </a:lnTo>
                <a:lnTo>
                  <a:pt x="630865" y="238664"/>
                </a:lnTo>
                <a:lnTo>
                  <a:pt x="632848" y="235096"/>
                </a:lnTo>
                <a:lnTo>
                  <a:pt x="635228" y="232718"/>
                </a:lnTo>
                <a:lnTo>
                  <a:pt x="637211" y="229151"/>
                </a:lnTo>
                <a:lnTo>
                  <a:pt x="637607" y="227565"/>
                </a:lnTo>
                <a:lnTo>
                  <a:pt x="638004" y="225187"/>
                </a:lnTo>
                <a:lnTo>
                  <a:pt x="638004" y="223205"/>
                </a:lnTo>
                <a:lnTo>
                  <a:pt x="637607" y="220035"/>
                </a:lnTo>
                <a:lnTo>
                  <a:pt x="636021" y="219638"/>
                </a:lnTo>
                <a:lnTo>
                  <a:pt x="634038" y="218845"/>
                </a:lnTo>
                <a:lnTo>
                  <a:pt x="632451" y="217656"/>
                </a:lnTo>
                <a:lnTo>
                  <a:pt x="630865" y="216467"/>
                </a:lnTo>
                <a:lnTo>
                  <a:pt x="627692" y="212900"/>
                </a:lnTo>
                <a:lnTo>
                  <a:pt x="625312" y="209333"/>
                </a:lnTo>
                <a:lnTo>
                  <a:pt x="622933" y="204576"/>
                </a:lnTo>
                <a:lnTo>
                  <a:pt x="621743" y="199820"/>
                </a:lnTo>
                <a:lnTo>
                  <a:pt x="620553" y="193874"/>
                </a:lnTo>
                <a:lnTo>
                  <a:pt x="619760" y="188722"/>
                </a:lnTo>
                <a:lnTo>
                  <a:pt x="619363" y="183173"/>
                </a:lnTo>
                <a:lnTo>
                  <a:pt x="619760" y="178020"/>
                </a:lnTo>
                <a:lnTo>
                  <a:pt x="620950" y="173263"/>
                </a:lnTo>
                <a:lnTo>
                  <a:pt x="622536" y="168903"/>
                </a:lnTo>
                <a:lnTo>
                  <a:pt x="624519" y="164940"/>
                </a:lnTo>
                <a:lnTo>
                  <a:pt x="626106" y="163354"/>
                </a:lnTo>
                <a:lnTo>
                  <a:pt x="627295" y="162165"/>
                </a:lnTo>
                <a:lnTo>
                  <a:pt x="628485" y="160580"/>
                </a:lnTo>
                <a:lnTo>
                  <a:pt x="630468" y="159787"/>
                </a:lnTo>
                <a:lnTo>
                  <a:pt x="632451" y="159391"/>
                </a:lnTo>
                <a:lnTo>
                  <a:pt x="634038" y="158994"/>
                </a:lnTo>
                <a:lnTo>
                  <a:pt x="623726" y="113808"/>
                </a:lnTo>
                <a:lnTo>
                  <a:pt x="626502" y="112619"/>
                </a:lnTo>
                <a:lnTo>
                  <a:pt x="628882" y="112223"/>
                </a:lnTo>
                <a:lnTo>
                  <a:pt x="632055" y="112223"/>
                </a:lnTo>
                <a:lnTo>
                  <a:pt x="634831" y="113016"/>
                </a:lnTo>
                <a:lnTo>
                  <a:pt x="633245" y="107467"/>
                </a:lnTo>
                <a:lnTo>
                  <a:pt x="632055" y="101125"/>
                </a:lnTo>
                <a:lnTo>
                  <a:pt x="631658" y="94783"/>
                </a:lnTo>
                <a:lnTo>
                  <a:pt x="631658" y="88441"/>
                </a:lnTo>
                <a:lnTo>
                  <a:pt x="632055" y="82496"/>
                </a:lnTo>
                <a:lnTo>
                  <a:pt x="633641" y="76154"/>
                </a:lnTo>
                <a:lnTo>
                  <a:pt x="636021" y="70605"/>
                </a:lnTo>
                <a:lnTo>
                  <a:pt x="637607" y="67830"/>
                </a:lnTo>
                <a:lnTo>
                  <a:pt x="639590" y="65055"/>
                </a:lnTo>
                <a:lnTo>
                  <a:pt x="635624" y="63074"/>
                </a:lnTo>
                <a:lnTo>
                  <a:pt x="632055" y="60695"/>
                </a:lnTo>
                <a:lnTo>
                  <a:pt x="629278" y="58317"/>
                </a:lnTo>
                <a:lnTo>
                  <a:pt x="626899" y="55146"/>
                </a:lnTo>
                <a:lnTo>
                  <a:pt x="625709" y="51975"/>
                </a:lnTo>
                <a:lnTo>
                  <a:pt x="624123" y="48408"/>
                </a:lnTo>
                <a:lnTo>
                  <a:pt x="623726" y="44444"/>
                </a:lnTo>
                <a:lnTo>
                  <a:pt x="623726" y="40084"/>
                </a:lnTo>
                <a:lnTo>
                  <a:pt x="626106" y="39688"/>
                </a:lnTo>
                <a:close/>
                <a:moveTo>
                  <a:pt x="1489869" y="0"/>
                </a:moveTo>
                <a:lnTo>
                  <a:pt x="1492647" y="2382"/>
                </a:lnTo>
                <a:lnTo>
                  <a:pt x="1495425" y="5955"/>
                </a:lnTo>
                <a:lnTo>
                  <a:pt x="1497013" y="9131"/>
                </a:lnTo>
                <a:lnTo>
                  <a:pt x="1498203" y="13101"/>
                </a:lnTo>
                <a:lnTo>
                  <a:pt x="1499394" y="16674"/>
                </a:lnTo>
                <a:lnTo>
                  <a:pt x="1499394" y="20644"/>
                </a:lnTo>
                <a:lnTo>
                  <a:pt x="1498997" y="25011"/>
                </a:lnTo>
                <a:lnTo>
                  <a:pt x="1498203" y="29378"/>
                </a:lnTo>
                <a:lnTo>
                  <a:pt x="1496616" y="38112"/>
                </a:lnTo>
                <a:lnTo>
                  <a:pt x="1494631" y="46846"/>
                </a:lnTo>
                <a:lnTo>
                  <a:pt x="1492647" y="55183"/>
                </a:lnTo>
                <a:lnTo>
                  <a:pt x="1491853" y="58756"/>
                </a:lnTo>
                <a:lnTo>
                  <a:pt x="1491853" y="62329"/>
                </a:lnTo>
                <a:lnTo>
                  <a:pt x="1491853" y="68681"/>
                </a:lnTo>
                <a:lnTo>
                  <a:pt x="1492647" y="74636"/>
                </a:lnTo>
                <a:lnTo>
                  <a:pt x="1494235" y="79798"/>
                </a:lnTo>
                <a:lnTo>
                  <a:pt x="1495822" y="84959"/>
                </a:lnTo>
                <a:lnTo>
                  <a:pt x="1497410" y="90120"/>
                </a:lnTo>
                <a:lnTo>
                  <a:pt x="1498997" y="95281"/>
                </a:lnTo>
                <a:lnTo>
                  <a:pt x="1500188" y="101633"/>
                </a:lnTo>
                <a:lnTo>
                  <a:pt x="1500188" y="109176"/>
                </a:lnTo>
                <a:lnTo>
                  <a:pt x="1497013" y="154434"/>
                </a:lnTo>
                <a:lnTo>
                  <a:pt x="1497013" y="159595"/>
                </a:lnTo>
                <a:lnTo>
                  <a:pt x="1497410" y="164756"/>
                </a:lnTo>
                <a:lnTo>
                  <a:pt x="1498203" y="175475"/>
                </a:lnTo>
                <a:lnTo>
                  <a:pt x="1501378" y="197707"/>
                </a:lnTo>
                <a:lnTo>
                  <a:pt x="1502172" y="208426"/>
                </a:lnTo>
                <a:lnTo>
                  <a:pt x="1502569" y="213984"/>
                </a:lnTo>
                <a:lnTo>
                  <a:pt x="1502569" y="219145"/>
                </a:lnTo>
                <a:lnTo>
                  <a:pt x="1502172" y="224306"/>
                </a:lnTo>
                <a:lnTo>
                  <a:pt x="1501378" y="229467"/>
                </a:lnTo>
                <a:lnTo>
                  <a:pt x="1500188" y="235026"/>
                </a:lnTo>
                <a:lnTo>
                  <a:pt x="1498203" y="240187"/>
                </a:lnTo>
                <a:lnTo>
                  <a:pt x="1496219" y="244157"/>
                </a:lnTo>
                <a:lnTo>
                  <a:pt x="1494631" y="246936"/>
                </a:lnTo>
                <a:lnTo>
                  <a:pt x="1493044" y="249715"/>
                </a:lnTo>
                <a:lnTo>
                  <a:pt x="1492250" y="251303"/>
                </a:lnTo>
                <a:lnTo>
                  <a:pt x="1492647" y="254082"/>
                </a:lnTo>
                <a:lnTo>
                  <a:pt x="1494235" y="256464"/>
                </a:lnTo>
                <a:lnTo>
                  <a:pt x="1496616" y="259640"/>
                </a:lnTo>
                <a:lnTo>
                  <a:pt x="1500585" y="264404"/>
                </a:lnTo>
                <a:lnTo>
                  <a:pt x="1508919" y="259243"/>
                </a:lnTo>
                <a:lnTo>
                  <a:pt x="1510110" y="263610"/>
                </a:lnTo>
                <a:lnTo>
                  <a:pt x="1510903" y="268374"/>
                </a:lnTo>
                <a:lnTo>
                  <a:pt x="1511300" y="273138"/>
                </a:lnTo>
                <a:lnTo>
                  <a:pt x="1511300" y="277902"/>
                </a:lnTo>
                <a:lnTo>
                  <a:pt x="1510903" y="282666"/>
                </a:lnTo>
                <a:lnTo>
                  <a:pt x="1510110" y="287827"/>
                </a:lnTo>
                <a:lnTo>
                  <a:pt x="1507728" y="297752"/>
                </a:lnTo>
                <a:lnTo>
                  <a:pt x="1505744" y="307677"/>
                </a:lnTo>
                <a:lnTo>
                  <a:pt x="1504950" y="312838"/>
                </a:lnTo>
                <a:lnTo>
                  <a:pt x="1504553" y="317602"/>
                </a:lnTo>
                <a:lnTo>
                  <a:pt x="1504553" y="322763"/>
                </a:lnTo>
                <a:lnTo>
                  <a:pt x="1504950" y="327527"/>
                </a:lnTo>
                <a:lnTo>
                  <a:pt x="1505744" y="332291"/>
                </a:lnTo>
                <a:lnTo>
                  <a:pt x="1506935" y="336658"/>
                </a:lnTo>
                <a:lnTo>
                  <a:pt x="1510506" y="333879"/>
                </a:lnTo>
                <a:lnTo>
                  <a:pt x="1513285" y="331100"/>
                </a:lnTo>
                <a:lnTo>
                  <a:pt x="1515269" y="328321"/>
                </a:lnTo>
                <a:lnTo>
                  <a:pt x="1516856" y="326733"/>
                </a:lnTo>
                <a:lnTo>
                  <a:pt x="1519238" y="325542"/>
                </a:lnTo>
                <a:lnTo>
                  <a:pt x="1520428" y="325145"/>
                </a:lnTo>
                <a:lnTo>
                  <a:pt x="1522016" y="325145"/>
                </a:lnTo>
                <a:lnTo>
                  <a:pt x="1525588" y="325542"/>
                </a:lnTo>
                <a:lnTo>
                  <a:pt x="1530350" y="326733"/>
                </a:lnTo>
                <a:lnTo>
                  <a:pt x="1529556" y="329115"/>
                </a:lnTo>
                <a:lnTo>
                  <a:pt x="1528763" y="332291"/>
                </a:lnTo>
                <a:lnTo>
                  <a:pt x="1527175" y="341422"/>
                </a:lnTo>
                <a:lnTo>
                  <a:pt x="1525985" y="352935"/>
                </a:lnTo>
                <a:lnTo>
                  <a:pt x="1525191" y="365242"/>
                </a:lnTo>
                <a:lnTo>
                  <a:pt x="1524794" y="377152"/>
                </a:lnTo>
                <a:lnTo>
                  <a:pt x="1524794" y="387077"/>
                </a:lnTo>
                <a:lnTo>
                  <a:pt x="1524794" y="394223"/>
                </a:lnTo>
                <a:lnTo>
                  <a:pt x="1525191" y="397002"/>
                </a:lnTo>
                <a:lnTo>
                  <a:pt x="1527572" y="397002"/>
                </a:lnTo>
                <a:lnTo>
                  <a:pt x="1529953" y="397002"/>
                </a:lnTo>
                <a:lnTo>
                  <a:pt x="1534716" y="396605"/>
                </a:lnTo>
                <a:lnTo>
                  <a:pt x="1539478" y="395811"/>
                </a:lnTo>
                <a:lnTo>
                  <a:pt x="1543844" y="395811"/>
                </a:lnTo>
                <a:lnTo>
                  <a:pt x="1545431" y="395811"/>
                </a:lnTo>
                <a:lnTo>
                  <a:pt x="1547416" y="396605"/>
                </a:lnTo>
                <a:lnTo>
                  <a:pt x="1548606" y="397399"/>
                </a:lnTo>
                <a:lnTo>
                  <a:pt x="1549400" y="398590"/>
                </a:lnTo>
                <a:lnTo>
                  <a:pt x="1550194" y="400973"/>
                </a:lnTo>
                <a:lnTo>
                  <a:pt x="1550988" y="403355"/>
                </a:lnTo>
                <a:lnTo>
                  <a:pt x="1550988" y="406531"/>
                </a:lnTo>
                <a:lnTo>
                  <a:pt x="1550194" y="410898"/>
                </a:lnTo>
                <a:lnTo>
                  <a:pt x="1549400" y="415265"/>
                </a:lnTo>
                <a:lnTo>
                  <a:pt x="1548210" y="419632"/>
                </a:lnTo>
                <a:lnTo>
                  <a:pt x="1544638" y="428763"/>
                </a:lnTo>
                <a:lnTo>
                  <a:pt x="1540669" y="437100"/>
                </a:lnTo>
                <a:lnTo>
                  <a:pt x="1539478" y="441070"/>
                </a:lnTo>
                <a:lnTo>
                  <a:pt x="1538288" y="444643"/>
                </a:lnTo>
                <a:lnTo>
                  <a:pt x="1537891" y="448216"/>
                </a:lnTo>
                <a:lnTo>
                  <a:pt x="1537891" y="450598"/>
                </a:lnTo>
                <a:lnTo>
                  <a:pt x="1538288" y="452186"/>
                </a:lnTo>
                <a:lnTo>
                  <a:pt x="1538685" y="452980"/>
                </a:lnTo>
                <a:lnTo>
                  <a:pt x="1539478" y="453774"/>
                </a:lnTo>
                <a:lnTo>
                  <a:pt x="1540669" y="454568"/>
                </a:lnTo>
                <a:lnTo>
                  <a:pt x="1542256" y="454965"/>
                </a:lnTo>
                <a:lnTo>
                  <a:pt x="1543844" y="455362"/>
                </a:lnTo>
                <a:lnTo>
                  <a:pt x="1548606" y="455759"/>
                </a:lnTo>
                <a:lnTo>
                  <a:pt x="1554163" y="454965"/>
                </a:lnTo>
                <a:lnTo>
                  <a:pt x="1562100" y="453774"/>
                </a:lnTo>
                <a:lnTo>
                  <a:pt x="1563291" y="458935"/>
                </a:lnTo>
                <a:lnTo>
                  <a:pt x="1564481" y="464493"/>
                </a:lnTo>
                <a:lnTo>
                  <a:pt x="1564481" y="469654"/>
                </a:lnTo>
                <a:lnTo>
                  <a:pt x="1564085" y="474815"/>
                </a:lnTo>
                <a:lnTo>
                  <a:pt x="1563688" y="480373"/>
                </a:lnTo>
                <a:lnTo>
                  <a:pt x="1562497" y="485534"/>
                </a:lnTo>
                <a:lnTo>
                  <a:pt x="1559322" y="495856"/>
                </a:lnTo>
                <a:lnTo>
                  <a:pt x="1556147" y="505781"/>
                </a:lnTo>
                <a:lnTo>
                  <a:pt x="1553369" y="516103"/>
                </a:lnTo>
                <a:lnTo>
                  <a:pt x="1552575" y="521264"/>
                </a:lnTo>
                <a:lnTo>
                  <a:pt x="1551781" y="526425"/>
                </a:lnTo>
                <a:lnTo>
                  <a:pt x="1551781" y="531586"/>
                </a:lnTo>
                <a:lnTo>
                  <a:pt x="1552575" y="537144"/>
                </a:lnTo>
                <a:lnTo>
                  <a:pt x="1554163" y="535953"/>
                </a:lnTo>
                <a:lnTo>
                  <a:pt x="1556544" y="535159"/>
                </a:lnTo>
                <a:lnTo>
                  <a:pt x="1557735" y="533968"/>
                </a:lnTo>
                <a:lnTo>
                  <a:pt x="1558925" y="532777"/>
                </a:lnTo>
                <a:lnTo>
                  <a:pt x="1560513" y="530792"/>
                </a:lnTo>
                <a:lnTo>
                  <a:pt x="1560910" y="529204"/>
                </a:lnTo>
                <a:lnTo>
                  <a:pt x="1561703" y="526822"/>
                </a:lnTo>
                <a:lnTo>
                  <a:pt x="1562100" y="524837"/>
                </a:lnTo>
                <a:lnTo>
                  <a:pt x="1568450" y="526028"/>
                </a:lnTo>
                <a:lnTo>
                  <a:pt x="1569641" y="534762"/>
                </a:lnTo>
                <a:lnTo>
                  <a:pt x="1569641" y="543099"/>
                </a:lnTo>
                <a:lnTo>
                  <a:pt x="1569641" y="551436"/>
                </a:lnTo>
                <a:lnTo>
                  <a:pt x="1568450" y="559376"/>
                </a:lnTo>
                <a:lnTo>
                  <a:pt x="1567656" y="567714"/>
                </a:lnTo>
                <a:lnTo>
                  <a:pt x="1566466" y="575654"/>
                </a:lnTo>
                <a:lnTo>
                  <a:pt x="1563291" y="591931"/>
                </a:lnTo>
                <a:lnTo>
                  <a:pt x="1555750" y="624485"/>
                </a:lnTo>
                <a:lnTo>
                  <a:pt x="1552178" y="641159"/>
                </a:lnTo>
                <a:lnTo>
                  <a:pt x="1550988" y="648702"/>
                </a:lnTo>
                <a:lnTo>
                  <a:pt x="1549400" y="657039"/>
                </a:lnTo>
                <a:lnTo>
                  <a:pt x="1551781" y="657039"/>
                </a:lnTo>
                <a:lnTo>
                  <a:pt x="1553766" y="657039"/>
                </a:lnTo>
                <a:lnTo>
                  <a:pt x="1556147" y="656642"/>
                </a:lnTo>
                <a:lnTo>
                  <a:pt x="1558131" y="655848"/>
                </a:lnTo>
                <a:lnTo>
                  <a:pt x="1561703" y="653863"/>
                </a:lnTo>
                <a:lnTo>
                  <a:pt x="1565275" y="651481"/>
                </a:lnTo>
                <a:lnTo>
                  <a:pt x="1568053" y="647908"/>
                </a:lnTo>
                <a:lnTo>
                  <a:pt x="1570831" y="644335"/>
                </a:lnTo>
                <a:lnTo>
                  <a:pt x="1576388" y="637189"/>
                </a:lnTo>
                <a:lnTo>
                  <a:pt x="1579166" y="634013"/>
                </a:lnTo>
                <a:lnTo>
                  <a:pt x="1581944" y="630837"/>
                </a:lnTo>
                <a:lnTo>
                  <a:pt x="1585119" y="628455"/>
                </a:lnTo>
                <a:lnTo>
                  <a:pt x="1587897" y="627264"/>
                </a:lnTo>
                <a:lnTo>
                  <a:pt x="1589881" y="626867"/>
                </a:lnTo>
                <a:lnTo>
                  <a:pt x="1591469" y="626073"/>
                </a:lnTo>
                <a:lnTo>
                  <a:pt x="1593453" y="626867"/>
                </a:lnTo>
                <a:lnTo>
                  <a:pt x="1595438" y="627264"/>
                </a:lnTo>
                <a:lnTo>
                  <a:pt x="1597422" y="628058"/>
                </a:lnTo>
                <a:lnTo>
                  <a:pt x="1599803" y="628852"/>
                </a:lnTo>
                <a:lnTo>
                  <a:pt x="1604169" y="632425"/>
                </a:lnTo>
                <a:lnTo>
                  <a:pt x="1605756" y="626867"/>
                </a:lnTo>
                <a:lnTo>
                  <a:pt x="1608138" y="621309"/>
                </a:lnTo>
                <a:lnTo>
                  <a:pt x="1610122" y="616148"/>
                </a:lnTo>
                <a:lnTo>
                  <a:pt x="1612900" y="610987"/>
                </a:lnTo>
                <a:lnTo>
                  <a:pt x="1615678" y="606223"/>
                </a:lnTo>
                <a:lnTo>
                  <a:pt x="1618853" y="601856"/>
                </a:lnTo>
                <a:lnTo>
                  <a:pt x="1625600" y="592725"/>
                </a:lnTo>
                <a:lnTo>
                  <a:pt x="1633141" y="584388"/>
                </a:lnTo>
                <a:lnTo>
                  <a:pt x="1641078" y="575654"/>
                </a:lnTo>
                <a:lnTo>
                  <a:pt x="1647825" y="566522"/>
                </a:lnTo>
                <a:lnTo>
                  <a:pt x="1654969" y="557391"/>
                </a:lnTo>
                <a:lnTo>
                  <a:pt x="1656953" y="557788"/>
                </a:lnTo>
                <a:lnTo>
                  <a:pt x="1659335" y="558582"/>
                </a:lnTo>
                <a:lnTo>
                  <a:pt x="1660922" y="558979"/>
                </a:lnTo>
                <a:lnTo>
                  <a:pt x="1662510" y="560170"/>
                </a:lnTo>
                <a:lnTo>
                  <a:pt x="1664097" y="561759"/>
                </a:lnTo>
                <a:lnTo>
                  <a:pt x="1665288" y="562950"/>
                </a:lnTo>
                <a:lnTo>
                  <a:pt x="1666081" y="564537"/>
                </a:lnTo>
                <a:lnTo>
                  <a:pt x="1666875" y="566919"/>
                </a:lnTo>
                <a:lnTo>
                  <a:pt x="1670447" y="563744"/>
                </a:lnTo>
                <a:lnTo>
                  <a:pt x="1674019" y="560170"/>
                </a:lnTo>
                <a:lnTo>
                  <a:pt x="1680766" y="551436"/>
                </a:lnTo>
                <a:lnTo>
                  <a:pt x="1687910" y="541908"/>
                </a:lnTo>
                <a:lnTo>
                  <a:pt x="1691085" y="537144"/>
                </a:lnTo>
                <a:lnTo>
                  <a:pt x="1695053" y="532777"/>
                </a:lnTo>
                <a:lnTo>
                  <a:pt x="1699022" y="528807"/>
                </a:lnTo>
                <a:lnTo>
                  <a:pt x="1702991" y="525631"/>
                </a:lnTo>
                <a:lnTo>
                  <a:pt x="1707356" y="523249"/>
                </a:lnTo>
                <a:lnTo>
                  <a:pt x="1709341" y="522058"/>
                </a:lnTo>
                <a:lnTo>
                  <a:pt x="1711722" y="521661"/>
                </a:lnTo>
                <a:lnTo>
                  <a:pt x="1713706" y="521661"/>
                </a:lnTo>
                <a:lnTo>
                  <a:pt x="1716088" y="521661"/>
                </a:lnTo>
                <a:lnTo>
                  <a:pt x="1718072" y="522058"/>
                </a:lnTo>
                <a:lnTo>
                  <a:pt x="1720850" y="523249"/>
                </a:lnTo>
                <a:lnTo>
                  <a:pt x="1723231" y="524043"/>
                </a:lnTo>
                <a:lnTo>
                  <a:pt x="1725613" y="525631"/>
                </a:lnTo>
                <a:lnTo>
                  <a:pt x="1727994" y="528013"/>
                </a:lnTo>
                <a:lnTo>
                  <a:pt x="1731169" y="529998"/>
                </a:lnTo>
                <a:lnTo>
                  <a:pt x="1732756" y="526028"/>
                </a:lnTo>
                <a:lnTo>
                  <a:pt x="1735138" y="522058"/>
                </a:lnTo>
                <a:lnTo>
                  <a:pt x="1737519" y="518882"/>
                </a:lnTo>
                <a:lnTo>
                  <a:pt x="1740694" y="515309"/>
                </a:lnTo>
                <a:lnTo>
                  <a:pt x="1743472" y="512133"/>
                </a:lnTo>
                <a:lnTo>
                  <a:pt x="1746647" y="509354"/>
                </a:lnTo>
                <a:lnTo>
                  <a:pt x="1753791" y="503399"/>
                </a:lnTo>
                <a:lnTo>
                  <a:pt x="1760538" y="498238"/>
                </a:lnTo>
                <a:lnTo>
                  <a:pt x="1768078" y="493474"/>
                </a:lnTo>
                <a:lnTo>
                  <a:pt x="1775619" y="488710"/>
                </a:lnTo>
                <a:lnTo>
                  <a:pt x="1782763" y="483549"/>
                </a:lnTo>
                <a:lnTo>
                  <a:pt x="1781572" y="485931"/>
                </a:lnTo>
                <a:lnTo>
                  <a:pt x="1781572" y="487916"/>
                </a:lnTo>
                <a:lnTo>
                  <a:pt x="1781572" y="489901"/>
                </a:lnTo>
                <a:lnTo>
                  <a:pt x="1782763" y="491886"/>
                </a:lnTo>
                <a:lnTo>
                  <a:pt x="1784747" y="495459"/>
                </a:lnTo>
                <a:lnTo>
                  <a:pt x="1787128" y="498635"/>
                </a:lnTo>
                <a:lnTo>
                  <a:pt x="1790700" y="497841"/>
                </a:lnTo>
                <a:lnTo>
                  <a:pt x="1793875" y="497047"/>
                </a:lnTo>
                <a:lnTo>
                  <a:pt x="1797050" y="495459"/>
                </a:lnTo>
                <a:lnTo>
                  <a:pt x="1799431" y="493077"/>
                </a:lnTo>
                <a:lnTo>
                  <a:pt x="1802210" y="491092"/>
                </a:lnTo>
                <a:lnTo>
                  <a:pt x="1804194" y="488313"/>
                </a:lnTo>
                <a:lnTo>
                  <a:pt x="1808163" y="482358"/>
                </a:lnTo>
                <a:lnTo>
                  <a:pt x="1812131" y="475609"/>
                </a:lnTo>
                <a:lnTo>
                  <a:pt x="1815703" y="468860"/>
                </a:lnTo>
                <a:lnTo>
                  <a:pt x="1819275" y="462508"/>
                </a:lnTo>
                <a:lnTo>
                  <a:pt x="1821656" y="459332"/>
                </a:lnTo>
                <a:lnTo>
                  <a:pt x="1823641" y="456156"/>
                </a:lnTo>
                <a:lnTo>
                  <a:pt x="1828800" y="464493"/>
                </a:lnTo>
                <a:lnTo>
                  <a:pt x="1841103" y="453377"/>
                </a:lnTo>
                <a:lnTo>
                  <a:pt x="1852216" y="441070"/>
                </a:lnTo>
                <a:lnTo>
                  <a:pt x="1863725" y="429160"/>
                </a:lnTo>
                <a:lnTo>
                  <a:pt x="1874441" y="416456"/>
                </a:lnTo>
                <a:lnTo>
                  <a:pt x="1884363" y="403355"/>
                </a:lnTo>
                <a:lnTo>
                  <a:pt x="1894285" y="389856"/>
                </a:lnTo>
                <a:lnTo>
                  <a:pt x="1903810" y="376755"/>
                </a:lnTo>
                <a:lnTo>
                  <a:pt x="1912938" y="362860"/>
                </a:lnTo>
                <a:lnTo>
                  <a:pt x="1917700" y="355317"/>
                </a:lnTo>
                <a:lnTo>
                  <a:pt x="1922066" y="346980"/>
                </a:lnTo>
                <a:lnTo>
                  <a:pt x="1931591" y="329909"/>
                </a:lnTo>
                <a:lnTo>
                  <a:pt x="1936353" y="321969"/>
                </a:lnTo>
                <a:lnTo>
                  <a:pt x="1941513" y="314426"/>
                </a:lnTo>
                <a:lnTo>
                  <a:pt x="1944291" y="311647"/>
                </a:lnTo>
                <a:lnTo>
                  <a:pt x="1947466" y="308868"/>
                </a:lnTo>
                <a:lnTo>
                  <a:pt x="1949847" y="306883"/>
                </a:lnTo>
                <a:lnTo>
                  <a:pt x="1953022" y="304898"/>
                </a:lnTo>
                <a:lnTo>
                  <a:pt x="1943894" y="329115"/>
                </a:lnTo>
                <a:lnTo>
                  <a:pt x="1939131" y="340628"/>
                </a:lnTo>
                <a:lnTo>
                  <a:pt x="1934369" y="352141"/>
                </a:lnTo>
                <a:lnTo>
                  <a:pt x="1928813" y="364051"/>
                </a:lnTo>
                <a:lnTo>
                  <a:pt x="1922066" y="374770"/>
                </a:lnTo>
                <a:lnTo>
                  <a:pt x="1918494" y="379931"/>
                </a:lnTo>
                <a:lnTo>
                  <a:pt x="1915319" y="385092"/>
                </a:lnTo>
                <a:lnTo>
                  <a:pt x="1910953" y="390650"/>
                </a:lnTo>
                <a:lnTo>
                  <a:pt x="1906588" y="395414"/>
                </a:lnTo>
                <a:lnTo>
                  <a:pt x="1908572" y="398193"/>
                </a:lnTo>
                <a:lnTo>
                  <a:pt x="1909763" y="401767"/>
                </a:lnTo>
                <a:lnTo>
                  <a:pt x="1909763" y="404943"/>
                </a:lnTo>
                <a:lnTo>
                  <a:pt x="1908969" y="407325"/>
                </a:lnTo>
                <a:lnTo>
                  <a:pt x="1907778" y="410104"/>
                </a:lnTo>
                <a:lnTo>
                  <a:pt x="1906191" y="412486"/>
                </a:lnTo>
                <a:lnTo>
                  <a:pt x="1904206" y="415265"/>
                </a:lnTo>
                <a:lnTo>
                  <a:pt x="1902222" y="417647"/>
                </a:lnTo>
                <a:lnTo>
                  <a:pt x="1897063" y="422411"/>
                </a:lnTo>
                <a:lnTo>
                  <a:pt x="1892300" y="427175"/>
                </a:lnTo>
                <a:lnTo>
                  <a:pt x="1889919" y="429954"/>
                </a:lnTo>
                <a:lnTo>
                  <a:pt x="1888331" y="432336"/>
                </a:lnTo>
                <a:lnTo>
                  <a:pt x="1887141" y="435512"/>
                </a:lnTo>
                <a:lnTo>
                  <a:pt x="1886744" y="438291"/>
                </a:lnTo>
                <a:lnTo>
                  <a:pt x="1885950" y="441467"/>
                </a:lnTo>
                <a:lnTo>
                  <a:pt x="1884760" y="444643"/>
                </a:lnTo>
                <a:lnTo>
                  <a:pt x="1883569" y="447819"/>
                </a:lnTo>
                <a:lnTo>
                  <a:pt x="1881981" y="450598"/>
                </a:lnTo>
                <a:lnTo>
                  <a:pt x="1877616" y="456950"/>
                </a:lnTo>
                <a:lnTo>
                  <a:pt x="1873250" y="462905"/>
                </a:lnTo>
                <a:lnTo>
                  <a:pt x="1868488" y="468860"/>
                </a:lnTo>
                <a:lnTo>
                  <a:pt x="1864519" y="476403"/>
                </a:lnTo>
                <a:lnTo>
                  <a:pt x="1862535" y="480373"/>
                </a:lnTo>
                <a:lnTo>
                  <a:pt x="1860947" y="483946"/>
                </a:lnTo>
                <a:lnTo>
                  <a:pt x="1859756" y="488710"/>
                </a:lnTo>
                <a:lnTo>
                  <a:pt x="1858566" y="493474"/>
                </a:lnTo>
                <a:lnTo>
                  <a:pt x="1858169" y="497444"/>
                </a:lnTo>
                <a:lnTo>
                  <a:pt x="1856978" y="501414"/>
                </a:lnTo>
                <a:lnTo>
                  <a:pt x="1854597" y="507766"/>
                </a:lnTo>
                <a:lnTo>
                  <a:pt x="1851819" y="513721"/>
                </a:lnTo>
                <a:lnTo>
                  <a:pt x="1849041" y="519279"/>
                </a:lnTo>
                <a:lnTo>
                  <a:pt x="1846263" y="524043"/>
                </a:lnTo>
                <a:lnTo>
                  <a:pt x="1844278" y="529601"/>
                </a:lnTo>
                <a:lnTo>
                  <a:pt x="1843485" y="532380"/>
                </a:lnTo>
                <a:lnTo>
                  <a:pt x="1842294" y="535159"/>
                </a:lnTo>
                <a:lnTo>
                  <a:pt x="1842294" y="538732"/>
                </a:lnTo>
                <a:lnTo>
                  <a:pt x="1841897" y="542305"/>
                </a:lnTo>
                <a:lnTo>
                  <a:pt x="1841897" y="545878"/>
                </a:lnTo>
                <a:lnTo>
                  <a:pt x="1840706" y="549848"/>
                </a:lnTo>
                <a:lnTo>
                  <a:pt x="1839516" y="554215"/>
                </a:lnTo>
                <a:lnTo>
                  <a:pt x="1837135" y="558582"/>
                </a:lnTo>
                <a:lnTo>
                  <a:pt x="1834753" y="562950"/>
                </a:lnTo>
                <a:lnTo>
                  <a:pt x="1831578" y="566919"/>
                </a:lnTo>
                <a:lnTo>
                  <a:pt x="1826022" y="575654"/>
                </a:lnTo>
                <a:lnTo>
                  <a:pt x="1820069" y="583197"/>
                </a:lnTo>
                <a:lnTo>
                  <a:pt x="1817688" y="587167"/>
                </a:lnTo>
                <a:lnTo>
                  <a:pt x="1815703" y="590740"/>
                </a:lnTo>
                <a:lnTo>
                  <a:pt x="1813719" y="594313"/>
                </a:lnTo>
                <a:lnTo>
                  <a:pt x="1812925" y="597092"/>
                </a:lnTo>
                <a:lnTo>
                  <a:pt x="1812925" y="600268"/>
                </a:lnTo>
                <a:lnTo>
                  <a:pt x="1813322" y="602650"/>
                </a:lnTo>
                <a:lnTo>
                  <a:pt x="1849438" y="681256"/>
                </a:lnTo>
                <a:lnTo>
                  <a:pt x="1858169" y="676095"/>
                </a:lnTo>
                <a:lnTo>
                  <a:pt x="1872456" y="703091"/>
                </a:lnTo>
                <a:lnTo>
                  <a:pt x="1883172" y="722941"/>
                </a:lnTo>
                <a:lnTo>
                  <a:pt x="1889125" y="733263"/>
                </a:lnTo>
                <a:lnTo>
                  <a:pt x="1895872" y="743586"/>
                </a:lnTo>
                <a:lnTo>
                  <a:pt x="1902222" y="753114"/>
                </a:lnTo>
                <a:lnTo>
                  <a:pt x="1908572" y="762642"/>
                </a:lnTo>
                <a:lnTo>
                  <a:pt x="1915319" y="770582"/>
                </a:lnTo>
                <a:lnTo>
                  <a:pt x="1921669" y="777331"/>
                </a:lnTo>
                <a:lnTo>
                  <a:pt x="1924844" y="780507"/>
                </a:lnTo>
                <a:lnTo>
                  <a:pt x="1927622" y="782889"/>
                </a:lnTo>
                <a:lnTo>
                  <a:pt x="1930400" y="784874"/>
                </a:lnTo>
                <a:lnTo>
                  <a:pt x="1933178" y="786065"/>
                </a:lnTo>
                <a:lnTo>
                  <a:pt x="1935560" y="786462"/>
                </a:lnTo>
                <a:lnTo>
                  <a:pt x="1938338" y="786859"/>
                </a:lnTo>
                <a:lnTo>
                  <a:pt x="1940322" y="786462"/>
                </a:lnTo>
                <a:lnTo>
                  <a:pt x="1942703" y="785271"/>
                </a:lnTo>
                <a:lnTo>
                  <a:pt x="1942703" y="774155"/>
                </a:lnTo>
                <a:lnTo>
                  <a:pt x="1943497" y="763039"/>
                </a:lnTo>
                <a:lnTo>
                  <a:pt x="1944688" y="752320"/>
                </a:lnTo>
                <a:lnTo>
                  <a:pt x="1946275" y="741998"/>
                </a:lnTo>
                <a:lnTo>
                  <a:pt x="1948656" y="731279"/>
                </a:lnTo>
                <a:lnTo>
                  <a:pt x="1951038" y="720559"/>
                </a:lnTo>
                <a:lnTo>
                  <a:pt x="1956991" y="699518"/>
                </a:lnTo>
                <a:lnTo>
                  <a:pt x="1962944" y="678874"/>
                </a:lnTo>
                <a:lnTo>
                  <a:pt x="1968500" y="657436"/>
                </a:lnTo>
                <a:lnTo>
                  <a:pt x="1971278" y="646717"/>
                </a:lnTo>
                <a:lnTo>
                  <a:pt x="1973263" y="636395"/>
                </a:lnTo>
                <a:lnTo>
                  <a:pt x="1975644" y="625279"/>
                </a:lnTo>
                <a:lnTo>
                  <a:pt x="1976835" y="614560"/>
                </a:lnTo>
                <a:lnTo>
                  <a:pt x="1981200" y="616148"/>
                </a:lnTo>
                <a:lnTo>
                  <a:pt x="1984375" y="617339"/>
                </a:lnTo>
                <a:lnTo>
                  <a:pt x="1987947" y="617736"/>
                </a:lnTo>
                <a:lnTo>
                  <a:pt x="1990725" y="617339"/>
                </a:lnTo>
                <a:lnTo>
                  <a:pt x="1993106" y="615751"/>
                </a:lnTo>
                <a:lnTo>
                  <a:pt x="1995091" y="613766"/>
                </a:lnTo>
                <a:lnTo>
                  <a:pt x="1996678" y="611384"/>
                </a:lnTo>
                <a:lnTo>
                  <a:pt x="1997869" y="609002"/>
                </a:lnTo>
                <a:lnTo>
                  <a:pt x="1999456" y="605826"/>
                </a:lnTo>
                <a:lnTo>
                  <a:pt x="2000250" y="602253"/>
                </a:lnTo>
                <a:lnTo>
                  <a:pt x="2001441" y="595504"/>
                </a:lnTo>
                <a:lnTo>
                  <a:pt x="2003028" y="582006"/>
                </a:lnTo>
                <a:lnTo>
                  <a:pt x="2004616" y="578433"/>
                </a:lnTo>
                <a:lnTo>
                  <a:pt x="2005806" y="575257"/>
                </a:lnTo>
                <a:lnTo>
                  <a:pt x="2007791" y="572081"/>
                </a:lnTo>
                <a:lnTo>
                  <a:pt x="2010172" y="569301"/>
                </a:lnTo>
                <a:lnTo>
                  <a:pt x="2013347" y="567317"/>
                </a:lnTo>
                <a:lnTo>
                  <a:pt x="2015728" y="564935"/>
                </a:lnTo>
                <a:lnTo>
                  <a:pt x="2021681" y="560964"/>
                </a:lnTo>
                <a:lnTo>
                  <a:pt x="2024856" y="558582"/>
                </a:lnTo>
                <a:lnTo>
                  <a:pt x="2027635" y="556597"/>
                </a:lnTo>
                <a:lnTo>
                  <a:pt x="2030016" y="553818"/>
                </a:lnTo>
                <a:lnTo>
                  <a:pt x="2032397" y="550642"/>
                </a:lnTo>
                <a:lnTo>
                  <a:pt x="2033588" y="547466"/>
                </a:lnTo>
                <a:lnTo>
                  <a:pt x="2034778" y="543496"/>
                </a:lnTo>
                <a:lnTo>
                  <a:pt x="2035175" y="539129"/>
                </a:lnTo>
                <a:lnTo>
                  <a:pt x="2034778" y="533968"/>
                </a:lnTo>
                <a:lnTo>
                  <a:pt x="2040335" y="534762"/>
                </a:lnTo>
                <a:lnTo>
                  <a:pt x="2044700" y="535556"/>
                </a:lnTo>
                <a:lnTo>
                  <a:pt x="2048272" y="535556"/>
                </a:lnTo>
                <a:lnTo>
                  <a:pt x="2050256" y="534762"/>
                </a:lnTo>
                <a:lnTo>
                  <a:pt x="2052241" y="533968"/>
                </a:lnTo>
                <a:lnTo>
                  <a:pt x="2053035" y="533174"/>
                </a:lnTo>
                <a:lnTo>
                  <a:pt x="2053431" y="531189"/>
                </a:lnTo>
                <a:lnTo>
                  <a:pt x="2053035" y="529204"/>
                </a:lnTo>
                <a:lnTo>
                  <a:pt x="2052241" y="524837"/>
                </a:lnTo>
                <a:lnTo>
                  <a:pt x="2050653" y="519279"/>
                </a:lnTo>
                <a:lnTo>
                  <a:pt x="2050653" y="516103"/>
                </a:lnTo>
                <a:lnTo>
                  <a:pt x="2050256" y="512530"/>
                </a:lnTo>
                <a:lnTo>
                  <a:pt x="2050653" y="509751"/>
                </a:lnTo>
                <a:lnTo>
                  <a:pt x="2051844" y="506178"/>
                </a:lnTo>
                <a:lnTo>
                  <a:pt x="2053431" y="502208"/>
                </a:lnTo>
                <a:lnTo>
                  <a:pt x="2055813" y="498238"/>
                </a:lnTo>
                <a:lnTo>
                  <a:pt x="2059781" y="491092"/>
                </a:lnTo>
                <a:lnTo>
                  <a:pt x="2062163" y="487519"/>
                </a:lnTo>
                <a:lnTo>
                  <a:pt x="2063750" y="483549"/>
                </a:lnTo>
                <a:lnTo>
                  <a:pt x="2065735" y="479182"/>
                </a:lnTo>
                <a:lnTo>
                  <a:pt x="2066131" y="474815"/>
                </a:lnTo>
                <a:lnTo>
                  <a:pt x="2066925" y="464493"/>
                </a:lnTo>
                <a:lnTo>
                  <a:pt x="2068116" y="452186"/>
                </a:lnTo>
                <a:lnTo>
                  <a:pt x="2070100" y="438688"/>
                </a:lnTo>
                <a:lnTo>
                  <a:pt x="2071291" y="431542"/>
                </a:lnTo>
                <a:lnTo>
                  <a:pt x="2072878" y="424793"/>
                </a:lnTo>
                <a:lnTo>
                  <a:pt x="2074863" y="418044"/>
                </a:lnTo>
                <a:lnTo>
                  <a:pt x="2076847" y="411692"/>
                </a:lnTo>
                <a:lnTo>
                  <a:pt x="2079625" y="405737"/>
                </a:lnTo>
                <a:lnTo>
                  <a:pt x="2082800" y="400178"/>
                </a:lnTo>
                <a:lnTo>
                  <a:pt x="2086372" y="395414"/>
                </a:lnTo>
                <a:lnTo>
                  <a:pt x="2090341" y="390650"/>
                </a:lnTo>
                <a:lnTo>
                  <a:pt x="2095103" y="387077"/>
                </a:lnTo>
                <a:lnTo>
                  <a:pt x="2097485" y="385092"/>
                </a:lnTo>
                <a:lnTo>
                  <a:pt x="2100263" y="383901"/>
                </a:lnTo>
                <a:lnTo>
                  <a:pt x="2097485" y="388665"/>
                </a:lnTo>
                <a:lnTo>
                  <a:pt x="2095103" y="394620"/>
                </a:lnTo>
                <a:lnTo>
                  <a:pt x="2092325" y="402560"/>
                </a:lnTo>
                <a:lnTo>
                  <a:pt x="2089944" y="411295"/>
                </a:lnTo>
                <a:lnTo>
                  <a:pt x="2087166" y="420823"/>
                </a:lnTo>
                <a:lnTo>
                  <a:pt x="2084785" y="431145"/>
                </a:lnTo>
                <a:lnTo>
                  <a:pt x="2082403" y="441467"/>
                </a:lnTo>
                <a:lnTo>
                  <a:pt x="2080419" y="452186"/>
                </a:lnTo>
                <a:lnTo>
                  <a:pt x="2078831" y="462508"/>
                </a:lnTo>
                <a:lnTo>
                  <a:pt x="2077641" y="472433"/>
                </a:lnTo>
                <a:lnTo>
                  <a:pt x="2076847" y="481961"/>
                </a:lnTo>
                <a:lnTo>
                  <a:pt x="2076450" y="490298"/>
                </a:lnTo>
                <a:lnTo>
                  <a:pt x="2076847" y="497047"/>
                </a:lnTo>
                <a:lnTo>
                  <a:pt x="2077244" y="500223"/>
                </a:lnTo>
                <a:lnTo>
                  <a:pt x="2078038" y="502605"/>
                </a:lnTo>
                <a:lnTo>
                  <a:pt x="2078831" y="504987"/>
                </a:lnTo>
                <a:lnTo>
                  <a:pt x="2080022" y="506575"/>
                </a:lnTo>
                <a:lnTo>
                  <a:pt x="2081213" y="507369"/>
                </a:lnTo>
                <a:lnTo>
                  <a:pt x="2082403" y="508163"/>
                </a:lnTo>
                <a:lnTo>
                  <a:pt x="2080022" y="510942"/>
                </a:lnTo>
                <a:lnTo>
                  <a:pt x="2077641" y="513721"/>
                </a:lnTo>
                <a:lnTo>
                  <a:pt x="2076053" y="516103"/>
                </a:lnTo>
                <a:lnTo>
                  <a:pt x="2074863" y="518882"/>
                </a:lnTo>
                <a:lnTo>
                  <a:pt x="2073275" y="521264"/>
                </a:lnTo>
                <a:lnTo>
                  <a:pt x="2072481" y="524043"/>
                </a:lnTo>
                <a:lnTo>
                  <a:pt x="2071688" y="529204"/>
                </a:lnTo>
                <a:lnTo>
                  <a:pt x="2071291" y="533968"/>
                </a:lnTo>
                <a:lnTo>
                  <a:pt x="2072085" y="539129"/>
                </a:lnTo>
                <a:lnTo>
                  <a:pt x="2072878" y="544290"/>
                </a:lnTo>
                <a:lnTo>
                  <a:pt x="2074863" y="549054"/>
                </a:lnTo>
                <a:lnTo>
                  <a:pt x="2078038" y="559376"/>
                </a:lnTo>
                <a:lnTo>
                  <a:pt x="2080022" y="564537"/>
                </a:lnTo>
                <a:lnTo>
                  <a:pt x="2081213" y="570493"/>
                </a:lnTo>
                <a:lnTo>
                  <a:pt x="2082006" y="575654"/>
                </a:lnTo>
                <a:lnTo>
                  <a:pt x="2082403" y="581212"/>
                </a:lnTo>
                <a:lnTo>
                  <a:pt x="2081610" y="586770"/>
                </a:lnTo>
                <a:lnTo>
                  <a:pt x="2080022" y="592725"/>
                </a:lnTo>
                <a:lnTo>
                  <a:pt x="2087960" y="587167"/>
                </a:lnTo>
                <a:lnTo>
                  <a:pt x="2089944" y="590343"/>
                </a:lnTo>
                <a:lnTo>
                  <a:pt x="2090738" y="592725"/>
                </a:lnTo>
                <a:lnTo>
                  <a:pt x="2091928" y="597886"/>
                </a:lnTo>
                <a:lnTo>
                  <a:pt x="2092722" y="603444"/>
                </a:lnTo>
                <a:lnTo>
                  <a:pt x="2092722" y="608605"/>
                </a:lnTo>
                <a:lnTo>
                  <a:pt x="2091928" y="618927"/>
                </a:lnTo>
                <a:lnTo>
                  <a:pt x="2091928" y="624485"/>
                </a:lnTo>
                <a:lnTo>
                  <a:pt x="2092325" y="629646"/>
                </a:lnTo>
                <a:lnTo>
                  <a:pt x="2092722" y="634410"/>
                </a:lnTo>
                <a:lnTo>
                  <a:pt x="2093913" y="637983"/>
                </a:lnTo>
                <a:lnTo>
                  <a:pt x="2095103" y="640365"/>
                </a:lnTo>
                <a:lnTo>
                  <a:pt x="2096294" y="642747"/>
                </a:lnTo>
                <a:lnTo>
                  <a:pt x="2097485" y="643541"/>
                </a:lnTo>
                <a:lnTo>
                  <a:pt x="2099469" y="644335"/>
                </a:lnTo>
                <a:lnTo>
                  <a:pt x="2101850" y="645923"/>
                </a:lnTo>
                <a:lnTo>
                  <a:pt x="2103438" y="646320"/>
                </a:lnTo>
                <a:lnTo>
                  <a:pt x="2104628" y="647114"/>
                </a:lnTo>
                <a:lnTo>
                  <a:pt x="2105422" y="648305"/>
                </a:lnTo>
                <a:lnTo>
                  <a:pt x="2106216" y="649893"/>
                </a:lnTo>
                <a:lnTo>
                  <a:pt x="2106216" y="652672"/>
                </a:lnTo>
                <a:lnTo>
                  <a:pt x="2106216" y="656245"/>
                </a:lnTo>
                <a:lnTo>
                  <a:pt x="2105819" y="661009"/>
                </a:lnTo>
                <a:lnTo>
                  <a:pt x="2105025" y="666567"/>
                </a:lnTo>
                <a:lnTo>
                  <a:pt x="2104628" y="670934"/>
                </a:lnTo>
                <a:lnTo>
                  <a:pt x="2104628" y="675698"/>
                </a:lnTo>
                <a:lnTo>
                  <a:pt x="2105025" y="680065"/>
                </a:lnTo>
                <a:lnTo>
                  <a:pt x="2105819" y="684432"/>
                </a:lnTo>
                <a:lnTo>
                  <a:pt x="2106613" y="688799"/>
                </a:lnTo>
                <a:lnTo>
                  <a:pt x="2108200" y="693166"/>
                </a:lnTo>
                <a:lnTo>
                  <a:pt x="2111375" y="701106"/>
                </a:lnTo>
                <a:lnTo>
                  <a:pt x="2114947" y="709840"/>
                </a:lnTo>
                <a:lnTo>
                  <a:pt x="2118122" y="718177"/>
                </a:lnTo>
                <a:lnTo>
                  <a:pt x="2119710" y="722544"/>
                </a:lnTo>
                <a:lnTo>
                  <a:pt x="2120503" y="726912"/>
                </a:lnTo>
                <a:lnTo>
                  <a:pt x="2121297" y="731279"/>
                </a:lnTo>
                <a:lnTo>
                  <a:pt x="2122488" y="736043"/>
                </a:lnTo>
                <a:lnTo>
                  <a:pt x="2118916" y="734851"/>
                </a:lnTo>
                <a:lnTo>
                  <a:pt x="2116138" y="734851"/>
                </a:lnTo>
                <a:lnTo>
                  <a:pt x="2114153" y="735646"/>
                </a:lnTo>
                <a:lnTo>
                  <a:pt x="2111772" y="736440"/>
                </a:lnTo>
                <a:lnTo>
                  <a:pt x="2110581" y="737631"/>
                </a:lnTo>
                <a:lnTo>
                  <a:pt x="2109391" y="739219"/>
                </a:lnTo>
                <a:lnTo>
                  <a:pt x="2107803" y="743586"/>
                </a:lnTo>
                <a:lnTo>
                  <a:pt x="2105819" y="748350"/>
                </a:lnTo>
                <a:lnTo>
                  <a:pt x="2104231" y="753114"/>
                </a:lnTo>
                <a:lnTo>
                  <a:pt x="2102247" y="755099"/>
                </a:lnTo>
                <a:lnTo>
                  <a:pt x="2101056" y="756687"/>
                </a:lnTo>
                <a:lnTo>
                  <a:pt x="2099072" y="757878"/>
                </a:lnTo>
                <a:lnTo>
                  <a:pt x="2096294" y="759069"/>
                </a:lnTo>
                <a:lnTo>
                  <a:pt x="2097881" y="762245"/>
                </a:lnTo>
                <a:lnTo>
                  <a:pt x="2099866" y="765024"/>
                </a:lnTo>
                <a:lnTo>
                  <a:pt x="2101453" y="766612"/>
                </a:lnTo>
                <a:lnTo>
                  <a:pt x="2103835" y="767406"/>
                </a:lnTo>
                <a:lnTo>
                  <a:pt x="2105819" y="767803"/>
                </a:lnTo>
                <a:lnTo>
                  <a:pt x="2108200" y="767803"/>
                </a:lnTo>
                <a:lnTo>
                  <a:pt x="2110185" y="767406"/>
                </a:lnTo>
                <a:lnTo>
                  <a:pt x="2112963" y="766612"/>
                </a:lnTo>
                <a:lnTo>
                  <a:pt x="2117725" y="764627"/>
                </a:lnTo>
                <a:lnTo>
                  <a:pt x="2122488" y="761848"/>
                </a:lnTo>
                <a:lnTo>
                  <a:pt x="2127250" y="760260"/>
                </a:lnTo>
                <a:lnTo>
                  <a:pt x="2129235" y="759466"/>
                </a:lnTo>
                <a:lnTo>
                  <a:pt x="2132013" y="759466"/>
                </a:lnTo>
                <a:lnTo>
                  <a:pt x="2130822" y="760260"/>
                </a:lnTo>
                <a:lnTo>
                  <a:pt x="2130028" y="761848"/>
                </a:lnTo>
                <a:lnTo>
                  <a:pt x="2129235" y="767009"/>
                </a:lnTo>
                <a:lnTo>
                  <a:pt x="2128441" y="773361"/>
                </a:lnTo>
                <a:lnTo>
                  <a:pt x="2127647" y="780110"/>
                </a:lnTo>
                <a:lnTo>
                  <a:pt x="2126853" y="793608"/>
                </a:lnTo>
                <a:lnTo>
                  <a:pt x="2126060" y="799166"/>
                </a:lnTo>
                <a:lnTo>
                  <a:pt x="2125266" y="802739"/>
                </a:lnTo>
                <a:lnTo>
                  <a:pt x="2124472" y="806312"/>
                </a:lnTo>
                <a:lnTo>
                  <a:pt x="2123281" y="809488"/>
                </a:lnTo>
                <a:lnTo>
                  <a:pt x="2119710" y="816634"/>
                </a:lnTo>
                <a:lnTo>
                  <a:pt x="2115741" y="822986"/>
                </a:lnTo>
                <a:lnTo>
                  <a:pt x="2112963" y="829338"/>
                </a:lnTo>
                <a:lnTo>
                  <a:pt x="2111375" y="832514"/>
                </a:lnTo>
                <a:lnTo>
                  <a:pt x="2110581" y="836087"/>
                </a:lnTo>
                <a:lnTo>
                  <a:pt x="2110581" y="838866"/>
                </a:lnTo>
                <a:lnTo>
                  <a:pt x="2110581" y="842439"/>
                </a:lnTo>
                <a:lnTo>
                  <a:pt x="2111772" y="845615"/>
                </a:lnTo>
                <a:lnTo>
                  <a:pt x="2113756" y="849188"/>
                </a:lnTo>
                <a:lnTo>
                  <a:pt x="2116138" y="852364"/>
                </a:lnTo>
                <a:lnTo>
                  <a:pt x="2119710" y="855937"/>
                </a:lnTo>
                <a:lnTo>
                  <a:pt x="2129631" y="846409"/>
                </a:lnTo>
                <a:lnTo>
                  <a:pt x="2134394" y="842042"/>
                </a:lnTo>
                <a:lnTo>
                  <a:pt x="2139156" y="838469"/>
                </a:lnTo>
                <a:lnTo>
                  <a:pt x="2141538" y="837278"/>
                </a:lnTo>
                <a:lnTo>
                  <a:pt x="2143919" y="836484"/>
                </a:lnTo>
                <a:lnTo>
                  <a:pt x="2146300" y="836087"/>
                </a:lnTo>
                <a:lnTo>
                  <a:pt x="2148681" y="836087"/>
                </a:lnTo>
                <a:lnTo>
                  <a:pt x="2151063" y="836484"/>
                </a:lnTo>
                <a:lnTo>
                  <a:pt x="2153047" y="837675"/>
                </a:lnTo>
                <a:lnTo>
                  <a:pt x="2155825" y="840057"/>
                </a:lnTo>
                <a:lnTo>
                  <a:pt x="2157810" y="842439"/>
                </a:lnTo>
                <a:lnTo>
                  <a:pt x="2160191" y="837278"/>
                </a:lnTo>
                <a:lnTo>
                  <a:pt x="2162572" y="832911"/>
                </a:lnTo>
                <a:lnTo>
                  <a:pt x="2165350" y="828147"/>
                </a:lnTo>
                <a:lnTo>
                  <a:pt x="2168525" y="824177"/>
                </a:lnTo>
                <a:lnTo>
                  <a:pt x="2172494" y="820604"/>
                </a:lnTo>
                <a:lnTo>
                  <a:pt x="2176463" y="817031"/>
                </a:lnTo>
                <a:lnTo>
                  <a:pt x="2180828" y="813458"/>
                </a:lnTo>
                <a:lnTo>
                  <a:pt x="2185591" y="810282"/>
                </a:lnTo>
                <a:lnTo>
                  <a:pt x="2195116" y="804724"/>
                </a:lnTo>
                <a:lnTo>
                  <a:pt x="2205038" y="799960"/>
                </a:lnTo>
                <a:lnTo>
                  <a:pt x="2214960" y="795593"/>
                </a:lnTo>
                <a:lnTo>
                  <a:pt x="2224485" y="791623"/>
                </a:lnTo>
                <a:lnTo>
                  <a:pt x="2225278" y="794005"/>
                </a:lnTo>
                <a:lnTo>
                  <a:pt x="2226866" y="795990"/>
                </a:lnTo>
                <a:lnTo>
                  <a:pt x="2229247" y="800357"/>
                </a:lnTo>
                <a:lnTo>
                  <a:pt x="2232819" y="804327"/>
                </a:lnTo>
                <a:lnTo>
                  <a:pt x="2235597" y="808297"/>
                </a:lnTo>
                <a:lnTo>
                  <a:pt x="2241947" y="803930"/>
                </a:lnTo>
                <a:lnTo>
                  <a:pt x="2248297" y="798769"/>
                </a:lnTo>
                <a:lnTo>
                  <a:pt x="2255441" y="793608"/>
                </a:lnTo>
                <a:lnTo>
                  <a:pt x="2262188" y="788844"/>
                </a:lnTo>
                <a:lnTo>
                  <a:pt x="2265760" y="786859"/>
                </a:lnTo>
                <a:lnTo>
                  <a:pt x="2269331" y="785668"/>
                </a:lnTo>
                <a:lnTo>
                  <a:pt x="2272506" y="784874"/>
                </a:lnTo>
                <a:lnTo>
                  <a:pt x="2276078" y="784477"/>
                </a:lnTo>
                <a:lnTo>
                  <a:pt x="2279650" y="784874"/>
                </a:lnTo>
                <a:lnTo>
                  <a:pt x="2282825" y="785668"/>
                </a:lnTo>
                <a:lnTo>
                  <a:pt x="2285603" y="788050"/>
                </a:lnTo>
                <a:lnTo>
                  <a:pt x="2288778" y="790432"/>
                </a:lnTo>
                <a:lnTo>
                  <a:pt x="2306638" y="772567"/>
                </a:lnTo>
                <a:lnTo>
                  <a:pt x="2311797" y="780904"/>
                </a:lnTo>
                <a:lnTo>
                  <a:pt x="2320131" y="776140"/>
                </a:lnTo>
                <a:lnTo>
                  <a:pt x="2327672" y="770979"/>
                </a:lnTo>
                <a:lnTo>
                  <a:pt x="2334816" y="765024"/>
                </a:lnTo>
                <a:lnTo>
                  <a:pt x="2341563" y="758275"/>
                </a:lnTo>
                <a:lnTo>
                  <a:pt x="2347913" y="751526"/>
                </a:lnTo>
                <a:lnTo>
                  <a:pt x="2354660" y="743983"/>
                </a:lnTo>
                <a:lnTo>
                  <a:pt x="2366566" y="728897"/>
                </a:lnTo>
                <a:lnTo>
                  <a:pt x="2378869" y="713413"/>
                </a:lnTo>
                <a:lnTo>
                  <a:pt x="2384822" y="705870"/>
                </a:lnTo>
                <a:lnTo>
                  <a:pt x="2391172" y="699121"/>
                </a:lnTo>
                <a:lnTo>
                  <a:pt x="2397522" y="691975"/>
                </a:lnTo>
                <a:lnTo>
                  <a:pt x="2403872" y="685623"/>
                </a:lnTo>
                <a:lnTo>
                  <a:pt x="2411016" y="679668"/>
                </a:lnTo>
                <a:lnTo>
                  <a:pt x="2418160" y="674507"/>
                </a:lnTo>
                <a:lnTo>
                  <a:pt x="2416175" y="681653"/>
                </a:lnTo>
                <a:lnTo>
                  <a:pt x="2413397" y="688799"/>
                </a:lnTo>
                <a:lnTo>
                  <a:pt x="2407444" y="702694"/>
                </a:lnTo>
                <a:lnTo>
                  <a:pt x="2400697" y="715398"/>
                </a:lnTo>
                <a:lnTo>
                  <a:pt x="2393156" y="728499"/>
                </a:lnTo>
                <a:lnTo>
                  <a:pt x="2385219" y="741601"/>
                </a:lnTo>
                <a:lnTo>
                  <a:pt x="2377678" y="753908"/>
                </a:lnTo>
                <a:lnTo>
                  <a:pt x="2361406" y="779713"/>
                </a:lnTo>
                <a:lnTo>
                  <a:pt x="2357041" y="787653"/>
                </a:lnTo>
                <a:lnTo>
                  <a:pt x="2353866" y="795990"/>
                </a:lnTo>
                <a:lnTo>
                  <a:pt x="2349897" y="804724"/>
                </a:lnTo>
                <a:lnTo>
                  <a:pt x="2345928" y="813458"/>
                </a:lnTo>
                <a:lnTo>
                  <a:pt x="2341166" y="821795"/>
                </a:lnTo>
                <a:lnTo>
                  <a:pt x="2338388" y="825765"/>
                </a:lnTo>
                <a:lnTo>
                  <a:pt x="2336006" y="828941"/>
                </a:lnTo>
                <a:lnTo>
                  <a:pt x="2332831" y="832117"/>
                </a:lnTo>
                <a:lnTo>
                  <a:pt x="2329656" y="835293"/>
                </a:lnTo>
                <a:lnTo>
                  <a:pt x="2325688" y="837278"/>
                </a:lnTo>
                <a:lnTo>
                  <a:pt x="2321322" y="839660"/>
                </a:lnTo>
                <a:lnTo>
                  <a:pt x="2324894" y="840851"/>
                </a:lnTo>
                <a:lnTo>
                  <a:pt x="2327275" y="842042"/>
                </a:lnTo>
                <a:lnTo>
                  <a:pt x="2329656" y="843630"/>
                </a:lnTo>
                <a:lnTo>
                  <a:pt x="2331244" y="845615"/>
                </a:lnTo>
                <a:lnTo>
                  <a:pt x="2332831" y="847203"/>
                </a:lnTo>
                <a:lnTo>
                  <a:pt x="2334419" y="849585"/>
                </a:lnTo>
                <a:lnTo>
                  <a:pt x="2334816" y="851173"/>
                </a:lnTo>
                <a:lnTo>
                  <a:pt x="2335610" y="853555"/>
                </a:lnTo>
                <a:lnTo>
                  <a:pt x="2335610" y="855540"/>
                </a:lnTo>
                <a:lnTo>
                  <a:pt x="2335610" y="858319"/>
                </a:lnTo>
                <a:lnTo>
                  <a:pt x="2334816" y="862289"/>
                </a:lnTo>
                <a:lnTo>
                  <a:pt x="2332831" y="867053"/>
                </a:lnTo>
                <a:lnTo>
                  <a:pt x="2330450" y="871817"/>
                </a:lnTo>
                <a:lnTo>
                  <a:pt x="2326878" y="876581"/>
                </a:lnTo>
                <a:lnTo>
                  <a:pt x="2322910" y="881345"/>
                </a:lnTo>
                <a:lnTo>
                  <a:pt x="2318544" y="885315"/>
                </a:lnTo>
                <a:lnTo>
                  <a:pt x="2314178" y="889285"/>
                </a:lnTo>
                <a:lnTo>
                  <a:pt x="2309416" y="892462"/>
                </a:lnTo>
                <a:lnTo>
                  <a:pt x="2304653" y="894844"/>
                </a:lnTo>
                <a:lnTo>
                  <a:pt x="2299891" y="897226"/>
                </a:lnTo>
                <a:lnTo>
                  <a:pt x="2295525" y="898020"/>
                </a:lnTo>
                <a:lnTo>
                  <a:pt x="2297510" y="900799"/>
                </a:lnTo>
                <a:lnTo>
                  <a:pt x="2299097" y="903578"/>
                </a:lnTo>
                <a:lnTo>
                  <a:pt x="2302669" y="909136"/>
                </a:lnTo>
                <a:lnTo>
                  <a:pt x="2304256" y="912312"/>
                </a:lnTo>
                <a:lnTo>
                  <a:pt x="2307035" y="913900"/>
                </a:lnTo>
                <a:lnTo>
                  <a:pt x="2308225" y="915091"/>
                </a:lnTo>
                <a:lnTo>
                  <a:pt x="2309416" y="915885"/>
                </a:lnTo>
                <a:lnTo>
                  <a:pt x="2311400" y="915885"/>
                </a:lnTo>
                <a:lnTo>
                  <a:pt x="2312988" y="915885"/>
                </a:lnTo>
                <a:lnTo>
                  <a:pt x="2307431" y="921840"/>
                </a:lnTo>
                <a:lnTo>
                  <a:pt x="2302669" y="927795"/>
                </a:lnTo>
                <a:lnTo>
                  <a:pt x="2297906" y="934544"/>
                </a:lnTo>
                <a:lnTo>
                  <a:pt x="2293541" y="940896"/>
                </a:lnTo>
                <a:lnTo>
                  <a:pt x="2288778" y="947248"/>
                </a:lnTo>
                <a:lnTo>
                  <a:pt x="2284413" y="953997"/>
                </a:lnTo>
                <a:lnTo>
                  <a:pt x="2279253" y="960349"/>
                </a:lnTo>
                <a:lnTo>
                  <a:pt x="2273697" y="965907"/>
                </a:lnTo>
                <a:lnTo>
                  <a:pt x="2270522" y="968686"/>
                </a:lnTo>
                <a:lnTo>
                  <a:pt x="2267347" y="970671"/>
                </a:lnTo>
                <a:lnTo>
                  <a:pt x="2262188" y="973847"/>
                </a:lnTo>
                <a:lnTo>
                  <a:pt x="2257822" y="975435"/>
                </a:lnTo>
                <a:lnTo>
                  <a:pt x="2254647" y="977023"/>
                </a:lnTo>
                <a:lnTo>
                  <a:pt x="2251869" y="978214"/>
                </a:lnTo>
                <a:lnTo>
                  <a:pt x="2250678" y="979405"/>
                </a:lnTo>
                <a:lnTo>
                  <a:pt x="2249885" y="980596"/>
                </a:lnTo>
                <a:lnTo>
                  <a:pt x="2248694" y="982581"/>
                </a:lnTo>
                <a:lnTo>
                  <a:pt x="2247900" y="984963"/>
                </a:lnTo>
                <a:lnTo>
                  <a:pt x="2247106" y="991712"/>
                </a:lnTo>
                <a:lnTo>
                  <a:pt x="2246710" y="994094"/>
                </a:lnTo>
                <a:lnTo>
                  <a:pt x="2245916" y="996476"/>
                </a:lnTo>
                <a:lnTo>
                  <a:pt x="2244725" y="998461"/>
                </a:lnTo>
                <a:lnTo>
                  <a:pt x="2243138" y="1000843"/>
                </a:lnTo>
                <a:lnTo>
                  <a:pt x="2241550" y="1002431"/>
                </a:lnTo>
                <a:lnTo>
                  <a:pt x="2239963" y="1003622"/>
                </a:lnTo>
                <a:lnTo>
                  <a:pt x="2235597" y="1006798"/>
                </a:lnTo>
                <a:lnTo>
                  <a:pt x="2230041" y="1008783"/>
                </a:lnTo>
                <a:lnTo>
                  <a:pt x="2224881" y="1011165"/>
                </a:lnTo>
                <a:lnTo>
                  <a:pt x="2213372" y="1014341"/>
                </a:lnTo>
                <a:lnTo>
                  <a:pt x="2201466" y="1016723"/>
                </a:lnTo>
                <a:lnTo>
                  <a:pt x="2196306" y="1018311"/>
                </a:lnTo>
                <a:lnTo>
                  <a:pt x="2191941" y="1020296"/>
                </a:lnTo>
                <a:lnTo>
                  <a:pt x="2188369" y="1021884"/>
                </a:lnTo>
                <a:lnTo>
                  <a:pt x="2186781" y="1023075"/>
                </a:lnTo>
                <a:lnTo>
                  <a:pt x="2185591" y="1024663"/>
                </a:lnTo>
                <a:lnTo>
                  <a:pt x="2184797" y="1026251"/>
                </a:lnTo>
                <a:lnTo>
                  <a:pt x="2184003" y="1027442"/>
                </a:lnTo>
                <a:lnTo>
                  <a:pt x="2183606" y="1029824"/>
                </a:lnTo>
                <a:lnTo>
                  <a:pt x="2183606" y="1031412"/>
                </a:lnTo>
                <a:lnTo>
                  <a:pt x="2187972" y="1033794"/>
                </a:lnTo>
                <a:lnTo>
                  <a:pt x="2191941" y="1034985"/>
                </a:lnTo>
                <a:lnTo>
                  <a:pt x="2196306" y="1035382"/>
                </a:lnTo>
                <a:lnTo>
                  <a:pt x="2200672" y="1035779"/>
                </a:lnTo>
                <a:lnTo>
                  <a:pt x="2205435" y="1035779"/>
                </a:lnTo>
                <a:lnTo>
                  <a:pt x="2210197" y="1035382"/>
                </a:lnTo>
                <a:lnTo>
                  <a:pt x="2219722" y="1033794"/>
                </a:lnTo>
                <a:lnTo>
                  <a:pt x="2229247" y="1031015"/>
                </a:lnTo>
                <a:lnTo>
                  <a:pt x="2238375" y="1028633"/>
                </a:lnTo>
                <a:lnTo>
                  <a:pt x="2247503" y="1026251"/>
                </a:lnTo>
                <a:lnTo>
                  <a:pt x="2251869" y="1025457"/>
                </a:lnTo>
                <a:lnTo>
                  <a:pt x="2256235" y="1025060"/>
                </a:lnTo>
                <a:lnTo>
                  <a:pt x="2263775" y="1027045"/>
                </a:lnTo>
                <a:lnTo>
                  <a:pt x="2271316" y="1029030"/>
                </a:lnTo>
                <a:lnTo>
                  <a:pt x="2278856" y="1030618"/>
                </a:lnTo>
                <a:lnTo>
                  <a:pt x="2286397" y="1031809"/>
                </a:lnTo>
                <a:lnTo>
                  <a:pt x="2294335" y="1032603"/>
                </a:lnTo>
                <a:lnTo>
                  <a:pt x="2302272" y="1033794"/>
                </a:lnTo>
                <a:lnTo>
                  <a:pt x="2317750" y="1034191"/>
                </a:lnTo>
                <a:lnTo>
                  <a:pt x="2334419" y="1034191"/>
                </a:lnTo>
                <a:lnTo>
                  <a:pt x="2350294" y="1033397"/>
                </a:lnTo>
                <a:lnTo>
                  <a:pt x="2366566" y="1031412"/>
                </a:lnTo>
                <a:lnTo>
                  <a:pt x="2382838" y="1029030"/>
                </a:lnTo>
                <a:lnTo>
                  <a:pt x="2387600" y="1026251"/>
                </a:lnTo>
                <a:lnTo>
                  <a:pt x="2391966" y="1022678"/>
                </a:lnTo>
                <a:lnTo>
                  <a:pt x="2401491" y="1015929"/>
                </a:lnTo>
                <a:lnTo>
                  <a:pt x="2406253" y="1012753"/>
                </a:lnTo>
                <a:lnTo>
                  <a:pt x="2411413" y="1010371"/>
                </a:lnTo>
                <a:lnTo>
                  <a:pt x="2413794" y="1009577"/>
                </a:lnTo>
                <a:lnTo>
                  <a:pt x="2416572" y="1008783"/>
                </a:lnTo>
                <a:lnTo>
                  <a:pt x="2419747" y="1008386"/>
                </a:lnTo>
                <a:lnTo>
                  <a:pt x="2422128" y="1008386"/>
                </a:lnTo>
                <a:lnTo>
                  <a:pt x="2420541" y="1011562"/>
                </a:lnTo>
                <a:lnTo>
                  <a:pt x="2418160" y="1014738"/>
                </a:lnTo>
                <a:lnTo>
                  <a:pt x="2413000" y="1020296"/>
                </a:lnTo>
                <a:lnTo>
                  <a:pt x="2407444" y="1025457"/>
                </a:lnTo>
                <a:lnTo>
                  <a:pt x="2401094" y="1030221"/>
                </a:lnTo>
                <a:lnTo>
                  <a:pt x="2393950" y="1034588"/>
                </a:lnTo>
                <a:lnTo>
                  <a:pt x="2386806" y="1038558"/>
                </a:lnTo>
                <a:lnTo>
                  <a:pt x="2378869" y="1041734"/>
                </a:lnTo>
                <a:lnTo>
                  <a:pt x="2370931" y="1045307"/>
                </a:lnTo>
                <a:lnTo>
                  <a:pt x="2355056" y="1052056"/>
                </a:lnTo>
                <a:lnTo>
                  <a:pt x="2339181" y="1058011"/>
                </a:lnTo>
                <a:lnTo>
                  <a:pt x="2323703" y="1063967"/>
                </a:lnTo>
                <a:lnTo>
                  <a:pt x="2316956" y="1067540"/>
                </a:lnTo>
                <a:lnTo>
                  <a:pt x="2311003" y="1071113"/>
                </a:lnTo>
                <a:lnTo>
                  <a:pt x="2303066" y="1075083"/>
                </a:lnTo>
                <a:lnTo>
                  <a:pt x="2295525" y="1079450"/>
                </a:lnTo>
                <a:lnTo>
                  <a:pt x="2287985" y="1083023"/>
                </a:lnTo>
                <a:lnTo>
                  <a:pt x="2280047" y="1086596"/>
                </a:lnTo>
                <a:lnTo>
                  <a:pt x="2264172" y="1092551"/>
                </a:lnTo>
                <a:lnTo>
                  <a:pt x="2247900" y="1097712"/>
                </a:lnTo>
                <a:lnTo>
                  <a:pt x="2231628" y="1102873"/>
                </a:lnTo>
                <a:lnTo>
                  <a:pt x="2214960" y="1107240"/>
                </a:lnTo>
                <a:lnTo>
                  <a:pt x="2182019" y="1116371"/>
                </a:lnTo>
                <a:lnTo>
                  <a:pt x="2175272" y="1118753"/>
                </a:lnTo>
                <a:lnTo>
                  <a:pt x="2167731" y="1121532"/>
                </a:lnTo>
                <a:lnTo>
                  <a:pt x="2152253" y="1127884"/>
                </a:lnTo>
                <a:lnTo>
                  <a:pt x="2136378" y="1133839"/>
                </a:lnTo>
                <a:lnTo>
                  <a:pt x="2127647" y="1137015"/>
                </a:lnTo>
                <a:lnTo>
                  <a:pt x="2119313" y="1139397"/>
                </a:lnTo>
                <a:lnTo>
                  <a:pt x="2111375" y="1141779"/>
                </a:lnTo>
                <a:lnTo>
                  <a:pt x="2103438" y="1143367"/>
                </a:lnTo>
                <a:lnTo>
                  <a:pt x="2095500" y="1144161"/>
                </a:lnTo>
                <a:lnTo>
                  <a:pt x="2087960" y="1144161"/>
                </a:lnTo>
                <a:lnTo>
                  <a:pt x="2084785" y="1143764"/>
                </a:lnTo>
                <a:lnTo>
                  <a:pt x="2081213" y="1143367"/>
                </a:lnTo>
                <a:lnTo>
                  <a:pt x="2077641" y="1142573"/>
                </a:lnTo>
                <a:lnTo>
                  <a:pt x="2074863" y="1140985"/>
                </a:lnTo>
                <a:lnTo>
                  <a:pt x="2071688" y="1139794"/>
                </a:lnTo>
                <a:lnTo>
                  <a:pt x="2068513" y="1138206"/>
                </a:lnTo>
                <a:lnTo>
                  <a:pt x="2066131" y="1135824"/>
                </a:lnTo>
                <a:lnTo>
                  <a:pt x="2063353" y="1133442"/>
                </a:lnTo>
                <a:lnTo>
                  <a:pt x="2059385" y="1129869"/>
                </a:lnTo>
                <a:lnTo>
                  <a:pt x="2055813" y="1127884"/>
                </a:lnTo>
                <a:lnTo>
                  <a:pt x="2050653" y="1125502"/>
                </a:lnTo>
                <a:lnTo>
                  <a:pt x="2045891" y="1124311"/>
                </a:lnTo>
                <a:lnTo>
                  <a:pt x="2041128" y="1123120"/>
                </a:lnTo>
                <a:lnTo>
                  <a:pt x="2035969" y="1121929"/>
                </a:lnTo>
                <a:lnTo>
                  <a:pt x="2026444" y="1120738"/>
                </a:lnTo>
                <a:lnTo>
                  <a:pt x="2021681" y="1119547"/>
                </a:lnTo>
                <a:lnTo>
                  <a:pt x="2017316" y="1118356"/>
                </a:lnTo>
                <a:lnTo>
                  <a:pt x="2013347" y="1116371"/>
                </a:lnTo>
                <a:lnTo>
                  <a:pt x="2009775" y="1113989"/>
                </a:lnTo>
                <a:lnTo>
                  <a:pt x="2006600" y="1110416"/>
                </a:lnTo>
                <a:lnTo>
                  <a:pt x="2005410" y="1108828"/>
                </a:lnTo>
                <a:lnTo>
                  <a:pt x="2004219" y="1106446"/>
                </a:lnTo>
                <a:lnTo>
                  <a:pt x="2003028" y="1104064"/>
                </a:lnTo>
                <a:lnTo>
                  <a:pt x="2002235" y="1100888"/>
                </a:lnTo>
                <a:lnTo>
                  <a:pt x="2001044" y="1094933"/>
                </a:lnTo>
                <a:lnTo>
                  <a:pt x="1995488" y="1099697"/>
                </a:lnTo>
                <a:lnTo>
                  <a:pt x="1989931" y="1104858"/>
                </a:lnTo>
                <a:lnTo>
                  <a:pt x="1983978" y="1110019"/>
                </a:lnTo>
                <a:lnTo>
                  <a:pt x="1979216" y="1115577"/>
                </a:lnTo>
                <a:lnTo>
                  <a:pt x="1974056" y="1120738"/>
                </a:lnTo>
                <a:lnTo>
                  <a:pt x="1969294" y="1126693"/>
                </a:lnTo>
                <a:lnTo>
                  <a:pt x="1960563" y="1138603"/>
                </a:lnTo>
                <a:lnTo>
                  <a:pt x="1952625" y="1151307"/>
                </a:lnTo>
                <a:lnTo>
                  <a:pt x="1945085" y="1164011"/>
                </a:lnTo>
                <a:lnTo>
                  <a:pt x="1938338" y="1177509"/>
                </a:lnTo>
                <a:lnTo>
                  <a:pt x="1931988" y="1191404"/>
                </a:lnTo>
                <a:lnTo>
                  <a:pt x="1926035" y="1205299"/>
                </a:lnTo>
                <a:lnTo>
                  <a:pt x="1920875" y="1219591"/>
                </a:lnTo>
                <a:lnTo>
                  <a:pt x="1916113" y="1234281"/>
                </a:lnTo>
                <a:lnTo>
                  <a:pt x="1911350" y="1248573"/>
                </a:lnTo>
                <a:lnTo>
                  <a:pt x="1903016" y="1277554"/>
                </a:lnTo>
                <a:lnTo>
                  <a:pt x="1895475" y="1306138"/>
                </a:lnTo>
                <a:lnTo>
                  <a:pt x="1887141" y="1338692"/>
                </a:lnTo>
                <a:lnTo>
                  <a:pt x="1878013" y="1370849"/>
                </a:lnTo>
                <a:lnTo>
                  <a:pt x="1872853" y="1386729"/>
                </a:lnTo>
                <a:lnTo>
                  <a:pt x="1867694" y="1403007"/>
                </a:lnTo>
                <a:lnTo>
                  <a:pt x="1861741" y="1418490"/>
                </a:lnTo>
                <a:lnTo>
                  <a:pt x="1855391" y="1433973"/>
                </a:lnTo>
                <a:lnTo>
                  <a:pt x="1856185" y="1437943"/>
                </a:lnTo>
                <a:lnTo>
                  <a:pt x="1856978" y="1441119"/>
                </a:lnTo>
                <a:lnTo>
                  <a:pt x="1858169" y="1443501"/>
                </a:lnTo>
                <a:lnTo>
                  <a:pt x="1859360" y="1445883"/>
                </a:lnTo>
                <a:lnTo>
                  <a:pt x="1860550" y="1447074"/>
                </a:lnTo>
                <a:lnTo>
                  <a:pt x="1862535" y="1447868"/>
                </a:lnTo>
                <a:lnTo>
                  <a:pt x="1863725" y="1448265"/>
                </a:lnTo>
                <a:lnTo>
                  <a:pt x="1865313" y="1449059"/>
                </a:lnTo>
                <a:lnTo>
                  <a:pt x="1867297" y="1448265"/>
                </a:lnTo>
                <a:lnTo>
                  <a:pt x="1869281" y="1447471"/>
                </a:lnTo>
                <a:lnTo>
                  <a:pt x="1873250" y="1445486"/>
                </a:lnTo>
                <a:lnTo>
                  <a:pt x="1877219" y="1441913"/>
                </a:lnTo>
                <a:lnTo>
                  <a:pt x="1881188" y="1437149"/>
                </a:lnTo>
                <a:lnTo>
                  <a:pt x="1885156" y="1432385"/>
                </a:lnTo>
                <a:lnTo>
                  <a:pt x="1889125" y="1426827"/>
                </a:lnTo>
                <a:lnTo>
                  <a:pt x="1896269" y="1416108"/>
                </a:lnTo>
                <a:lnTo>
                  <a:pt x="1901825" y="1406977"/>
                </a:lnTo>
                <a:lnTo>
                  <a:pt x="1904206" y="1401022"/>
                </a:lnTo>
                <a:lnTo>
                  <a:pt x="1906588" y="1401022"/>
                </a:lnTo>
                <a:lnTo>
                  <a:pt x="1908572" y="1401816"/>
                </a:lnTo>
                <a:lnTo>
                  <a:pt x="1910556" y="1403007"/>
                </a:lnTo>
                <a:lnTo>
                  <a:pt x="1911747" y="1404198"/>
                </a:lnTo>
                <a:lnTo>
                  <a:pt x="1914525" y="1407374"/>
                </a:lnTo>
                <a:lnTo>
                  <a:pt x="1916510" y="1411344"/>
                </a:lnTo>
                <a:lnTo>
                  <a:pt x="1917303" y="1405786"/>
                </a:lnTo>
                <a:lnTo>
                  <a:pt x="1919288" y="1399434"/>
                </a:lnTo>
                <a:lnTo>
                  <a:pt x="1921669" y="1392685"/>
                </a:lnTo>
                <a:lnTo>
                  <a:pt x="1925241" y="1385141"/>
                </a:lnTo>
                <a:lnTo>
                  <a:pt x="1929606" y="1377201"/>
                </a:lnTo>
                <a:lnTo>
                  <a:pt x="1934369" y="1369261"/>
                </a:lnTo>
                <a:lnTo>
                  <a:pt x="1939528" y="1361321"/>
                </a:lnTo>
                <a:lnTo>
                  <a:pt x="1944688" y="1352984"/>
                </a:lnTo>
                <a:lnTo>
                  <a:pt x="1950244" y="1345441"/>
                </a:lnTo>
                <a:lnTo>
                  <a:pt x="1956197" y="1337898"/>
                </a:lnTo>
                <a:lnTo>
                  <a:pt x="1962150" y="1331149"/>
                </a:lnTo>
                <a:lnTo>
                  <a:pt x="1967706" y="1324797"/>
                </a:lnTo>
                <a:lnTo>
                  <a:pt x="1972866" y="1319636"/>
                </a:lnTo>
                <a:lnTo>
                  <a:pt x="1978025" y="1315269"/>
                </a:lnTo>
                <a:lnTo>
                  <a:pt x="1982391" y="1312887"/>
                </a:lnTo>
                <a:lnTo>
                  <a:pt x="1984375" y="1312093"/>
                </a:lnTo>
                <a:lnTo>
                  <a:pt x="1986360" y="1310902"/>
                </a:lnTo>
                <a:lnTo>
                  <a:pt x="1986360" y="1313284"/>
                </a:lnTo>
                <a:lnTo>
                  <a:pt x="1985963" y="1315666"/>
                </a:lnTo>
                <a:lnTo>
                  <a:pt x="1985169" y="1320430"/>
                </a:lnTo>
                <a:lnTo>
                  <a:pt x="1983185" y="1325988"/>
                </a:lnTo>
                <a:lnTo>
                  <a:pt x="1981200" y="1331943"/>
                </a:lnTo>
                <a:lnTo>
                  <a:pt x="1976438" y="1343456"/>
                </a:lnTo>
                <a:lnTo>
                  <a:pt x="1974453" y="1349014"/>
                </a:lnTo>
                <a:lnTo>
                  <a:pt x="1972866" y="1354969"/>
                </a:lnTo>
                <a:lnTo>
                  <a:pt x="1972072" y="1360527"/>
                </a:lnTo>
                <a:lnTo>
                  <a:pt x="1970088" y="1366482"/>
                </a:lnTo>
                <a:lnTo>
                  <a:pt x="1968103" y="1373628"/>
                </a:lnTo>
                <a:lnTo>
                  <a:pt x="1966119" y="1380774"/>
                </a:lnTo>
                <a:lnTo>
                  <a:pt x="1963341" y="1387920"/>
                </a:lnTo>
                <a:lnTo>
                  <a:pt x="1960166" y="1394670"/>
                </a:lnTo>
                <a:lnTo>
                  <a:pt x="1957388" y="1400228"/>
                </a:lnTo>
                <a:lnTo>
                  <a:pt x="1954213" y="1405389"/>
                </a:lnTo>
                <a:lnTo>
                  <a:pt x="1946672" y="1414520"/>
                </a:lnTo>
                <a:lnTo>
                  <a:pt x="1943497" y="1419681"/>
                </a:lnTo>
                <a:lnTo>
                  <a:pt x="1939925" y="1425239"/>
                </a:lnTo>
                <a:lnTo>
                  <a:pt x="1939131" y="1427621"/>
                </a:lnTo>
                <a:lnTo>
                  <a:pt x="1938338" y="1430400"/>
                </a:lnTo>
                <a:lnTo>
                  <a:pt x="1937941" y="1432782"/>
                </a:lnTo>
                <a:lnTo>
                  <a:pt x="1938338" y="1435561"/>
                </a:lnTo>
                <a:lnTo>
                  <a:pt x="1939131" y="1437943"/>
                </a:lnTo>
                <a:lnTo>
                  <a:pt x="1940322" y="1440325"/>
                </a:lnTo>
                <a:lnTo>
                  <a:pt x="1942703" y="1442707"/>
                </a:lnTo>
                <a:lnTo>
                  <a:pt x="1945481" y="1445089"/>
                </a:lnTo>
                <a:lnTo>
                  <a:pt x="1941513" y="1448265"/>
                </a:lnTo>
                <a:lnTo>
                  <a:pt x="1938338" y="1451838"/>
                </a:lnTo>
                <a:lnTo>
                  <a:pt x="1934766" y="1455411"/>
                </a:lnTo>
                <a:lnTo>
                  <a:pt x="1931591" y="1459381"/>
                </a:lnTo>
                <a:lnTo>
                  <a:pt x="1928813" y="1463748"/>
                </a:lnTo>
                <a:lnTo>
                  <a:pt x="1925638" y="1468115"/>
                </a:lnTo>
                <a:lnTo>
                  <a:pt x="1920478" y="1477246"/>
                </a:lnTo>
                <a:lnTo>
                  <a:pt x="1916113" y="1486774"/>
                </a:lnTo>
                <a:lnTo>
                  <a:pt x="1914525" y="1491538"/>
                </a:lnTo>
                <a:lnTo>
                  <a:pt x="1912938" y="1496302"/>
                </a:lnTo>
                <a:lnTo>
                  <a:pt x="1911747" y="1501463"/>
                </a:lnTo>
                <a:lnTo>
                  <a:pt x="1910953" y="1506227"/>
                </a:lnTo>
                <a:lnTo>
                  <a:pt x="1910160" y="1511388"/>
                </a:lnTo>
                <a:lnTo>
                  <a:pt x="1910160" y="1516152"/>
                </a:lnTo>
                <a:lnTo>
                  <a:pt x="1912144" y="1516946"/>
                </a:lnTo>
                <a:lnTo>
                  <a:pt x="1913731" y="1517343"/>
                </a:lnTo>
                <a:lnTo>
                  <a:pt x="1916113" y="1516946"/>
                </a:lnTo>
                <a:lnTo>
                  <a:pt x="1917700" y="1516549"/>
                </a:lnTo>
                <a:lnTo>
                  <a:pt x="1921272" y="1514167"/>
                </a:lnTo>
                <a:lnTo>
                  <a:pt x="1924844" y="1511785"/>
                </a:lnTo>
                <a:lnTo>
                  <a:pt x="1914525" y="1534017"/>
                </a:lnTo>
                <a:lnTo>
                  <a:pt x="1907778" y="1549103"/>
                </a:lnTo>
                <a:lnTo>
                  <a:pt x="1901031" y="1564587"/>
                </a:lnTo>
                <a:lnTo>
                  <a:pt x="1894681" y="1580467"/>
                </a:lnTo>
                <a:lnTo>
                  <a:pt x="1892300" y="1588407"/>
                </a:lnTo>
                <a:lnTo>
                  <a:pt x="1890713" y="1595950"/>
                </a:lnTo>
                <a:lnTo>
                  <a:pt x="1889125" y="1602302"/>
                </a:lnTo>
                <a:lnTo>
                  <a:pt x="1888331" y="1608654"/>
                </a:lnTo>
                <a:lnTo>
                  <a:pt x="1888331" y="1614212"/>
                </a:lnTo>
                <a:lnTo>
                  <a:pt x="1888728" y="1616197"/>
                </a:lnTo>
                <a:lnTo>
                  <a:pt x="1889125" y="1618182"/>
                </a:lnTo>
                <a:lnTo>
                  <a:pt x="1890713" y="1616991"/>
                </a:lnTo>
                <a:lnTo>
                  <a:pt x="1892300" y="1616197"/>
                </a:lnTo>
                <a:lnTo>
                  <a:pt x="1896269" y="1615006"/>
                </a:lnTo>
                <a:lnTo>
                  <a:pt x="1901825" y="1613418"/>
                </a:lnTo>
                <a:lnTo>
                  <a:pt x="1907381" y="1612624"/>
                </a:lnTo>
                <a:lnTo>
                  <a:pt x="1919685" y="1611036"/>
                </a:lnTo>
                <a:lnTo>
                  <a:pt x="1924844" y="1610242"/>
                </a:lnTo>
                <a:lnTo>
                  <a:pt x="1928813" y="1609448"/>
                </a:lnTo>
                <a:lnTo>
                  <a:pt x="1940322" y="1605081"/>
                </a:lnTo>
                <a:lnTo>
                  <a:pt x="1944291" y="1603096"/>
                </a:lnTo>
                <a:lnTo>
                  <a:pt x="1947863" y="1601111"/>
                </a:lnTo>
                <a:lnTo>
                  <a:pt x="1950244" y="1599126"/>
                </a:lnTo>
                <a:lnTo>
                  <a:pt x="1952625" y="1597141"/>
                </a:lnTo>
                <a:lnTo>
                  <a:pt x="1953816" y="1594759"/>
                </a:lnTo>
                <a:lnTo>
                  <a:pt x="1954610" y="1592377"/>
                </a:lnTo>
                <a:lnTo>
                  <a:pt x="1955006" y="1589598"/>
                </a:lnTo>
                <a:lnTo>
                  <a:pt x="1955006" y="1586819"/>
                </a:lnTo>
                <a:lnTo>
                  <a:pt x="1954213" y="1578879"/>
                </a:lnTo>
                <a:lnTo>
                  <a:pt x="1953419" y="1568954"/>
                </a:lnTo>
                <a:lnTo>
                  <a:pt x="1953022" y="1555852"/>
                </a:lnTo>
                <a:lnTo>
                  <a:pt x="1952625" y="1529650"/>
                </a:lnTo>
                <a:lnTo>
                  <a:pt x="1952625" y="1510991"/>
                </a:lnTo>
                <a:lnTo>
                  <a:pt x="1953419" y="1490744"/>
                </a:lnTo>
                <a:lnTo>
                  <a:pt x="1953816" y="1481216"/>
                </a:lnTo>
                <a:lnTo>
                  <a:pt x="1954610" y="1471688"/>
                </a:lnTo>
                <a:lnTo>
                  <a:pt x="1955800" y="1463351"/>
                </a:lnTo>
                <a:lnTo>
                  <a:pt x="1957785" y="1455014"/>
                </a:lnTo>
                <a:lnTo>
                  <a:pt x="1959372" y="1447868"/>
                </a:lnTo>
                <a:lnTo>
                  <a:pt x="1962150" y="1442310"/>
                </a:lnTo>
                <a:lnTo>
                  <a:pt x="1963341" y="1440325"/>
                </a:lnTo>
                <a:lnTo>
                  <a:pt x="1964928" y="1437943"/>
                </a:lnTo>
                <a:lnTo>
                  <a:pt x="1966516" y="1436752"/>
                </a:lnTo>
                <a:lnTo>
                  <a:pt x="1968500" y="1435561"/>
                </a:lnTo>
                <a:lnTo>
                  <a:pt x="1970881" y="1437546"/>
                </a:lnTo>
                <a:lnTo>
                  <a:pt x="1972072" y="1440325"/>
                </a:lnTo>
                <a:lnTo>
                  <a:pt x="1972866" y="1442707"/>
                </a:lnTo>
                <a:lnTo>
                  <a:pt x="1973263" y="1445486"/>
                </a:lnTo>
                <a:lnTo>
                  <a:pt x="1972866" y="1448265"/>
                </a:lnTo>
                <a:lnTo>
                  <a:pt x="1972469" y="1451441"/>
                </a:lnTo>
                <a:lnTo>
                  <a:pt x="1971278" y="1457396"/>
                </a:lnTo>
                <a:lnTo>
                  <a:pt x="1970881" y="1460572"/>
                </a:lnTo>
                <a:lnTo>
                  <a:pt x="1970088" y="1463351"/>
                </a:lnTo>
                <a:lnTo>
                  <a:pt x="1970881" y="1465733"/>
                </a:lnTo>
                <a:lnTo>
                  <a:pt x="1971278" y="1468115"/>
                </a:lnTo>
                <a:lnTo>
                  <a:pt x="1972866" y="1470100"/>
                </a:lnTo>
                <a:lnTo>
                  <a:pt x="1974850" y="1471688"/>
                </a:lnTo>
                <a:lnTo>
                  <a:pt x="1978025" y="1473276"/>
                </a:lnTo>
                <a:lnTo>
                  <a:pt x="1982391" y="1474070"/>
                </a:lnTo>
                <a:lnTo>
                  <a:pt x="1998663" y="1428415"/>
                </a:lnTo>
                <a:lnTo>
                  <a:pt x="2015331" y="1383950"/>
                </a:lnTo>
                <a:lnTo>
                  <a:pt x="2024063" y="1361718"/>
                </a:lnTo>
                <a:lnTo>
                  <a:pt x="2032794" y="1340677"/>
                </a:lnTo>
                <a:lnTo>
                  <a:pt x="2042319" y="1318842"/>
                </a:lnTo>
                <a:lnTo>
                  <a:pt x="2051844" y="1298198"/>
                </a:lnTo>
                <a:lnTo>
                  <a:pt x="2061766" y="1276760"/>
                </a:lnTo>
                <a:lnTo>
                  <a:pt x="2072481" y="1256513"/>
                </a:lnTo>
                <a:lnTo>
                  <a:pt x="2084388" y="1236266"/>
                </a:lnTo>
                <a:lnTo>
                  <a:pt x="2096294" y="1216018"/>
                </a:lnTo>
                <a:lnTo>
                  <a:pt x="2109788" y="1196565"/>
                </a:lnTo>
                <a:lnTo>
                  <a:pt x="2123678" y="1177112"/>
                </a:lnTo>
                <a:lnTo>
                  <a:pt x="2130822" y="1167584"/>
                </a:lnTo>
                <a:lnTo>
                  <a:pt x="2138760" y="1158453"/>
                </a:lnTo>
                <a:lnTo>
                  <a:pt x="2147094" y="1148925"/>
                </a:lnTo>
                <a:lnTo>
                  <a:pt x="2155428" y="1139397"/>
                </a:lnTo>
                <a:lnTo>
                  <a:pt x="2155825" y="1142176"/>
                </a:lnTo>
                <a:lnTo>
                  <a:pt x="2155825" y="1144161"/>
                </a:lnTo>
                <a:lnTo>
                  <a:pt x="2155428" y="1146940"/>
                </a:lnTo>
                <a:lnTo>
                  <a:pt x="2154238" y="1148925"/>
                </a:lnTo>
                <a:lnTo>
                  <a:pt x="2151856" y="1153689"/>
                </a:lnTo>
                <a:lnTo>
                  <a:pt x="2148681" y="1158056"/>
                </a:lnTo>
                <a:lnTo>
                  <a:pt x="2144713" y="1162026"/>
                </a:lnTo>
                <a:lnTo>
                  <a:pt x="2141538" y="1165996"/>
                </a:lnTo>
                <a:lnTo>
                  <a:pt x="2134394" y="1172348"/>
                </a:lnTo>
                <a:lnTo>
                  <a:pt x="2132013" y="1175127"/>
                </a:lnTo>
                <a:lnTo>
                  <a:pt x="2129631" y="1177906"/>
                </a:lnTo>
                <a:lnTo>
                  <a:pt x="2127647" y="1181479"/>
                </a:lnTo>
                <a:lnTo>
                  <a:pt x="2125663" y="1184655"/>
                </a:lnTo>
                <a:lnTo>
                  <a:pt x="2123281" y="1191007"/>
                </a:lnTo>
                <a:lnTo>
                  <a:pt x="2120900" y="1197756"/>
                </a:lnTo>
                <a:lnTo>
                  <a:pt x="2117725" y="1212842"/>
                </a:lnTo>
                <a:lnTo>
                  <a:pt x="2115741" y="1219988"/>
                </a:lnTo>
                <a:lnTo>
                  <a:pt x="2113756" y="1227532"/>
                </a:lnTo>
                <a:lnTo>
                  <a:pt x="2105025" y="1252940"/>
                </a:lnTo>
                <a:lnTo>
                  <a:pt x="2095897" y="1277951"/>
                </a:lnTo>
                <a:lnTo>
                  <a:pt x="2091531" y="1291052"/>
                </a:lnTo>
                <a:lnTo>
                  <a:pt x="2087563" y="1304153"/>
                </a:lnTo>
                <a:lnTo>
                  <a:pt x="2084388" y="1317254"/>
                </a:lnTo>
                <a:lnTo>
                  <a:pt x="2081610" y="1329958"/>
                </a:lnTo>
                <a:lnTo>
                  <a:pt x="2083594" y="1332340"/>
                </a:lnTo>
                <a:lnTo>
                  <a:pt x="2085578" y="1334325"/>
                </a:lnTo>
                <a:lnTo>
                  <a:pt x="2086769" y="1336310"/>
                </a:lnTo>
                <a:lnTo>
                  <a:pt x="2087563" y="1338295"/>
                </a:lnTo>
                <a:lnTo>
                  <a:pt x="2088356" y="1340677"/>
                </a:lnTo>
                <a:lnTo>
                  <a:pt x="2089150" y="1342662"/>
                </a:lnTo>
                <a:lnTo>
                  <a:pt x="2089547" y="1346632"/>
                </a:lnTo>
                <a:lnTo>
                  <a:pt x="2089150" y="1350999"/>
                </a:lnTo>
                <a:lnTo>
                  <a:pt x="2087563" y="1354969"/>
                </a:lnTo>
                <a:lnTo>
                  <a:pt x="2085975" y="1359336"/>
                </a:lnTo>
                <a:lnTo>
                  <a:pt x="2083594" y="1363306"/>
                </a:lnTo>
                <a:lnTo>
                  <a:pt x="2078831" y="1371643"/>
                </a:lnTo>
                <a:lnTo>
                  <a:pt x="2074069" y="1379980"/>
                </a:lnTo>
                <a:lnTo>
                  <a:pt x="2072085" y="1383950"/>
                </a:lnTo>
                <a:lnTo>
                  <a:pt x="2070894" y="1387920"/>
                </a:lnTo>
                <a:lnTo>
                  <a:pt x="2070100" y="1391494"/>
                </a:lnTo>
                <a:lnTo>
                  <a:pt x="2069306" y="1395464"/>
                </a:lnTo>
                <a:lnTo>
                  <a:pt x="2073275" y="1442310"/>
                </a:lnTo>
                <a:lnTo>
                  <a:pt x="2076847" y="1438737"/>
                </a:lnTo>
                <a:lnTo>
                  <a:pt x="2080816" y="1435164"/>
                </a:lnTo>
                <a:lnTo>
                  <a:pt x="2087166" y="1426827"/>
                </a:lnTo>
                <a:lnTo>
                  <a:pt x="2094310" y="1418093"/>
                </a:lnTo>
                <a:lnTo>
                  <a:pt x="2100660" y="1409359"/>
                </a:lnTo>
                <a:lnTo>
                  <a:pt x="2104231" y="1405389"/>
                </a:lnTo>
                <a:lnTo>
                  <a:pt x="2108200" y="1401816"/>
                </a:lnTo>
                <a:lnTo>
                  <a:pt x="2111375" y="1398640"/>
                </a:lnTo>
                <a:lnTo>
                  <a:pt x="2115344" y="1395464"/>
                </a:lnTo>
                <a:lnTo>
                  <a:pt x="2119710" y="1393479"/>
                </a:lnTo>
                <a:lnTo>
                  <a:pt x="2124075" y="1391494"/>
                </a:lnTo>
                <a:lnTo>
                  <a:pt x="2128441" y="1390699"/>
                </a:lnTo>
                <a:lnTo>
                  <a:pt x="2133600" y="1390302"/>
                </a:lnTo>
                <a:lnTo>
                  <a:pt x="2132410" y="1392685"/>
                </a:lnTo>
                <a:lnTo>
                  <a:pt x="2132410" y="1394670"/>
                </a:lnTo>
                <a:lnTo>
                  <a:pt x="2132410" y="1396258"/>
                </a:lnTo>
                <a:lnTo>
                  <a:pt x="2133203" y="1398243"/>
                </a:lnTo>
                <a:lnTo>
                  <a:pt x="2135188" y="1402213"/>
                </a:lnTo>
                <a:lnTo>
                  <a:pt x="2137569" y="1405389"/>
                </a:lnTo>
                <a:lnTo>
                  <a:pt x="2141141" y="1398640"/>
                </a:lnTo>
                <a:lnTo>
                  <a:pt x="2144713" y="1393082"/>
                </a:lnTo>
                <a:lnTo>
                  <a:pt x="2149078" y="1387920"/>
                </a:lnTo>
                <a:lnTo>
                  <a:pt x="2153047" y="1383950"/>
                </a:lnTo>
                <a:lnTo>
                  <a:pt x="2157810" y="1379980"/>
                </a:lnTo>
                <a:lnTo>
                  <a:pt x="2162572" y="1376804"/>
                </a:lnTo>
                <a:lnTo>
                  <a:pt x="2172891" y="1370055"/>
                </a:lnTo>
                <a:lnTo>
                  <a:pt x="2178050" y="1377995"/>
                </a:lnTo>
                <a:lnTo>
                  <a:pt x="2189163" y="1370452"/>
                </a:lnTo>
                <a:lnTo>
                  <a:pt x="2191941" y="1368864"/>
                </a:lnTo>
                <a:lnTo>
                  <a:pt x="2193528" y="1368070"/>
                </a:lnTo>
                <a:lnTo>
                  <a:pt x="2194719" y="1368070"/>
                </a:lnTo>
                <a:lnTo>
                  <a:pt x="2195513" y="1368070"/>
                </a:lnTo>
                <a:lnTo>
                  <a:pt x="2196703" y="1369261"/>
                </a:lnTo>
                <a:lnTo>
                  <a:pt x="2199085" y="1372040"/>
                </a:lnTo>
                <a:lnTo>
                  <a:pt x="2205435" y="1383553"/>
                </a:lnTo>
                <a:lnTo>
                  <a:pt x="2207419" y="1378789"/>
                </a:lnTo>
                <a:lnTo>
                  <a:pt x="2209403" y="1375216"/>
                </a:lnTo>
                <a:lnTo>
                  <a:pt x="2212181" y="1372437"/>
                </a:lnTo>
                <a:lnTo>
                  <a:pt x="2214563" y="1370452"/>
                </a:lnTo>
                <a:lnTo>
                  <a:pt x="2217738" y="1369658"/>
                </a:lnTo>
                <a:lnTo>
                  <a:pt x="2221310" y="1368864"/>
                </a:lnTo>
                <a:lnTo>
                  <a:pt x="2224881" y="1368070"/>
                </a:lnTo>
                <a:lnTo>
                  <a:pt x="2228453" y="1368864"/>
                </a:lnTo>
                <a:lnTo>
                  <a:pt x="2236391" y="1369261"/>
                </a:lnTo>
                <a:lnTo>
                  <a:pt x="2244725" y="1369658"/>
                </a:lnTo>
                <a:lnTo>
                  <a:pt x="2248297" y="1369261"/>
                </a:lnTo>
                <a:lnTo>
                  <a:pt x="2251869" y="1368864"/>
                </a:lnTo>
                <a:lnTo>
                  <a:pt x="2255441" y="1367276"/>
                </a:lnTo>
                <a:lnTo>
                  <a:pt x="2259013" y="1365688"/>
                </a:lnTo>
                <a:lnTo>
                  <a:pt x="2261791" y="1361718"/>
                </a:lnTo>
                <a:lnTo>
                  <a:pt x="2264966" y="1357748"/>
                </a:lnTo>
                <a:lnTo>
                  <a:pt x="2271316" y="1350602"/>
                </a:lnTo>
                <a:lnTo>
                  <a:pt x="2285603" y="1337104"/>
                </a:lnTo>
                <a:lnTo>
                  <a:pt x="2292747" y="1329958"/>
                </a:lnTo>
                <a:lnTo>
                  <a:pt x="2295525" y="1326782"/>
                </a:lnTo>
                <a:lnTo>
                  <a:pt x="2298700" y="1322812"/>
                </a:lnTo>
                <a:lnTo>
                  <a:pt x="2301478" y="1318842"/>
                </a:lnTo>
                <a:lnTo>
                  <a:pt x="2303463" y="1314475"/>
                </a:lnTo>
                <a:lnTo>
                  <a:pt x="2305050" y="1309711"/>
                </a:lnTo>
                <a:lnTo>
                  <a:pt x="2307035" y="1304550"/>
                </a:lnTo>
                <a:lnTo>
                  <a:pt x="2314575" y="1334325"/>
                </a:lnTo>
                <a:lnTo>
                  <a:pt x="2354263" y="1314078"/>
                </a:lnTo>
                <a:lnTo>
                  <a:pt x="2345928" y="1324003"/>
                </a:lnTo>
                <a:lnTo>
                  <a:pt x="2337197" y="1334325"/>
                </a:lnTo>
                <a:lnTo>
                  <a:pt x="2328863" y="1345044"/>
                </a:lnTo>
                <a:lnTo>
                  <a:pt x="2320528" y="1355366"/>
                </a:lnTo>
                <a:lnTo>
                  <a:pt x="2311797" y="1365291"/>
                </a:lnTo>
                <a:lnTo>
                  <a:pt x="2302272" y="1374819"/>
                </a:lnTo>
                <a:lnTo>
                  <a:pt x="2292747" y="1383950"/>
                </a:lnTo>
                <a:lnTo>
                  <a:pt x="2287588" y="1387920"/>
                </a:lnTo>
                <a:lnTo>
                  <a:pt x="2281635" y="1391494"/>
                </a:lnTo>
                <a:lnTo>
                  <a:pt x="2283619" y="1394670"/>
                </a:lnTo>
                <a:lnTo>
                  <a:pt x="2284810" y="1397449"/>
                </a:lnTo>
                <a:lnTo>
                  <a:pt x="2285206" y="1399831"/>
                </a:lnTo>
                <a:lnTo>
                  <a:pt x="2285206" y="1402610"/>
                </a:lnTo>
                <a:lnTo>
                  <a:pt x="2284810" y="1404595"/>
                </a:lnTo>
                <a:lnTo>
                  <a:pt x="2284016" y="1407374"/>
                </a:lnTo>
                <a:lnTo>
                  <a:pt x="2283222" y="1409359"/>
                </a:lnTo>
                <a:lnTo>
                  <a:pt x="2281238" y="1411344"/>
                </a:lnTo>
                <a:lnTo>
                  <a:pt x="2279650" y="1413329"/>
                </a:lnTo>
                <a:lnTo>
                  <a:pt x="2277666" y="1414917"/>
                </a:lnTo>
                <a:lnTo>
                  <a:pt x="2272506" y="1418093"/>
                </a:lnTo>
                <a:lnTo>
                  <a:pt x="2266950" y="1421269"/>
                </a:lnTo>
                <a:lnTo>
                  <a:pt x="2261394" y="1423254"/>
                </a:lnTo>
                <a:lnTo>
                  <a:pt x="2265363" y="1427621"/>
                </a:lnTo>
                <a:lnTo>
                  <a:pt x="2267744" y="1431988"/>
                </a:lnTo>
                <a:lnTo>
                  <a:pt x="2269331" y="1436355"/>
                </a:lnTo>
                <a:lnTo>
                  <a:pt x="2270125" y="1441119"/>
                </a:lnTo>
                <a:lnTo>
                  <a:pt x="2270125" y="1445486"/>
                </a:lnTo>
                <a:lnTo>
                  <a:pt x="2269331" y="1449853"/>
                </a:lnTo>
                <a:lnTo>
                  <a:pt x="2268538" y="1454617"/>
                </a:lnTo>
                <a:lnTo>
                  <a:pt x="2266950" y="1458984"/>
                </a:lnTo>
                <a:lnTo>
                  <a:pt x="2264569" y="1468115"/>
                </a:lnTo>
                <a:lnTo>
                  <a:pt x="2263775" y="1472482"/>
                </a:lnTo>
                <a:lnTo>
                  <a:pt x="2262585" y="1477246"/>
                </a:lnTo>
                <a:lnTo>
                  <a:pt x="2262981" y="1481216"/>
                </a:lnTo>
                <a:lnTo>
                  <a:pt x="2264172" y="1485980"/>
                </a:lnTo>
                <a:lnTo>
                  <a:pt x="2265760" y="1490744"/>
                </a:lnTo>
                <a:lnTo>
                  <a:pt x="2268538" y="1495508"/>
                </a:lnTo>
                <a:lnTo>
                  <a:pt x="2287588" y="1486774"/>
                </a:lnTo>
                <a:lnTo>
                  <a:pt x="2307035" y="1478834"/>
                </a:lnTo>
                <a:lnTo>
                  <a:pt x="2326481" y="1470894"/>
                </a:lnTo>
                <a:lnTo>
                  <a:pt x="2346325" y="1464145"/>
                </a:lnTo>
                <a:lnTo>
                  <a:pt x="2366169" y="1457396"/>
                </a:lnTo>
                <a:lnTo>
                  <a:pt x="2386806" y="1451441"/>
                </a:lnTo>
                <a:lnTo>
                  <a:pt x="2426494" y="1439531"/>
                </a:lnTo>
                <a:lnTo>
                  <a:pt x="2434035" y="1437149"/>
                </a:lnTo>
                <a:lnTo>
                  <a:pt x="2441575" y="1435561"/>
                </a:lnTo>
                <a:lnTo>
                  <a:pt x="2457847" y="1432782"/>
                </a:lnTo>
                <a:lnTo>
                  <a:pt x="2491185" y="1428415"/>
                </a:lnTo>
                <a:lnTo>
                  <a:pt x="2507456" y="1426033"/>
                </a:lnTo>
                <a:lnTo>
                  <a:pt x="2515791" y="1424048"/>
                </a:lnTo>
                <a:lnTo>
                  <a:pt x="2523728" y="1422460"/>
                </a:lnTo>
                <a:lnTo>
                  <a:pt x="2530872" y="1420475"/>
                </a:lnTo>
                <a:lnTo>
                  <a:pt x="2538413" y="1417696"/>
                </a:lnTo>
                <a:lnTo>
                  <a:pt x="2545160" y="1414123"/>
                </a:lnTo>
                <a:lnTo>
                  <a:pt x="2551906" y="1410550"/>
                </a:lnTo>
                <a:lnTo>
                  <a:pt x="2553494" y="1408962"/>
                </a:lnTo>
                <a:lnTo>
                  <a:pt x="2555081" y="1407374"/>
                </a:lnTo>
                <a:lnTo>
                  <a:pt x="2559050" y="1402213"/>
                </a:lnTo>
                <a:lnTo>
                  <a:pt x="2562622" y="1395067"/>
                </a:lnTo>
                <a:lnTo>
                  <a:pt x="2566988" y="1386332"/>
                </a:lnTo>
                <a:lnTo>
                  <a:pt x="2570956" y="1376010"/>
                </a:lnTo>
                <a:lnTo>
                  <a:pt x="2575322" y="1364497"/>
                </a:lnTo>
                <a:lnTo>
                  <a:pt x="2579291" y="1351396"/>
                </a:lnTo>
                <a:lnTo>
                  <a:pt x="2583656" y="1337104"/>
                </a:lnTo>
                <a:lnTo>
                  <a:pt x="2592388" y="1306138"/>
                </a:lnTo>
                <a:lnTo>
                  <a:pt x="2601913" y="1271996"/>
                </a:lnTo>
                <a:lnTo>
                  <a:pt x="2620566" y="1200138"/>
                </a:lnTo>
                <a:lnTo>
                  <a:pt x="2630091" y="1164011"/>
                </a:lnTo>
                <a:lnTo>
                  <a:pt x="2639616" y="1129869"/>
                </a:lnTo>
                <a:lnTo>
                  <a:pt x="2648744" y="1098109"/>
                </a:lnTo>
                <a:lnTo>
                  <a:pt x="2653506" y="1083420"/>
                </a:lnTo>
                <a:lnTo>
                  <a:pt x="2657872" y="1069922"/>
                </a:lnTo>
                <a:lnTo>
                  <a:pt x="2662238" y="1058011"/>
                </a:lnTo>
                <a:lnTo>
                  <a:pt x="2666603" y="1047689"/>
                </a:lnTo>
                <a:lnTo>
                  <a:pt x="2670969" y="1038161"/>
                </a:lnTo>
                <a:lnTo>
                  <a:pt x="2674938" y="1030618"/>
                </a:lnTo>
                <a:lnTo>
                  <a:pt x="2678906" y="1024663"/>
                </a:lnTo>
                <a:lnTo>
                  <a:pt x="2680494" y="1022281"/>
                </a:lnTo>
                <a:lnTo>
                  <a:pt x="2682478" y="1020693"/>
                </a:lnTo>
                <a:lnTo>
                  <a:pt x="2684463" y="1019899"/>
                </a:lnTo>
                <a:lnTo>
                  <a:pt x="2686050" y="1019105"/>
                </a:lnTo>
                <a:lnTo>
                  <a:pt x="2687638" y="1019105"/>
                </a:lnTo>
                <a:lnTo>
                  <a:pt x="2689622" y="1019502"/>
                </a:lnTo>
                <a:lnTo>
                  <a:pt x="2686844" y="1021487"/>
                </a:lnTo>
                <a:lnTo>
                  <a:pt x="2684066" y="1024266"/>
                </a:lnTo>
                <a:lnTo>
                  <a:pt x="2681685" y="1027839"/>
                </a:lnTo>
                <a:lnTo>
                  <a:pt x="2679303" y="1032206"/>
                </a:lnTo>
                <a:lnTo>
                  <a:pt x="2676525" y="1037367"/>
                </a:lnTo>
                <a:lnTo>
                  <a:pt x="2674541" y="1042925"/>
                </a:lnTo>
                <a:lnTo>
                  <a:pt x="2670572" y="1054438"/>
                </a:lnTo>
                <a:lnTo>
                  <a:pt x="2667000" y="1066349"/>
                </a:lnTo>
                <a:lnTo>
                  <a:pt x="2663825" y="1077068"/>
                </a:lnTo>
                <a:lnTo>
                  <a:pt x="2661047" y="1091757"/>
                </a:lnTo>
                <a:lnTo>
                  <a:pt x="2659460" y="1099697"/>
                </a:lnTo>
                <a:lnTo>
                  <a:pt x="2658269" y="1107240"/>
                </a:lnTo>
                <a:lnTo>
                  <a:pt x="2655491" y="1122326"/>
                </a:lnTo>
                <a:lnTo>
                  <a:pt x="2647950" y="1153292"/>
                </a:lnTo>
                <a:lnTo>
                  <a:pt x="2644775" y="1168775"/>
                </a:lnTo>
                <a:lnTo>
                  <a:pt x="2643585" y="1176715"/>
                </a:lnTo>
                <a:lnTo>
                  <a:pt x="2642791" y="1184258"/>
                </a:lnTo>
                <a:lnTo>
                  <a:pt x="2642394" y="1191801"/>
                </a:lnTo>
                <a:lnTo>
                  <a:pt x="2641997" y="1199741"/>
                </a:lnTo>
                <a:lnTo>
                  <a:pt x="2642394" y="1208078"/>
                </a:lnTo>
                <a:lnTo>
                  <a:pt x="2643188" y="1215621"/>
                </a:lnTo>
                <a:lnTo>
                  <a:pt x="2647156" y="1210063"/>
                </a:lnTo>
                <a:lnTo>
                  <a:pt x="2651919" y="1203314"/>
                </a:lnTo>
                <a:lnTo>
                  <a:pt x="2662635" y="1185052"/>
                </a:lnTo>
                <a:lnTo>
                  <a:pt x="2676128" y="1162026"/>
                </a:lnTo>
                <a:lnTo>
                  <a:pt x="2691210" y="1135030"/>
                </a:lnTo>
                <a:lnTo>
                  <a:pt x="2726531" y="1073098"/>
                </a:lnTo>
                <a:lnTo>
                  <a:pt x="2745581" y="1040146"/>
                </a:lnTo>
                <a:lnTo>
                  <a:pt x="2765425" y="1007195"/>
                </a:lnTo>
                <a:lnTo>
                  <a:pt x="2785269" y="975038"/>
                </a:lnTo>
                <a:lnTo>
                  <a:pt x="2795588" y="959555"/>
                </a:lnTo>
                <a:lnTo>
                  <a:pt x="2805510" y="944866"/>
                </a:lnTo>
                <a:lnTo>
                  <a:pt x="2816225" y="930971"/>
                </a:lnTo>
                <a:lnTo>
                  <a:pt x="2826147" y="917473"/>
                </a:lnTo>
                <a:lnTo>
                  <a:pt x="2836069" y="905563"/>
                </a:lnTo>
                <a:lnTo>
                  <a:pt x="2845594" y="894050"/>
                </a:lnTo>
                <a:lnTo>
                  <a:pt x="2855119" y="884124"/>
                </a:lnTo>
                <a:lnTo>
                  <a:pt x="2864247" y="875390"/>
                </a:lnTo>
                <a:lnTo>
                  <a:pt x="2873375" y="868641"/>
                </a:lnTo>
                <a:lnTo>
                  <a:pt x="2877741" y="865465"/>
                </a:lnTo>
                <a:lnTo>
                  <a:pt x="2882106" y="863083"/>
                </a:lnTo>
                <a:lnTo>
                  <a:pt x="2886075" y="860701"/>
                </a:lnTo>
                <a:lnTo>
                  <a:pt x="2890044" y="859113"/>
                </a:lnTo>
                <a:lnTo>
                  <a:pt x="2894410" y="857525"/>
                </a:lnTo>
                <a:lnTo>
                  <a:pt x="2898378" y="856731"/>
                </a:lnTo>
                <a:lnTo>
                  <a:pt x="2902347" y="856334"/>
                </a:lnTo>
                <a:lnTo>
                  <a:pt x="2905919" y="856334"/>
                </a:lnTo>
                <a:lnTo>
                  <a:pt x="2909094" y="857128"/>
                </a:lnTo>
                <a:lnTo>
                  <a:pt x="2912666" y="858716"/>
                </a:lnTo>
                <a:lnTo>
                  <a:pt x="2898775" y="870626"/>
                </a:lnTo>
                <a:lnTo>
                  <a:pt x="2885281" y="883330"/>
                </a:lnTo>
                <a:lnTo>
                  <a:pt x="2871788" y="896829"/>
                </a:lnTo>
                <a:lnTo>
                  <a:pt x="2865835" y="903578"/>
                </a:lnTo>
                <a:lnTo>
                  <a:pt x="2859485" y="911121"/>
                </a:lnTo>
                <a:lnTo>
                  <a:pt x="2853928" y="918267"/>
                </a:lnTo>
                <a:lnTo>
                  <a:pt x="2847975" y="925810"/>
                </a:lnTo>
                <a:lnTo>
                  <a:pt x="2843213" y="933353"/>
                </a:lnTo>
                <a:lnTo>
                  <a:pt x="2838450" y="941690"/>
                </a:lnTo>
                <a:lnTo>
                  <a:pt x="2834085" y="950027"/>
                </a:lnTo>
                <a:lnTo>
                  <a:pt x="2830513" y="958364"/>
                </a:lnTo>
                <a:lnTo>
                  <a:pt x="2827338" y="967098"/>
                </a:lnTo>
                <a:lnTo>
                  <a:pt x="2824560" y="975832"/>
                </a:lnTo>
                <a:lnTo>
                  <a:pt x="2822178" y="985360"/>
                </a:lnTo>
                <a:lnTo>
                  <a:pt x="2818210" y="998064"/>
                </a:lnTo>
                <a:lnTo>
                  <a:pt x="2813447" y="1012356"/>
                </a:lnTo>
                <a:lnTo>
                  <a:pt x="2807494" y="1027442"/>
                </a:lnTo>
                <a:lnTo>
                  <a:pt x="2800350" y="1041734"/>
                </a:lnTo>
                <a:lnTo>
                  <a:pt x="2797175" y="1048880"/>
                </a:lnTo>
                <a:lnTo>
                  <a:pt x="2793603" y="1054835"/>
                </a:lnTo>
                <a:lnTo>
                  <a:pt x="2789635" y="1060393"/>
                </a:lnTo>
                <a:lnTo>
                  <a:pt x="2785666" y="1065555"/>
                </a:lnTo>
                <a:lnTo>
                  <a:pt x="2781697" y="1069525"/>
                </a:lnTo>
                <a:lnTo>
                  <a:pt x="2778125" y="1072701"/>
                </a:lnTo>
                <a:lnTo>
                  <a:pt x="2780110" y="1079450"/>
                </a:lnTo>
                <a:lnTo>
                  <a:pt x="2780903" y="1086596"/>
                </a:lnTo>
                <a:lnTo>
                  <a:pt x="2780903" y="1093345"/>
                </a:lnTo>
                <a:lnTo>
                  <a:pt x="2780506" y="1100094"/>
                </a:lnTo>
                <a:lnTo>
                  <a:pt x="2779316" y="1106049"/>
                </a:lnTo>
                <a:lnTo>
                  <a:pt x="2776935" y="1112401"/>
                </a:lnTo>
                <a:lnTo>
                  <a:pt x="2774553" y="1118753"/>
                </a:lnTo>
                <a:lnTo>
                  <a:pt x="2771775" y="1124311"/>
                </a:lnTo>
                <a:lnTo>
                  <a:pt x="2765425" y="1136221"/>
                </a:lnTo>
                <a:lnTo>
                  <a:pt x="2758678" y="1148131"/>
                </a:lnTo>
                <a:lnTo>
                  <a:pt x="2755900" y="1154086"/>
                </a:lnTo>
                <a:lnTo>
                  <a:pt x="2753122" y="1160835"/>
                </a:lnTo>
                <a:lnTo>
                  <a:pt x="2751138" y="1166790"/>
                </a:lnTo>
                <a:lnTo>
                  <a:pt x="2749153" y="1173142"/>
                </a:lnTo>
                <a:lnTo>
                  <a:pt x="2747566" y="1178303"/>
                </a:lnTo>
                <a:lnTo>
                  <a:pt x="2745581" y="1184258"/>
                </a:lnTo>
                <a:lnTo>
                  <a:pt x="2742803" y="1189816"/>
                </a:lnTo>
                <a:lnTo>
                  <a:pt x="2739628" y="1195374"/>
                </a:lnTo>
                <a:lnTo>
                  <a:pt x="2732485" y="1206887"/>
                </a:lnTo>
                <a:lnTo>
                  <a:pt x="2724944" y="1219194"/>
                </a:lnTo>
                <a:lnTo>
                  <a:pt x="2718594" y="1231502"/>
                </a:lnTo>
                <a:lnTo>
                  <a:pt x="2715419" y="1237060"/>
                </a:lnTo>
                <a:lnTo>
                  <a:pt x="2713435" y="1243015"/>
                </a:lnTo>
                <a:lnTo>
                  <a:pt x="2711450" y="1248573"/>
                </a:lnTo>
                <a:lnTo>
                  <a:pt x="2710656" y="1254131"/>
                </a:lnTo>
                <a:lnTo>
                  <a:pt x="2710260" y="1259292"/>
                </a:lnTo>
                <a:lnTo>
                  <a:pt x="2710656" y="1262071"/>
                </a:lnTo>
                <a:lnTo>
                  <a:pt x="2711053" y="1264850"/>
                </a:lnTo>
                <a:lnTo>
                  <a:pt x="2722563" y="1258101"/>
                </a:lnTo>
                <a:lnTo>
                  <a:pt x="2733675" y="1251352"/>
                </a:lnTo>
                <a:lnTo>
                  <a:pt x="2743994" y="1243809"/>
                </a:lnTo>
                <a:lnTo>
                  <a:pt x="2754710" y="1236266"/>
                </a:lnTo>
                <a:lnTo>
                  <a:pt x="2774950" y="1219988"/>
                </a:lnTo>
                <a:lnTo>
                  <a:pt x="2795191" y="1203711"/>
                </a:lnTo>
                <a:lnTo>
                  <a:pt x="2806700" y="1194977"/>
                </a:lnTo>
                <a:lnTo>
                  <a:pt x="2818606" y="1186243"/>
                </a:lnTo>
                <a:lnTo>
                  <a:pt x="2830910" y="1177906"/>
                </a:lnTo>
                <a:lnTo>
                  <a:pt x="2837260" y="1173936"/>
                </a:lnTo>
                <a:lnTo>
                  <a:pt x="2843610" y="1170760"/>
                </a:lnTo>
                <a:lnTo>
                  <a:pt x="2847975" y="1173142"/>
                </a:lnTo>
                <a:lnTo>
                  <a:pt x="2852738" y="1175524"/>
                </a:lnTo>
                <a:lnTo>
                  <a:pt x="2857103" y="1176715"/>
                </a:lnTo>
                <a:lnTo>
                  <a:pt x="2861866" y="1177906"/>
                </a:lnTo>
                <a:lnTo>
                  <a:pt x="2866628" y="1178700"/>
                </a:lnTo>
                <a:lnTo>
                  <a:pt x="2871788" y="1178700"/>
                </a:lnTo>
                <a:lnTo>
                  <a:pt x="2876550" y="1178700"/>
                </a:lnTo>
                <a:lnTo>
                  <a:pt x="2882106" y="1178303"/>
                </a:lnTo>
                <a:lnTo>
                  <a:pt x="2888853" y="1177112"/>
                </a:lnTo>
                <a:lnTo>
                  <a:pt x="2896791" y="1175127"/>
                </a:lnTo>
                <a:lnTo>
                  <a:pt x="2904728" y="1172348"/>
                </a:lnTo>
                <a:lnTo>
                  <a:pt x="2913460" y="1169172"/>
                </a:lnTo>
                <a:lnTo>
                  <a:pt x="2931319" y="1162820"/>
                </a:lnTo>
                <a:lnTo>
                  <a:pt x="2940447" y="1159644"/>
                </a:lnTo>
                <a:lnTo>
                  <a:pt x="2949972" y="1156865"/>
                </a:lnTo>
                <a:lnTo>
                  <a:pt x="2959100" y="1154483"/>
                </a:lnTo>
                <a:lnTo>
                  <a:pt x="2968228" y="1153292"/>
                </a:lnTo>
                <a:lnTo>
                  <a:pt x="2976960" y="1152498"/>
                </a:lnTo>
                <a:lnTo>
                  <a:pt x="2981325" y="1152895"/>
                </a:lnTo>
                <a:lnTo>
                  <a:pt x="2985691" y="1153292"/>
                </a:lnTo>
                <a:lnTo>
                  <a:pt x="2989263" y="1153689"/>
                </a:lnTo>
                <a:lnTo>
                  <a:pt x="2993628" y="1154483"/>
                </a:lnTo>
                <a:lnTo>
                  <a:pt x="2997200" y="1156468"/>
                </a:lnTo>
                <a:lnTo>
                  <a:pt x="3001169" y="1158056"/>
                </a:lnTo>
                <a:lnTo>
                  <a:pt x="3004741" y="1160041"/>
                </a:lnTo>
                <a:lnTo>
                  <a:pt x="3007916" y="1162820"/>
                </a:lnTo>
                <a:lnTo>
                  <a:pt x="3011091" y="1165996"/>
                </a:lnTo>
                <a:lnTo>
                  <a:pt x="3014266" y="1169172"/>
                </a:lnTo>
                <a:lnTo>
                  <a:pt x="3003947" y="1168775"/>
                </a:lnTo>
                <a:lnTo>
                  <a:pt x="2994422" y="1168775"/>
                </a:lnTo>
                <a:lnTo>
                  <a:pt x="2984500" y="1169172"/>
                </a:lnTo>
                <a:lnTo>
                  <a:pt x="2974578" y="1170760"/>
                </a:lnTo>
                <a:lnTo>
                  <a:pt x="2965053" y="1171951"/>
                </a:lnTo>
                <a:lnTo>
                  <a:pt x="2955528" y="1173539"/>
                </a:lnTo>
                <a:lnTo>
                  <a:pt x="2946400" y="1176318"/>
                </a:lnTo>
                <a:lnTo>
                  <a:pt x="2937669" y="1179097"/>
                </a:lnTo>
                <a:lnTo>
                  <a:pt x="2929335" y="1182670"/>
                </a:lnTo>
                <a:lnTo>
                  <a:pt x="2921000" y="1187037"/>
                </a:lnTo>
                <a:lnTo>
                  <a:pt x="2913063" y="1191801"/>
                </a:lnTo>
                <a:lnTo>
                  <a:pt x="2905919" y="1197756"/>
                </a:lnTo>
                <a:lnTo>
                  <a:pt x="2898775" y="1204108"/>
                </a:lnTo>
                <a:lnTo>
                  <a:pt x="2892425" y="1211254"/>
                </a:lnTo>
                <a:lnTo>
                  <a:pt x="2886869" y="1219591"/>
                </a:lnTo>
                <a:lnTo>
                  <a:pt x="2882106" y="1228326"/>
                </a:lnTo>
                <a:lnTo>
                  <a:pt x="2875756" y="1241030"/>
                </a:lnTo>
                <a:lnTo>
                  <a:pt x="2869803" y="1253734"/>
                </a:lnTo>
                <a:lnTo>
                  <a:pt x="2863850" y="1266835"/>
                </a:lnTo>
                <a:lnTo>
                  <a:pt x="2860675" y="1272790"/>
                </a:lnTo>
                <a:lnTo>
                  <a:pt x="2857103" y="1279142"/>
                </a:lnTo>
                <a:lnTo>
                  <a:pt x="2853531" y="1285097"/>
                </a:lnTo>
                <a:lnTo>
                  <a:pt x="2849563" y="1290258"/>
                </a:lnTo>
                <a:lnTo>
                  <a:pt x="2844800" y="1295419"/>
                </a:lnTo>
                <a:lnTo>
                  <a:pt x="2840038" y="1300183"/>
                </a:lnTo>
                <a:lnTo>
                  <a:pt x="2834878" y="1304550"/>
                </a:lnTo>
                <a:lnTo>
                  <a:pt x="2828528" y="1308123"/>
                </a:lnTo>
                <a:lnTo>
                  <a:pt x="2822178" y="1311299"/>
                </a:lnTo>
                <a:lnTo>
                  <a:pt x="2815035" y="1314078"/>
                </a:lnTo>
                <a:lnTo>
                  <a:pt x="2817416" y="1315666"/>
                </a:lnTo>
                <a:lnTo>
                  <a:pt x="2818606" y="1317651"/>
                </a:lnTo>
                <a:lnTo>
                  <a:pt x="2819797" y="1319239"/>
                </a:lnTo>
                <a:lnTo>
                  <a:pt x="2820988" y="1320827"/>
                </a:lnTo>
                <a:lnTo>
                  <a:pt x="2821781" y="1322812"/>
                </a:lnTo>
                <a:lnTo>
                  <a:pt x="2821781" y="1324400"/>
                </a:lnTo>
                <a:lnTo>
                  <a:pt x="2821781" y="1326385"/>
                </a:lnTo>
                <a:lnTo>
                  <a:pt x="2821385" y="1327973"/>
                </a:lnTo>
                <a:lnTo>
                  <a:pt x="2819400" y="1331149"/>
                </a:lnTo>
                <a:lnTo>
                  <a:pt x="2817019" y="1334325"/>
                </a:lnTo>
                <a:lnTo>
                  <a:pt x="2813447" y="1337501"/>
                </a:lnTo>
                <a:lnTo>
                  <a:pt x="2809478" y="1340677"/>
                </a:lnTo>
                <a:lnTo>
                  <a:pt x="2805113" y="1343059"/>
                </a:lnTo>
                <a:lnTo>
                  <a:pt x="2800350" y="1345838"/>
                </a:lnTo>
                <a:lnTo>
                  <a:pt x="2791222" y="1350205"/>
                </a:lnTo>
                <a:lnTo>
                  <a:pt x="2778522" y="1356160"/>
                </a:lnTo>
                <a:lnTo>
                  <a:pt x="2780506" y="1358542"/>
                </a:lnTo>
                <a:lnTo>
                  <a:pt x="2782094" y="1361321"/>
                </a:lnTo>
                <a:lnTo>
                  <a:pt x="2783681" y="1363306"/>
                </a:lnTo>
                <a:lnTo>
                  <a:pt x="2784078" y="1366085"/>
                </a:lnTo>
                <a:lnTo>
                  <a:pt x="2783681" y="1368070"/>
                </a:lnTo>
                <a:lnTo>
                  <a:pt x="2782888" y="1370452"/>
                </a:lnTo>
                <a:lnTo>
                  <a:pt x="2781300" y="1372437"/>
                </a:lnTo>
                <a:lnTo>
                  <a:pt x="2779713" y="1374422"/>
                </a:lnTo>
                <a:lnTo>
                  <a:pt x="2777331" y="1376407"/>
                </a:lnTo>
                <a:lnTo>
                  <a:pt x="2774553" y="1378392"/>
                </a:lnTo>
                <a:lnTo>
                  <a:pt x="2767806" y="1381568"/>
                </a:lnTo>
                <a:lnTo>
                  <a:pt x="2760663" y="1385141"/>
                </a:lnTo>
                <a:lnTo>
                  <a:pt x="2752328" y="1388317"/>
                </a:lnTo>
                <a:lnTo>
                  <a:pt x="2743200" y="1390699"/>
                </a:lnTo>
                <a:lnTo>
                  <a:pt x="2734469" y="1393479"/>
                </a:lnTo>
                <a:lnTo>
                  <a:pt x="2717800" y="1397846"/>
                </a:lnTo>
                <a:lnTo>
                  <a:pt x="2704306" y="1401022"/>
                </a:lnTo>
                <a:lnTo>
                  <a:pt x="2699941" y="1402610"/>
                </a:lnTo>
                <a:lnTo>
                  <a:pt x="2697956" y="1403801"/>
                </a:lnTo>
                <a:lnTo>
                  <a:pt x="2703910" y="1408565"/>
                </a:lnTo>
                <a:lnTo>
                  <a:pt x="2709863" y="1413726"/>
                </a:lnTo>
                <a:lnTo>
                  <a:pt x="2715022" y="1419284"/>
                </a:lnTo>
                <a:lnTo>
                  <a:pt x="2719388" y="1425636"/>
                </a:lnTo>
                <a:lnTo>
                  <a:pt x="2723753" y="1431988"/>
                </a:lnTo>
                <a:lnTo>
                  <a:pt x="2727722" y="1438737"/>
                </a:lnTo>
                <a:lnTo>
                  <a:pt x="2731294" y="1445883"/>
                </a:lnTo>
                <a:lnTo>
                  <a:pt x="2734072" y="1453029"/>
                </a:lnTo>
                <a:lnTo>
                  <a:pt x="2740422" y="1468512"/>
                </a:lnTo>
                <a:lnTo>
                  <a:pt x="2745978" y="1483201"/>
                </a:lnTo>
                <a:lnTo>
                  <a:pt x="2751535" y="1497890"/>
                </a:lnTo>
                <a:lnTo>
                  <a:pt x="2754710" y="1504639"/>
                </a:lnTo>
                <a:lnTo>
                  <a:pt x="2757885" y="1511785"/>
                </a:lnTo>
                <a:lnTo>
                  <a:pt x="2761853" y="1518534"/>
                </a:lnTo>
                <a:lnTo>
                  <a:pt x="2766219" y="1525283"/>
                </a:lnTo>
                <a:lnTo>
                  <a:pt x="2771378" y="1531238"/>
                </a:lnTo>
                <a:lnTo>
                  <a:pt x="2776538" y="1536796"/>
                </a:lnTo>
                <a:lnTo>
                  <a:pt x="2782888" y="1541560"/>
                </a:lnTo>
                <a:lnTo>
                  <a:pt x="2786063" y="1543545"/>
                </a:lnTo>
                <a:lnTo>
                  <a:pt x="2789238" y="1545530"/>
                </a:lnTo>
                <a:lnTo>
                  <a:pt x="2793206" y="1546721"/>
                </a:lnTo>
                <a:lnTo>
                  <a:pt x="2796381" y="1548706"/>
                </a:lnTo>
                <a:lnTo>
                  <a:pt x="2800350" y="1549500"/>
                </a:lnTo>
                <a:lnTo>
                  <a:pt x="2804319" y="1550294"/>
                </a:lnTo>
                <a:lnTo>
                  <a:pt x="2807891" y="1550691"/>
                </a:lnTo>
                <a:lnTo>
                  <a:pt x="2811463" y="1550691"/>
                </a:lnTo>
                <a:lnTo>
                  <a:pt x="2818210" y="1550294"/>
                </a:lnTo>
                <a:lnTo>
                  <a:pt x="2830910" y="1548706"/>
                </a:lnTo>
                <a:lnTo>
                  <a:pt x="2836863" y="1548706"/>
                </a:lnTo>
                <a:lnTo>
                  <a:pt x="2839641" y="1548706"/>
                </a:lnTo>
                <a:lnTo>
                  <a:pt x="2842022" y="1549103"/>
                </a:lnTo>
                <a:lnTo>
                  <a:pt x="2844800" y="1549897"/>
                </a:lnTo>
                <a:lnTo>
                  <a:pt x="2847181" y="1551088"/>
                </a:lnTo>
                <a:lnTo>
                  <a:pt x="2849563" y="1553073"/>
                </a:lnTo>
                <a:lnTo>
                  <a:pt x="2851944" y="1555058"/>
                </a:lnTo>
                <a:lnTo>
                  <a:pt x="2847181" y="1555852"/>
                </a:lnTo>
                <a:lnTo>
                  <a:pt x="2842419" y="1556250"/>
                </a:lnTo>
                <a:lnTo>
                  <a:pt x="2832894" y="1556250"/>
                </a:lnTo>
                <a:lnTo>
                  <a:pt x="2823369" y="1555455"/>
                </a:lnTo>
                <a:lnTo>
                  <a:pt x="2814241" y="1554661"/>
                </a:lnTo>
                <a:lnTo>
                  <a:pt x="2804716" y="1554264"/>
                </a:lnTo>
                <a:lnTo>
                  <a:pt x="2795191" y="1553867"/>
                </a:lnTo>
                <a:lnTo>
                  <a:pt x="2790428" y="1553867"/>
                </a:lnTo>
                <a:lnTo>
                  <a:pt x="2786063" y="1554264"/>
                </a:lnTo>
                <a:lnTo>
                  <a:pt x="2781300" y="1555058"/>
                </a:lnTo>
                <a:lnTo>
                  <a:pt x="2776538" y="1555852"/>
                </a:lnTo>
                <a:lnTo>
                  <a:pt x="2771775" y="1557838"/>
                </a:lnTo>
                <a:lnTo>
                  <a:pt x="2767806" y="1559823"/>
                </a:lnTo>
                <a:lnTo>
                  <a:pt x="2764235" y="1562999"/>
                </a:lnTo>
                <a:lnTo>
                  <a:pt x="2760266" y="1565381"/>
                </a:lnTo>
                <a:lnTo>
                  <a:pt x="2752725" y="1571733"/>
                </a:lnTo>
                <a:lnTo>
                  <a:pt x="2748756" y="1574115"/>
                </a:lnTo>
                <a:lnTo>
                  <a:pt x="2744391" y="1576497"/>
                </a:lnTo>
                <a:lnTo>
                  <a:pt x="2737247" y="1579276"/>
                </a:lnTo>
                <a:lnTo>
                  <a:pt x="2729706" y="1581658"/>
                </a:lnTo>
                <a:lnTo>
                  <a:pt x="2722960" y="1582849"/>
                </a:lnTo>
                <a:lnTo>
                  <a:pt x="2715816" y="1584040"/>
                </a:lnTo>
                <a:lnTo>
                  <a:pt x="2709466" y="1584437"/>
                </a:lnTo>
                <a:lnTo>
                  <a:pt x="2702719" y="1584437"/>
                </a:lnTo>
                <a:lnTo>
                  <a:pt x="2695972" y="1583643"/>
                </a:lnTo>
                <a:lnTo>
                  <a:pt x="2689622" y="1582452"/>
                </a:lnTo>
                <a:lnTo>
                  <a:pt x="2682875" y="1580467"/>
                </a:lnTo>
                <a:lnTo>
                  <a:pt x="2676525" y="1578482"/>
                </a:lnTo>
                <a:lnTo>
                  <a:pt x="2670572" y="1575306"/>
                </a:lnTo>
                <a:lnTo>
                  <a:pt x="2663825" y="1572130"/>
                </a:lnTo>
                <a:lnTo>
                  <a:pt x="2657872" y="1567763"/>
                </a:lnTo>
                <a:lnTo>
                  <a:pt x="2651919" y="1563396"/>
                </a:lnTo>
                <a:lnTo>
                  <a:pt x="2645172" y="1558235"/>
                </a:lnTo>
                <a:lnTo>
                  <a:pt x="2639219" y="1551882"/>
                </a:lnTo>
                <a:lnTo>
                  <a:pt x="2638425" y="1557044"/>
                </a:lnTo>
                <a:lnTo>
                  <a:pt x="2638028" y="1562999"/>
                </a:lnTo>
                <a:lnTo>
                  <a:pt x="2637631" y="1568557"/>
                </a:lnTo>
                <a:lnTo>
                  <a:pt x="2638028" y="1574512"/>
                </a:lnTo>
                <a:lnTo>
                  <a:pt x="2638425" y="1580467"/>
                </a:lnTo>
                <a:lnTo>
                  <a:pt x="2639219" y="1587216"/>
                </a:lnTo>
                <a:lnTo>
                  <a:pt x="2640410" y="1593568"/>
                </a:lnTo>
                <a:lnTo>
                  <a:pt x="2641997" y="1600714"/>
                </a:lnTo>
                <a:lnTo>
                  <a:pt x="2643981" y="1607463"/>
                </a:lnTo>
                <a:lnTo>
                  <a:pt x="2646363" y="1614212"/>
                </a:lnTo>
                <a:lnTo>
                  <a:pt x="2651125" y="1627710"/>
                </a:lnTo>
                <a:lnTo>
                  <a:pt x="2657078" y="1641605"/>
                </a:lnTo>
                <a:lnTo>
                  <a:pt x="2660650" y="1648354"/>
                </a:lnTo>
                <a:lnTo>
                  <a:pt x="2664222" y="1654706"/>
                </a:lnTo>
                <a:lnTo>
                  <a:pt x="2667794" y="1661455"/>
                </a:lnTo>
                <a:lnTo>
                  <a:pt x="2672160" y="1667807"/>
                </a:lnTo>
                <a:lnTo>
                  <a:pt x="2676525" y="1673762"/>
                </a:lnTo>
                <a:lnTo>
                  <a:pt x="2680891" y="1679320"/>
                </a:lnTo>
                <a:lnTo>
                  <a:pt x="2685653" y="1685275"/>
                </a:lnTo>
                <a:lnTo>
                  <a:pt x="2690416" y="1690436"/>
                </a:lnTo>
                <a:lnTo>
                  <a:pt x="2695178" y="1695200"/>
                </a:lnTo>
                <a:lnTo>
                  <a:pt x="2700338" y="1699964"/>
                </a:lnTo>
                <a:lnTo>
                  <a:pt x="2705497" y="1703934"/>
                </a:lnTo>
                <a:lnTo>
                  <a:pt x="2710656" y="1707507"/>
                </a:lnTo>
                <a:lnTo>
                  <a:pt x="2716213" y="1710683"/>
                </a:lnTo>
                <a:lnTo>
                  <a:pt x="2722166" y="1713859"/>
                </a:lnTo>
                <a:lnTo>
                  <a:pt x="2727722" y="1715844"/>
                </a:lnTo>
                <a:lnTo>
                  <a:pt x="2733278" y="1717432"/>
                </a:lnTo>
                <a:lnTo>
                  <a:pt x="2738835" y="1718623"/>
                </a:lnTo>
                <a:lnTo>
                  <a:pt x="2745185" y="1719020"/>
                </a:lnTo>
                <a:lnTo>
                  <a:pt x="2749153" y="1714653"/>
                </a:lnTo>
                <a:lnTo>
                  <a:pt x="2753916" y="1709095"/>
                </a:lnTo>
                <a:lnTo>
                  <a:pt x="2765425" y="1695200"/>
                </a:lnTo>
                <a:lnTo>
                  <a:pt x="2778919" y="1679320"/>
                </a:lnTo>
                <a:lnTo>
                  <a:pt x="2792810" y="1663043"/>
                </a:lnTo>
                <a:lnTo>
                  <a:pt x="2799953" y="1655103"/>
                </a:lnTo>
                <a:lnTo>
                  <a:pt x="2807097" y="1647560"/>
                </a:lnTo>
                <a:lnTo>
                  <a:pt x="2814241" y="1640414"/>
                </a:lnTo>
                <a:lnTo>
                  <a:pt x="2821385" y="1634459"/>
                </a:lnTo>
                <a:lnTo>
                  <a:pt x="2828131" y="1629298"/>
                </a:lnTo>
                <a:lnTo>
                  <a:pt x="2834878" y="1624931"/>
                </a:lnTo>
                <a:lnTo>
                  <a:pt x="2838053" y="1622946"/>
                </a:lnTo>
                <a:lnTo>
                  <a:pt x="2841228" y="1622152"/>
                </a:lnTo>
                <a:lnTo>
                  <a:pt x="2844403" y="1620961"/>
                </a:lnTo>
                <a:lnTo>
                  <a:pt x="2847181" y="1620564"/>
                </a:lnTo>
                <a:lnTo>
                  <a:pt x="2856706" y="1619770"/>
                </a:lnTo>
                <a:lnTo>
                  <a:pt x="2860278" y="1618976"/>
                </a:lnTo>
                <a:lnTo>
                  <a:pt x="2863453" y="1617388"/>
                </a:lnTo>
                <a:lnTo>
                  <a:pt x="2865438" y="1615800"/>
                </a:lnTo>
                <a:lnTo>
                  <a:pt x="2867025" y="1612624"/>
                </a:lnTo>
                <a:lnTo>
                  <a:pt x="2869010" y="1608257"/>
                </a:lnTo>
                <a:lnTo>
                  <a:pt x="2870597" y="1602699"/>
                </a:lnTo>
                <a:lnTo>
                  <a:pt x="2872581" y="1598729"/>
                </a:lnTo>
                <a:lnTo>
                  <a:pt x="2873772" y="1595553"/>
                </a:lnTo>
                <a:lnTo>
                  <a:pt x="2875360" y="1593171"/>
                </a:lnTo>
                <a:lnTo>
                  <a:pt x="2876550" y="1591980"/>
                </a:lnTo>
                <a:lnTo>
                  <a:pt x="2878138" y="1591186"/>
                </a:lnTo>
                <a:lnTo>
                  <a:pt x="2879725" y="1590789"/>
                </a:lnTo>
                <a:lnTo>
                  <a:pt x="2880916" y="1590789"/>
                </a:lnTo>
                <a:lnTo>
                  <a:pt x="2882900" y="1591186"/>
                </a:lnTo>
                <a:lnTo>
                  <a:pt x="2885678" y="1591583"/>
                </a:lnTo>
                <a:lnTo>
                  <a:pt x="2888060" y="1591583"/>
                </a:lnTo>
                <a:lnTo>
                  <a:pt x="2889647" y="1591583"/>
                </a:lnTo>
                <a:lnTo>
                  <a:pt x="2892028" y="1590789"/>
                </a:lnTo>
                <a:lnTo>
                  <a:pt x="2894410" y="1589201"/>
                </a:lnTo>
                <a:lnTo>
                  <a:pt x="2897188" y="1587216"/>
                </a:lnTo>
                <a:lnTo>
                  <a:pt x="2899569" y="1584040"/>
                </a:lnTo>
                <a:lnTo>
                  <a:pt x="2909491" y="1571733"/>
                </a:lnTo>
                <a:lnTo>
                  <a:pt x="2915444" y="1563793"/>
                </a:lnTo>
                <a:lnTo>
                  <a:pt x="2921794" y="1555852"/>
                </a:lnTo>
                <a:lnTo>
                  <a:pt x="2928144" y="1548706"/>
                </a:lnTo>
                <a:lnTo>
                  <a:pt x="2934891" y="1541957"/>
                </a:lnTo>
                <a:lnTo>
                  <a:pt x="2938463" y="1539178"/>
                </a:lnTo>
                <a:lnTo>
                  <a:pt x="2941241" y="1536796"/>
                </a:lnTo>
                <a:lnTo>
                  <a:pt x="2944813" y="1535208"/>
                </a:lnTo>
                <a:lnTo>
                  <a:pt x="2947988" y="1534017"/>
                </a:lnTo>
                <a:lnTo>
                  <a:pt x="2951560" y="1532032"/>
                </a:lnTo>
                <a:lnTo>
                  <a:pt x="2955528" y="1530047"/>
                </a:lnTo>
                <a:lnTo>
                  <a:pt x="2959497" y="1526871"/>
                </a:lnTo>
                <a:lnTo>
                  <a:pt x="2963069" y="1522901"/>
                </a:lnTo>
                <a:lnTo>
                  <a:pt x="2969816" y="1514961"/>
                </a:lnTo>
                <a:lnTo>
                  <a:pt x="2976960" y="1505830"/>
                </a:lnTo>
                <a:lnTo>
                  <a:pt x="2980531" y="1501463"/>
                </a:lnTo>
                <a:lnTo>
                  <a:pt x="2984500" y="1497096"/>
                </a:lnTo>
                <a:lnTo>
                  <a:pt x="2988866" y="1492729"/>
                </a:lnTo>
                <a:lnTo>
                  <a:pt x="2993628" y="1489156"/>
                </a:lnTo>
                <a:lnTo>
                  <a:pt x="2998391" y="1485583"/>
                </a:lnTo>
                <a:lnTo>
                  <a:pt x="3003947" y="1483201"/>
                </a:lnTo>
                <a:lnTo>
                  <a:pt x="3010297" y="1481216"/>
                </a:lnTo>
                <a:lnTo>
                  <a:pt x="3016250" y="1480025"/>
                </a:lnTo>
                <a:lnTo>
                  <a:pt x="3010297" y="1489156"/>
                </a:lnTo>
                <a:lnTo>
                  <a:pt x="3000772" y="1501463"/>
                </a:lnTo>
                <a:lnTo>
                  <a:pt x="2989660" y="1515358"/>
                </a:lnTo>
                <a:lnTo>
                  <a:pt x="2978547" y="1530841"/>
                </a:lnTo>
                <a:lnTo>
                  <a:pt x="2968228" y="1545927"/>
                </a:lnTo>
                <a:lnTo>
                  <a:pt x="2963466" y="1553470"/>
                </a:lnTo>
                <a:lnTo>
                  <a:pt x="2959497" y="1560220"/>
                </a:lnTo>
                <a:lnTo>
                  <a:pt x="2956322" y="1566969"/>
                </a:lnTo>
                <a:lnTo>
                  <a:pt x="2954338" y="1572924"/>
                </a:lnTo>
                <a:lnTo>
                  <a:pt x="2953941" y="1575306"/>
                </a:lnTo>
                <a:lnTo>
                  <a:pt x="2953544" y="1578085"/>
                </a:lnTo>
                <a:lnTo>
                  <a:pt x="2953544" y="1580070"/>
                </a:lnTo>
                <a:lnTo>
                  <a:pt x="2953941" y="1582452"/>
                </a:lnTo>
                <a:lnTo>
                  <a:pt x="2954735" y="1586819"/>
                </a:lnTo>
                <a:lnTo>
                  <a:pt x="2954338" y="1591583"/>
                </a:lnTo>
                <a:lnTo>
                  <a:pt x="2953544" y="1596744"/>
                </a:lnTo>
                <a:lnTo>
                  <a:pt x="2951560" y="1602302"/>
                </a:lnTo>
                <a:lnTo>
                  <a:pt x="2949178" y="1608257"/>
                </a:lnTo>
                <a:lnTo>
                  <a:pt x="2946400" y="1614609"/>
                </a:lnTo>
                <a:lnTo>
                  <a:pt x="2943225" y="1620961"/>
                </a:lnTo>
                <a:lnTo>
                  <a:pt x="2939653" y="1626916"/>
                </a:lnTo>
                <a:lnTo>
                  <a:pt x="2931716" y="1639620"/>
                </a:lnTo>
                <a:lnTo>
                  <a:pt x="2923381" y="1650736"/>
                </a:lnTo>
                <a:lnTo>
                  <a:pt x="2915841" y="1659867"/>
                </a:lnTo>
                <a:lnTo>
                  <a:pt x="2909094" y="1667013"/>
                </a:lnTo>
                <a:lnTo>
                  <a:pt x="2907506" y="1668601"/>
                </a:lnTo>
                <a:lnTo>
                  <a:pt x="2906316" y="1670189"/>
                </a:lnTo>
                <a:lnTo>
                  <a:pt x="2905522" y="1672174"/>
                </a:lnTo>
                <a:lnTo>
                  <a:pt x="2904728" y="1673762"/>
                </a:lnTo>
                <a:lnTo>
                  <a:pt x="2904331" y="1675747"/>
                </a:lnTo>
                <a:lnTo>
                  <a:pt x="2903935" y="1677335"/>
                </a:lnTo>
                <a:lnTo>
                  <a:pt x="2904331" y="1680511"/>
                </a:lnTo>
                <a:lnTo>
                  <a:pt x="2906316" y="1683290"/>
                </a:lnTo>
                <a:lnTo>
                  <a:pt x="2908300" y="1686069"/>
                </a:lnTo>
                <a:lnTo>
                  <a:pt x="2911475" y="1688451"/>
                </a:lnTo>
                <a:lnTo>
                  <a:pt x="2915047" y="1690039"/>
                </a:lnTo>
                <a:lnTo>
                  <a:pt x="2912269" y="1697185"/>
                </a:lnTo>
                <a:lnTo>
                  <a:pt x="2909094" y="1704331"/>
                </a:lnTo>
                <a:lnTo>
                  <a:pt x="2906316" y="1711080"/>
                </a:lnTo>
                <a:lnTo>
                  <a:pt x="2902744" y="1718226"/>
                </a:lnTo>
                <a:lnTo>
                  <a:pt x="2894806" y="1731328"/>
                </a:lnTo>
                <a:lnTo>
                  <a:pt x="2887266" y="1744429"/>
                </a:lnTo>
                <a:lnTo>
                  <a:pt x="2878931" y="1758324"/>
                </a:lnTo>
                <a:lnTo>
                  <a:pt x="2871788" y="1769043"/>
                </a:lnTo>
                <a:lnTo>
                  <a:pt x="2864247" y="1780556"/>
                </a:lnTo>
                <a:lnTo>
                  <a:pt x="2860278" y="1785717"/>
                </a:lnTo>
                <a:lnTo>
                  <a:pt x="2856310" y="1790481"/>
                </a:lnTo>
                <a:lnTo>
                  <a:pt x="2852341" y="1794451"/>
                </a:lnTo>
                <a:lnTo>
                  <a:pt x="2848372" y="1797230"/>
                </a:lnTo>
                <a:lnTo>
                  <a:pt x="2846785" y="1798421"/>
                </a:lnTo>
                <a:lnTo>
                  <a:pt x="2845197" y="1799215"/>
                </a:lnTo>
                <a:lnTo>
                  <a:pt x="2843213" y="1799215"/>
                </a:lnTo>
                <a:lnTo>
                  <a:pt x="2842022" y="1799215"/>
                </a:lnTo>
                <a:lnTo>
                  <a:pt x="2840435" y="1798818"/>
                </a:lnTo>
                <a:lnTo>
                  <a:pt x="2838847" y="1798421"/>
                </a:lnTo>
                <a:lnTo>
                  <a:pt x="2837656" y="1796833"/>
                </a:lnTo>
                <a:lnTo>
                  <a:pt x="2836863" y="1794848"/>
                </a:lnTo>
                <a:lnTo>
                  <a:pt x="2837656" y="1799215"/>
                </a:lnTo>
                <a:lnTo>
                  <a:pt x="2838053" y="1803582"/>
                </a:lnTo>
                <a:lnTo>
                  <a:pt x="2838053" y="1807949"/>
                </a:lnTo>
                <a:lnTo>
                  <a:pt x="2837260" y="1811919"/>
                </a:lnTo>
                <a:lnTo>
                  <a:pt x="2836466" y="1816286"/>
                </a:lnTo>
                <a:lnTo>
                  <a:pt x="2835275" y="1820653"/>
                </a:lnTo>
                <a:lnTo>
                  <a:pt x="2833291" y="1825020"/>
                </a:lnTo>
                <a:lnTo>
                  <a:pt x="2831306" y="1829387"/>
                </a:lnTo>
                <a:lnTo>
                  <a:pt x="2828925" y="1833754"/>
                </a:lnTo>
                <a:lnTo>
                  <a:pt x="2826544" y="1838121"/>
                </a:lnTo>
                <a:lnTo>
                  <a:pt x="2819797" y="1846458"/>
                </a:lnTo>
                <a:lnTo>
                  <a:pt x="2813050" y="1855192"/>
                </a:lnTo>
                <a:lnTo>
                  <a:pt x="2805510" y="1863529"/>
                </a:lnTo>
                <a:lnTo>
                  <a:pt x="2797572" y="1871867"/>
                </a:lnTo>
                <a:lnTo>
                  <a:pt x="2789238" y="1879807"/>
                </a:lnTo>
                <a:lnTo>
                  <a:pt x="2773363" y="1895290"/>
                </a:lnTo>
                <a:lnTo>
                  <a:pt x="2758678" y="1909185"/>
                </a:lnTo>
                <a:lnTo>
                  <a:pt x="2752725" y="1915537"/>
                </a:lnTo>
                <a:lnTo>
                  <a:pt x="2747963" y="1921889"/>
                </a:lnTo>
                <a:lnTo>
                  <a:pt x="2755503" y="1922286"/>
                </a:lnTo>
                <a:lnTo>
                  <a:pt x="2762250" y="1921492"/>
                </a:lnTo>
                <a:lnTo>
                  <a:pt x="2769394" y="1919904"/>
                </a:lnTo>
                <a:lnTo>
                  <a:pt x="2776141" y="1918316"/>
                </a:lnTo>
                <a:lnTo>
                  <a:pt x="2782888" y="1915537"/>
                </a:lnTo>
                <a:lnTo>
                  <a:pt x="2789238" y="1912758"/>
                </a:lnTo>
                <a:lnTo>
                  <a:pt x="2801938" y="1906406"/>
                </a:lnTo>
                <a:lnTo>
                  <a:pt x="2814638" y="1899657"/>
                </a:lnTo>
                <a:lnTo>
                  <a:pt x="2820988" y="1896084"/>
                </a:lnTo>
                <a:lnTo>
                  <a:pt x="2827338" y="1893305"/>
                </a:lnTo>
                <a:lnTo>
                  <a:pt x="2834085" y="1890526"/>
                </a:lnTo>
                <a:lnTo>
                  <a:pt x="2840831" y="1888541"/>
                </a:lnTo>
                <a:lnTo>
                  <a:pt x="2847578" y="1886556"/>
                </a:lnTo>
                <a:lnTo>
                  <a:pt x="2854722" y="1885762"/>
                </a:lnTo>
                <a:lnTo>
                  <a:pt x="2861072" y="1884571"/>
                </a:lnTo>
                <a:lnTo>
                  <a:pt x="2869010" y="1882189"/>
                </a:lnTo>
                <a:lnTo>
                  <a:pt x="2878535" y="1879013"/>
                </a:lnTo>
                <a:lnTo>
                  <a:pt x="2888060" y="1875043"/>
                </a:lnTo>
                <a:lnTo>
                  <a:pt x="2897981" y="1870279"/>
                </a:lnTo>
                <a:lnTo>
                  <a:pt x="2907506" y="1865515"/>
                </a:lnTo>
                <a:lnTo>
                  <a:pt x="2915841" y="1860353"/>
                </a:lnTo>
                <a:lnTo>
                  <a:pt x="2919016" y="1857971"/>
                </a:lnTo>
                <a:lnTo>
                  <a:pt x="2922191" y="1855986"/>
                </a:lnTo>
                <a:lnTo>
                  <a:pt x="2922985" y="1858765"/>
                </a:lnTo>
                <a:lnTo>
                  <a:pt x="2922985" y="1861544"/>
                </a:lnTo>
                <a:lnTo>
                  <a:pt x="2922588" y="1863926"/>
                </a:lnTo>
                <a:lnTo>
                  <a:pt x="2921794" y="1866309"/>
                </a:lnTo>
                <a:lnTo>
                  <a:pt x="2920206" y="1869882"/>
                </a:lnTo>
                <a:lnTo>
                  <a:pt x="2919810" y="1871470"/>
                </a:lnTo>
                <a:lnTo>
                  <a:pt x="2920206" y="1873058"/>
                </a:lnTo>
                <a:lnTo>
                  <a:pt x="2925763" y="1874646"/>
                </a:lnTo>
                <a:lnTo>
                  <a:pt x="2931319" y="1875043"/>
                </a:lnTo>
                <a:lnTo>
                  <a:pt x="2936875" y="1875043"/>
                </a:lnTo>
                <a:lnTo>
                  <a:pt x="2942431" y="1874249"/>
                </a:lnTo>
                <a:lnTo>
                  <a:pt x="2947988" y="1872264"/>
                </a:lnTo>
                <a:lnTo>
                  <a:pt x="2953147" y="1870676"/>
                </a:lnTo>
                <a:lnTo>
                  <a:pt x="2963466" y="1866309"/>
                </a:lnTo>
                <a:lnTo>
                  <a:pt x="2973785" y="1862735"/>
                </a:lnTo>
                <a:lnTo>
                  <a:pt x="2978944" y="1861147"/>
                </a:lnTo>
                <a:lnTo>
                  <a:pt x="2984103" y="1860353"/>
                </a:lnTo>
                <a:lnTo>
                  <a:pt x="2989660" y="1859956"/>
                </a:lnTo>
                <a:lnTo>
                  <a:pt x="2995216" y="1860353"/>
                </a:lnTo>
                <a:lnTo>
                  <a:pt x="3000772" y="1861544"/>
                </a:lnTo>
                <a:lnTo>
                  <a:pt x="3006328" y="1863926"/>
                </a:lnTo>
                <a:lnTo>
                  <a:pt x="3009503" y="1865515"/>
                </a:lnTo>
                <a:lnTo>
                  <a:pt x="3012281" y="1866309"/>
                </a:lnTo>
                <a:lnTo>
                  <a:pt x="3015853" y="1866706"/>
                </a:lnTo>
                <a:lnTo>
                  <a:pt x="3019822" y="1867103"/>
                </a:lnTo>
                <a:lnTo>
                  <a:pt x="3023791" y="1866706"/>
                </a:lnTo>
                <a:lnTo>
                  <a:pt x="3027363" y="1866706"/>
                </a:lnTo>
                <a:lnTo>
                  <a:pt x="3035697" y="1865117"/>
                </a:lnTo>
                <a:lnTo>
                  <a:pt x="3044031" y="1862735"/>
                </a:lnTo>
                <a:lnTo>
                  <a:pt x="3052763" y="1859956"/>
                </a:lnTo>
                <a:lnTo>
                  <a:pt x="3060303" y="1856780"/>
                </a:lnTo>
                <a:lnTo>
                  <a:pt x="3068241" y="1852810"/>
                </a:lnTo>
                <a:lnTo>
                  <a:pt x="3069035" y="1858368"/>
                </a:lnTo>
                <a:lnTo>
                  <a:pt x="3070622" y="1863132"/>
                </a:lnTo>
                <a:lnTo>
                  <a:pt x="3072606" y="1867103"/>
                </a:lnTo>
                <a:lnTo>
                  <a:pt x="3075385" y="1871073"/>
                </a:lnTo>
                <a:lnTo>
                  <a:pt x="3078163" y="1874249"/>
                </a:lnTo>
                <a:lnTo>
                  <a:pt x="3082131" y="1876234"/>
                </a:lnTo>
                <a:lnTo>
                  <a:pt x="3086894" y="1877822"/>
                </a:lnTo>
                <a:lnTo>
                  <a:pt x="3092053" y="1879410"/>
                </a:lnTo>
                <a:lnTo>
                  <a:pt x="3092053" y="1874646"/>
                </a:lnTo>
                <a:lnTo>
                  <a:pt x="3092847" y="1870676"/>
                </a:lnTo>
                <a:lnTo>
                  <a:pt x="3093641" y="1867103"/>
                </a:lnTo>
                <a:lnTo>
                  <a:pt x="3095625" y="1863926"/>
                </a:lnTo>
                <a:lnTo>
                  <a:pt x="3098006" y="1861544"/>
                </a:lnTo>
                <a:lnTo>
                  <a:pt x="3100785" y="1859162"/>
                </a:lnTo>
                <a:lnTo>
                  <a:pt x="3103960" y="1857574"/>
                </a:lnTo>
                <a:lnTo>
                  <a:pt x="3106738" y="1855986"/>
                </a:lnTo>
                <a:lnTo>
                  <a:pt x="3114278" y="1853207"/>
                </a:lnTo>
                <a:lnTo>
                  <a:pt x="3121422" y="1851222"/>
                </a:lnTo>
                <a:lnTo>
                  <a:pt x="3128963" y="1848840"/>
                </a:lnTo>
                <a:lnTo>
                  <a:pt x="3132535" y="1847649"/>
                </a:lnTo>
                <a:lnTo>
                  <a:pt x="3135710" y="1846458"/>
                </a:lnTo>
                <a:lnTo>
                  <a:pt x="3130153" y="1853207"/>
                </a:lnTo>
                <a:lnTo>
                  <a:pt x="3124597" y="1860750"/>
                </a:lnTo>
                <a:lnTo>
                  <a:pt x="3121819" y="1864720"/>
                </a:lnTo>
                <a:lnTo>
                  <a:pt x="3120231" y="1868294"/>
                </a:lnTo>
                <a:lnTo>
                  <a:pt x="3119041" y="1872661"/>
                </a:lnTo>
                <a:lnTo>
                  <a:pt x="3118644" y="1876631"/>
                </a:lnTo>
                <a:lnTo>
                  <a:pt x="3124994" y="1874646"/>
                </a:lnTo>
                <a:lnTo>
                  <a:pt x="3131344" y="1872264"/>
                </a:lnTo>
                <a:lnTo>
                  <a:pt x="3137694" y="1869485"/>
                </a:lnTo>
                <a:lnTo>
                  <a:pt x="3143250" y="1866706"/>
                </a:lnTo>
                <a:lnTo>
                  <a:pt x="3154363" y="1860353"/>
                </a:lnTo>
                <a:lnTo>
                  <a:pt x="3165872" y="1853604"/>
                </a:lnTo>
                <a:lnTo>
                  <a:pt x="3163888" y="1857177"/>
                </a:lnTo>
                <a:lnTo>
                  <a:pt x="3163491" y="1860750"/>
                </a:lnTo>
                <a:lnTo>
                  <a:pt x="3163888" y="1863132"/>
                </a:lnTo>
                <a:lnTo>
                  <a:pt x="3165475" y="1865117"/>
                </a:lnTo>
                <a:lnTo>
                  <a:pt x="3167460" y="1866706"/>
                </a:lnTo>
                <a:lnTo>
                  <a:pt x="3170238" y="1867897"/>
                </a:lnTo>
                <a:lnTo>
                  <a:pt x="3173016" y="1868294"/>
                </a:lnTo>
                <a:lnTo>
                  <a:pt x="3176588" y="1868691"/>
                </a:lnTo>
                <a:lnTo>
                  <a:pt x="3180556" y="1868691"/>
                </a:lnTo>
                <a:lnTo>
                  <a:pt x="3184525" y="1868294"/>
                </a:lnTo>
                <a:lnTo>
                  <a:pt x="3188097" y="1867500"/>
                </a:lnTo>
                <a:lnTo>
                  <a:pt x="3192066" y="1866706"/>
                </a:lnTo>
                <a:lnTo>
                  <a:pt x="3195638" y="1865912"/>
                </a:lnTo>
                <a:lnTo>
                  <a:pt x="3198813" y="1863926"/>
                </a:lnTo>
                <a:lnTo>
                  <a:pt x="3201194" y="1862735"/>
                </a:lnTo>
                <a:lnTo>
                  <a:pt x="3203575" y="1861147"/>
                </a:lnTo>
                <a:lnTo>
                  <a:pt x="3204766" y="1860353"/>
                </a:lnTo>
                <a:lnTo>
                  <a:pt x="3205560" y="1859162"/>
                </a:lnTo>
                <a:lnTo>
                  <a:pt x="3205956" y="1857971"/>
                </a:lnTo>
                <a:lnTo>
                  <a:pt x="3206353" y="1857177"/>
                </a:lnTo>
                <a:lnTo>
                  <a:pt x="3206353" y="1855986"/>
                </a:lnTo>
                <a:lnTo>
                  <a:pt x="3205956" y="1854398"/>
                </a:lnTo>
                <a:lnTo>
                  <a:pt x="3204369" y="1852413"/>
                </a:lnTo>
                <a:lnTo>
                  <a:pt x="3201591" y="1850825"/>
                </a:lnTo>
                <a:lnTo>
                  <a:pt x="3199210" y="1849237"/>
                </a:lnTo>
                <a:lnTo>
                  <a:pt x="3197225" y="1849237"/>
                </a:lnTo>
                <a:lnTo>
                  <a:pt x="3195638" y="1849237"/>
                </a:lnTo>
                <a:lnTo>
                  <a:pt x="3194050" y="1849634"/>
                </a:lnTo>
                <a:lnTo>
                  <a:pt x="3192066" y="1850428"/>
                </a:lnTo>
                <a:lnTo>
                  <a:pt x="3197225" y="1848046"/>
                </a:lnTo>
                <a:lnTo>
                  <a:pt x="3201591" y="1846855"/>
                </a:lnTo>
                <a:lnTo>
                  <a:pt x="3205560" y="1846061"/>
                </a:lnTo>
                <a:lnTo>
                  <a:pt x="3209131" y="1846061"/>
                </a:lnTo>
                <a:lnTo>
                  <a:pt x="3212306" y="1846458"/>
                </a:lnTo>
                <a:lnTo>
                  <a:pt x="3215085" y="1847252"/>
                </a:lnTo>
                <a:lnTo>
                  <a:pt x="3220244" y="1849634"/>
                </a:lnTo>
                <a:lnTo>
                  <a:pt x="3225403" y="1852413"/>
                </a:lnTo>
                <a:lnTo>
                  <a:pt x="3227785" y="1853207"/>
                </a:lnTo>
                <a:lnTo>
                  <a:pt x="3230166" y="1854001"/>
                </a:lnTo>
                <a:lnTo>
                  <a:pt x="3232944" y="1854398"/>
                </a:lnTo>
                <a:lnTo>
                  <a:pt x="3236119" y="1854398"/>
                </a:lnTo>
                <a:lnTo>
                  <a:pt x="3238897" y="1853604"/>
                </a:lnTo>
                <a:lnTo>
                  <a:pt x="3242469" y="1852413"/>
                </a:lnTo>
                <a:lnTo>
                  <a:pt x="3243660" y="1853207"/>
                </a:lnTo>
                <a:lnTo>
                  <a:pt x="3244453" y="1854398"/>
                </a:lnTo>
                <a:lnTo>
                  <a:pt x="3244850" y="1855589"/>
                </a:lnTo>
                <a:lnTo>
                  <a:pt x="3244850" y="1856383"/>
                </a:lnTo>
                <a:lnTo>
                  <a:pt x="3244850" y="1857177"/>
                </a:lnTo>
                <a:lnTo>
                  <a:pt x="3244453" y="1857971"/>
                </a:lnTo>
                <a:lnTo>
                  <a:pt x="3242866" y="1859956"/>
                </a:lnTo>
                <a:lnTo>
                  <a:pt x="3240088" y="1861147"/>
                </a:lnTo>
                <a:lnTo>
                  <a:pt x="3236913" y="1862338"/>
                </a:lnTo>
                <a:lnTo>
                  <a:pt x="3228975" y="1865117"/>
                </a:lnTo>
                <a:lnTo>
                  <a:pt x="3220641" y="1866309"/>
                </a:lnTo>
                <a:lnTo>
                  <a:pt x="3213894" y="1867500"/>
                </a:lnTo>
                <a:lnTo>
                  <a:pt x="3211116" y="1867897"/>
                </a:lnTo>
                <a:lnTo>
                  <a:pt x="3200003" y="1869882"/>
                </a:lnTo>
                <a:lnTo>
                  <a:pt x="3189288" y="1871867"/>
                </a:lnTo>
                <a:lnTo>
                  <a:pt x="3178175" y="1875440"/>
                </a:lnTo>
                <a:lnTo>
                  <a:pt x="3167460" y="1879410"/>
                </a:lnTo>
                <a:lnTo>
                  <a:pt x="3157141" y="1882983"/>
                </a:lnTo>
                <a:lnTo>
                  <a:pt x="3146822" y="1887350"/>
                </a:lnTo>
                <a:lnTo>
                  <a:pt x="3125788" y="1896481"/>
                </a:lnTo>
                <a:lnTo>
                  <a:pt x="3111103" y="1903230"/>
                </a:lnTo>
                <a:lnTo>
                  <a:pt x="3106341" y="1905612"/>
                </a:lnTo>
                <a:lnTo>
                  <a:pt x="3104753" y="1907597"/>
                </a:lnTo>
                <a:lnTo>
                  <a:pt x="3102769" y="1908788"/>
                </a:lnTo>
                <a:lnTo>
                  <a:pt x="3101975" y="1910376"/>
                </a:lnTo>
                <a:lnTo>
                  <a:pt x="3101578" y="1912361"/>
                </a:lnTo>
                <a:lnTo>
                  <a:pt x="3101578" y="1914346"/>
                </a:lnTo>
                <a:lnTo>
                  <a:pt x="3101975" y="1917125"/>
                </a:lnTo>
                <a:lnTo>
                  <a:pt x="3102372" y="1919904"/>
                </a:lnTo>
                <a:lnTo>
                  <a:pt x="3103960" y="1923080"/>
                </a:lnTo>
                <a:lnTo>
                  <a:pt x="3107531" y="1931417"/>
                </a:lnTo>
                <a:lnTo>
                  <a:pt x="3104356" y="1932608"/>
                </a:lnTo>
                <a:lnTo>
                  <a:pt x="3101181" y="1933402"/>
                </a:lnTo>
                <a:lnTo>
                  <a:pt x="3098403" y="1933005"/>
                </a:lnTo>
                <a:lnTo>
                  <a:pt x="3096419" y="1932608"/>
                </a:lnTo>
                <a:lnTo>
                  <a:pt x="3094435" y="1931417"/>
                </a:lnTo>
                <a:lnTo>
                  <a:pt x="3092450" y="1929432"/>
                </a:lnTo>
                <a:lnTo>
                  <a:pt x="3089672" y="1925065"/>
                </a:lnTo>
                <a:lnTo>
                  <a:pt x="3086100" y="1920301"/>
                </a:lnTo>
                <a:lnTo>
                  <a:pt x="3084116" y="1918316"/>
                </a:lnTo>
                <a:lnTo>
                  <a:pt x="3082131" y="1915934"/>
                </a:lnTo>
                <a:lnTo>
                  <a:pt x="3080147" y="1914346"/>
                </a:lnTo>
                <a:lnTo>
                  <a:pt x="3077369" y="1913155"/>
                </a:lnTo>
                <a:lnTo>
                  <a:pt x="3074194" y="1912361"/>
                </a:lnTo>
                <a:lnTo>
                  <a:pt x="3070622" y="1911964"/>
                </a:lnTo>
                <a:lnTo>
                  <a:pt x="3069828" y="1912361"/>
                </a:lnTo>
                <a:lnTo>
                  <a:pt x="3069431" y="1913155"/>
                </a:lnTo>
                <a:lnTo>
                  <a:pt x="3069035" y="1915140"/>
                </a:lnTo>
                <a:lnTo>
                  <a:pt x="3069035" y="1920698"/>
                </a:lnTo>
                <a:lnTo>
                  <a:pt x="3068638" y="1923874"/>
                </a:lnTo>
                <a:lnTo>
                  <a:pt x="3068241" y="1927050"/>
                </a:lnTo>
                <a:lnTo>
                  <a:pt x="3067447" y="1928241"/>
                </a:lnTo>
                <a:lnTo>
                  <a:pt x="3066653" y="1929432"/>
                </a:lnTo>
                <a:lnTo>
                  <a:pt x="3065463" y="1930226"/>
                </a:lnTo>
                <a:lnTo>
                  <a:pt x="3063875" y="1931417"/>
                </a:lnTo>
                <a:lnTo>
                  <a:pt x="3062685" y="1929035"/>
                </a:lnTo>
                <a:lnTo>
                  <a:pt x="3061494" y="1927844"/>
                </a:lnTo>
                <a:lnTo>
                  <a:pt x="3059510" y="1926653"/>
                </a:lnTo>
                <a:lnTo>
                  <a:pt x="3057922" y="1925462"/>
                </a:lnTo>
                <a:lnTo>
                  <a:pt x="3055938" y="1925462"/>
                </a:lnTo>
                <a:lnTo>
                  <a:pt x="3054350" y="1925462"/>
                </a:lnTo>
                <a:lnTo>
                  <a:pt x="3052763" y="1926256"/>
                </a:lnTo>
                <a:lnTo>
                  <a:pt x="3050778" y="1927050"/>
                </a:lnTo>
                <a:lnTo>
                  <a:pt x="3049588" y="1928241"/>
                </a:lnTo>
                <a:lnTo>
                  <a:pt x="3048397" y="1929432"/>
                </a:lnTo>
                <a:lnTo>
                  <a:pt x="3047206" y="1931020"/>
                </a:lnTo>
                <a:lnTo>
                  <a:pt x="3046016" y="1932608"/>
                </a:lnTo>
                <a:lnTo>
                  <a:pt x="3045619" y="1934196"/>
                </a:lnTo>
                <a:lnTo>
                  <a:pt x="3045619" y="1936578"/>
                </a:lnTo>
                <a:lnTo>
                  <a:pt x="3046016" y="1938166"/>
                </a:lnTo>
                <a:lnTo>
                  <a:pt x="3046413" y="1940548"/>
                </a:lnTo>
                <a:lnTo>
                  <a:pt x="3048000" y="1943724"/>
                </a:lnTo>
                <a:lnTo>
                  <a:pt x="3048397" y="1946503"/>
                </a:lnTo>
                <a:lnTo>
                  <a:pt x="3048000" y="1947297"/>
                </a:lnTo>
                <a:lnTo>
                  <a:pt x="3047603" y="1948091"/>
                </a:lnTo>
                <a:lnTo>
                  <a:pt x="3045619" y="1949679"/>
                </a:lnTo>
                <a:lnTo>
                  <a:pt x="3043238" y="1950473"/>
                </a:lnTo>
                <a:lnTo>
                  <a:pt x="3040063" y="1950473"/>
                </a:lnTo>
                <a:lnTo>
                  <a:pt x="3036491" y="1950473"/>
                </a:lnTo>
                <a:lnTo>
                  <a:pt x="3033316" y="1950076"/>
                </a:lnTo>
                <a:lnTo>
                  <a:pt x="3024981" y="1948091"/>
                </a:lnTo>
                <a:lnTo>
                  <a:pt x="3016647" y="1946503"/>
                </a:lnTo>
                <a:lnTo>
                  <a:pt x="3009900" y="1945312"/>
                </a:lnTo>
                <a:lnTo>
                  <a:pt x="3007122" y="1944915"/>
                </a:lnTo>
                <a:lnTo>
                  <a:pt x="3005535" y="1944915"/>
                </a:lnTo>
                <a:lnTo>
                  <a:pt x="3001963" y="1946106"/>
                </a:lnTo>
                <a:lnTo>
                  <a:pt x="2999185" y="1947694"/>
                </a:lnTo>
                <a:lnTo>
                  <a:pt x="2997597" y="1949679"/>
                </a:lnTo>
                <a:lnTo>
                  <a:pt x="2996406" y="1952061"/>
                </a:lnTo>
                <a:lnTo>
                  <a:pt x="2995613" y="1954840"/>
                </a:lnTo>
                <a:lnTo>
                  <a:pt x="2995216" y="1957619"/>
                </a:lnTo>
                <a:lnTo>
                  <a:pt x="2994422" y="1964368"/>
                </a:lnTo>
                <a:lnTo>
                  <a:pt x="2994025" y="1970323"/>
                </a:lnTo>
                <a:lnTo>
                  <a:pt x="2993628" y="1973499"/>
                </a:lnTo>
                <a:lnTo>
                  <a:pt x="2993231" y="1975881"/>
                </a:lnTo>
                <a:lnTo>
                  <a:pt x="2992041" y="1978263"/>
                </a:lnTo>
                <a:lnTo>
                  <a:pt x="2990850" y="1979851"/>
                </a:lnTo>
                <a:lnTo>
                  <a:pt x="2988469" y="1981042"/>
                </a:lnTo>
                <a:lnTo>
                  <a:pt x="2986088" y="1981836"/>
                </a:lnTo>
                <a:lnTo>
                  <a:pt x="2982913" y="1983027"/>
                </a:lnTo>
                <a:lnTo>
                  <a:pt x="2979738" y="1983424"/>
                </a:lnTo>
                <a:lnTo>
                  <a:pt x="2977356" y="1983027"/>
                </a:lnTo>
                <a:lnTo>
                  <a:pt x="2974181" y="1982233"/>
                </a:lnTo>
                <a:lnTo>
                  <a:pt x="2970610" y="1981042"/>
                </a:lnTo>
                <a:lnTo>
                  <a:pt x="2967831" y="1979454"/>
                </a:lnTo>
                <a:lnTo>
                  <a:pt x="2961481" y="1975484"/>
                </a:lnTo>
                <a:lnTo>
                  <a:pt x="2955131" y="1971117"/>
                </a:lnTo>
                <a:lnTo>
                  <a:pt x="2949178" y="1967147"/>
                </a:lnTo>
                <a:lnTo>
                  <a:pt x="2946003" y="1965559"/>
                </a:lnTo>
                <a:lnTo>
                  <a:pt x="2943622" y="1964368"/>
                </a:lnTo>
                <a:lnTo>
                  <a:pt x="2940447" y="1962780"/>
                </a:lnTo>
                <a:lnTo>
                  <a:pt x="2937669" y="1962383"/>
                </a:lnTo>
                <a:lnTo>
                  <a:pt x="2936875" y="1962383"/>
                </a:lnTo>
                <a:lnTo>
                  <a:pt x="2936081" y="1963177"/>
                </a:lnTo>
                <a:lnTo>
                  <a:pt x="2934891" y="1964765"/>
                </a:lnTo>
                <a:lnTo>
                  <a:pt x="2933303" y="1967544"/>
                </a:lnTo>
                <a:lnTo>
                  <a:pt x="2932113" y="1971117"/>
                </a:lnTo>
                <a:lnTo>
                  <a:pt x="2931319" y="1975087"/>
                </a:lnTo>
                <a:lnTo>
                  <a:pt x="2930525" y="1979851"/>
                </a:lnTo>
                <a:lnTo>
                  <a:pt x="2929731" y="1990570"/>
                </a:lnTo>
                <a:lnTo>
                  <a:pt x="2928541" y="2001686"/>
                </a:lnTo>
                <a:lnTo>
                  <a:pt x="2929335" y="2012008"/>
                </a:lnTo>
                <a:lnTo>
                  <a:pt x="2930128" y="2019948"/>
                </a:lnTo>
                <a:lnTo>
                  <a:pt x="2930525" y="2023521"/>
                </a:lnTo>
                <a:lnTo>
                  <a:pt x="2931319" y="2025903"/>
                </a:lnTo>
                <a:lnTo>
                  <a:pt x="2923778" y="2024712"/>
                </a:lnTo>
                <a:lnTo>
                  <a:pt x="2915444" y="2024315"/>
                </a:lnTo>
                <a:lnTo>
                  <a:pt x="2905919" y="2024315"/>
                </a:lnTo>
                <a:lnTo>
                  <a:pt x="2896394" y="2024315"/>
                </a:lnTo>
                <a:lnTo>
                  <a:pt x="2886075" y="2024315"/>
                </a:lnTo>
                <a:lnTo>
                  <a:pt x="2876550" y="2025506"/>
                </a:lnTo>
                <a:lnTo>
                  <a:pt x="2867819" y="2026697"/>
                </a:lnTo>
                <a:lnTo>
                  <a:pt x="2859485" y="2028285"/>
                </a:lnTo>
                <a:lnTo>
                  <a:pt x="2851944" y="2030668"/>
                </a:lnTo>
                <a:lnTo>
                  <a:pt x="2849166" y="2032256"/>
                </a:lnTo>
                <a:lnTo>
                  <a:pt x="2846388" y="2033447"/>
                </a:lnTo>
                <a:lnTo>
                  <a:pt x="2844403" y="2035432"/>
                </a:lnTo>
                <a:lnTo>
                  <a:pt x="2842419" y="2037020"/>
                </a:lnTo>
                <a:lnTo>
                  <a:pt x="2841228" y="2039402"/>
                </a:lnTo>
                <a:lnTo>
                  <a:pt x="2840831" y="2041387"/>
                </a:lnTo>
                <a:lnTo>
                  <a:pt x="2840831" y="2044166"/>
                </a:lnTo>
                <a:lnTo>
                  <a:pt x="2841228" y="2046548"/>
                </a:lnTo>
                <a:lnTo>
                  <a:pt x="2842419" y="2049327"/>
                </a:lnTo>
                <a:lnTo>
                  <a:pt x="2844800" y="2052106"/>
                </a:lnTo>
                <a:lnTo>
                  <a:pt x="2847181" y="2055282"/>
                </a:lnTo>
                <a:lnTo>
                  <a:pt x="2850753" y="2058855"/>
                </a:lnTo>
                <a:lnTo>
                  <a:pt x="2855119" y="2062428"/>
                </a:lnTo>
                <a:lnTo>
                  <a:pt x="2860278" y="2066398"/>
                </a:lnTo>
                <a:lnTo>
                  <a:pt x="2865835" y="2069971"/>
                </a:lnTo>
                <a:lnTo>
                  <a:pt x="2871391" y="2072750"/>
                </a:lnTo>
                <a:lnTo>
                  <a:pt x="2876550" y="2075132"/>
                </a:lnTo>
                <a:lnTo>
                  <a:pt x="2882900" y="2076720"/>
                </a:lnTo>
                <a:lnTo>
                  <a:pt x="2894013" y="2080293"/>
                </a:lnTo>
                <a:lnTo>
                  <a:pt x="2905522" y="2083469"/>
                </a:lnTo>
                <a:lnTo>
                  <a:pt x="2910681" y="2085454"/>
                </a:lnTo>
                <a:lnTo>
                  <a:pt x="2916238" y="2087836"/>
                </a:lnTo>
                <a:lnTo>
                  <a:pt x="2921397" y="2090218"/>
                </a:lnTo>
                <a:lnTo>
                  <a:pt x="2926160" y="2093394"/>
                </a:lnTo>
                <a:lnTo>
                  <a:pt x="2930922" y="2096967"/>
                </a:lnTo>
                <a:lnTo>
                  <a:pt x="2935288" y="2101731"/>
                </a:lnTo>
                <a:lnTo>
                  <a:pt x="2939256" y="2106892"/>
                </a:lnTo>
                <a:lnTo>
                  <a:pt x="2942431" y="2112847"/>
                </a:lnTo>
                <a:lnTo>
                  <a:pt x="2939256" y="2115229"/>
                </a:lnTo>
                <a:lnTo>
                  <a:pt x="2935685" y="2117214"/>
                </a:lnTo>
                <a:lnTo>
                  <a:pt x="2932510" y="2119993"/>
                </a:lnTo>
                <a:lnTo>
                  <a:pt x="2930128" y="2122375"/>
                </a:lnTo>
                <a:lnTo>
                  <a:pt x="2927747" y="2125551"/>
                </a:lnTo>
                <a:lnTo>
                  <a:pt x="2925763" y="2128330"/>
                </a:lnTo>
                <a:lnTo>
                  <a:pt x="2924572" y="2131506"/>
                </a:lnTo>
                <a:lnTo>
                  <a:pt x="2923381" y="2134682"/>
                </a:lnTo>
                <a:lnTo>
                  <a:pt x="2922588" y="2137461"/>
                </a:lnTo>
                <a:lnTo>
                  <a:pt x="2922985" y="2140637"/>
                </a:lnTo>
                <a:lnTo>
                  <a:pt x="2923381" y="2143416"/>
                </a:lnTo>
                <a:lnTo>
                  <a:pt x="2924969" y="2146195"/>
                </a:lnTo>
                <a:lnTo>
                  <a:pt x="2926556" y="2148577"/>
                </a:lnTo>
                <a:lnTo>
                  <a:pt x="2929335" y="2150959"/>
                </a:lnTo>
                <a:lnTo>
                  <a:pt x="2932113" y="2152944"/>
                </a:lnTo>
                <a:lnTo>
                  <a:pt x="2936478" y="2154532"/>
                </a:lnTo>
                <a:lnTo>
                  <a:pt x="2936478" y="2150562"/>
                </a:lnTo>
                <a:lnTo>
                  <a:pt x="2936875" y="2146989"/>
                </a:lnTo>
                <a:lnTo>
                  <a:pt x="2938463" y="2144210"/>
                </a:lnTo>
                <a:lnTo>
                  <a:pt x="2939653" y="2141431"/>
                </a:lnTo>
                <a:lnTo>
                  <a:pt x="2940844" y="2139446"/>
                </a:lnTo>
                <a:lnTo>
                  <a:pt x="2943225" y="2137064"/>
                </a:lnTo>
                <a:lnTo>
                  <a:pt x="2945210" y="2135476"/>
                </a:lnTo>
                <a:lnTo>
                  <a:pt x="2947194" y="2133888"/>
                </a:lnTo>
                <a:lnTo>
                  <a:pt x="2952750" y="2131109"/>
                </a:lnTo>
                <a:lnTo>
                  <a:pt x="2958703" y="2129124"/>
                </a:lnTo>
                <a:lnTo>
                  <a:pt x="2964656" y="2127139"/>
                </a:lnTo>
                <a:lnTo>
                  <a:pt x="2971006" y="2125948"/>
                </a:lnTo>
                <a:lnTo>
                  <a:pt x="2971800" y="2129521"/>
                </a:lnTo>
                <a:lnTo>
                  <a:pt x="2971006" y="2132300"/>
                </a:lnTo>
                <a:lnTo>
                  <a:pt x="2969816" y="2135476"/>
                </a:lnTo>
                <a:lnTo>
                  <a:pt x="2968228" y="2137858"/>
                </a:lnTo>
                <a:lnTo>
                  <a:pt x="2965847" y="2140240"/>
                </a:lnTo>
                <a:lnTo>
                  <a:pt x="2963466" y="2142225"/>
                </a:lnTo>
                <a:lnTo>
                  <a:pt x="2958306" y="2146195"/>
                </a:lnTo>
                <a:lnTo>
                  <a:pt x="2953147" y="2149768"/>
                </a:lnTo>
                <a:lnTo>
                  <a:pt x="2951163" y="2151356"/>
                </a:lnTo>
                <a:lnTo>
                  <a:pt x="2949575" y="2153738"/>
                </a:lnTo>
                <a:lnTo>
                  <a:pt x="2949178" y="2155723"/>
                </a:lnTo>
                <a:lnTo>
                  <a:pt x="2948781" y="2158105"/>
                </a:lnTo>
                <a:lnTo>
                  <a:pt x="2949575" y="2160090"/>
                </a:lnTo>
                <a:lnTo>
                  <a:pt x="2951560" y="2163266"/>
                </a:lnTo>
                <a:lnTo>
                  <a:pt x="2953941" y="2166442"/>
                </a:lnTo>
                <a:lnTo>
                  <a:pt x="2956719" y="2170015"/>
                </a:lnTo>
                <a:lnTo>
                  <a:pt x="2960291" y="2173191"/>
                </a:lnTo>
                <a:lnTo>
                  <a:pt x="2964260" y="2175573"/>
                </a:lnTo>
                <a:lnTo>
                  <a:pt x="2969022" y="2177955"/>
                </a:lnTo>
                <a:lnTo>
                  <a:pt x="2973785" y="2179940"/>
                </a:lnTo>
                <a:lnTo>
                  <a:pt x="2978944" y="2181925"/>
                </a:lnTo>
                <a:lnTo>
                  <a:pt x="2984103" y="2183116"/>
                </a:lnTo>
                <a:lnTo>
                  <a:pt x="2989263" y="2184307"/>
                </a:lnTo>
                <a:lnTo>
                  <a:pt x="2994422" y="2185101"/>
                </a:lnTo>
                <a:lnTo>
                  <a:pt x="2999978" y="2185895"/>
                </a:lnTo>
                <a:lnTo>
                  <a:pt x="3005138" y="2185895"/>
                </a:lnTo>
                <a:lnTo>
                  <a:pt x="3009900" y="2185101"/>
                </a:lnTo>
                <a:lnTo>
                  <a:pt x="3014266" y="2184704"/>
                </a:lnTo>
                <a:lnTo>
                  <a:pt x="3017838" y="2183910"/>
                </a:lnTo>
                <a:lnTo>
                  <a:pt x="3021410" y="2182719"/>
                </a:lnTo>
                <a:lnTo>
                  <a:pt x="3020616" y="2186292"/>
                </a:lnTo>
                <a:lnTo>
                  <a:pt x="3020219" y="2189071"/>
                </a:lnTo>
                <a:lnTo>
                  <a:pt x="3020616" y="2191850"/>
                </a:lnTo>
                <a:lnTo>
                  <a:pt x="3021410" y="2193835"/>
                </a:lnTo>
                <a:lnTo>
                  <a:pt x="3022600" y="2196217"/>
                </a:lnTo>
                <a:lnTo>
                  <a:pt x="3024188" y="2197408"/>
                </a:lnTo>
                <a:lnTo>
                  <a:pt x="3026172" y="2198202"/>
                </a:lnTo>
                <a:lnTo>
                  <a:pt x="3028553" y="2198996"/>
                </a:lnTo>
                <a:lnTo>
                  <a:pt x="3030935" y="2198996"/>
                </a:lnTo>
                <a:lnTo>
                  <a:pt x="3033713" y="2199393"/>
                </a:lnTo>
                <a:lnTo>
                  <a:pt x="3039269" y="2198599"/>
                </a:lnTo>
                <a:lnTo>
                  <a:pt x="3044825" y="2197408"/>
                </a:lnTo>
                <a:lnTo>
                  <a:pt x="3049588" y="2195423"/>
                </a:lnTo>
                <a:lnTo>
                  <a:pt x="3050381" y="2197408"/>
                </a:lnTo>
                <a:lnTo>
                  <a:pt x="3051969" y="2199393"/>
                </a:lnTo>
                <a:lnTo>
                  <a:pt x="3053160" y="2201775"/>
                </a:lnTo>
                <a:lnTo>
                  <a:pt x="3054747" y="2203760"/>
                </a:lnTo>
                <a:lnTo>
                  <a:pt x="3058716" y="2207334"/>
                </a:lnTo>
                <a:lnTo>
                  <a:pt x="3063478" y="2211304"/>
                </a:lnTo>
                <a:lnTo>
                  <a:pt x="3069035" y="2214480"/>
                </a:lnTo>
                <a:lnTo>
                  <a:pt x="3075385" y="2217656"/>
                </a:lnTo>
                <a:lnTo>
                  <a:pt x="3088878" y="2223611"/>
                </a:lnTo>
                <a:lnTo>
                  <a:pt x="3103960" y="2229566"/>
                </a:lnTo>
                <a:lnTo>
                  <a:pt x="3118247" y="2235124"/>
                </a:lnTo>
                <a:lnTo>
                  <a:pt x="3124597" y="2238300"/>
                </a:lnTo>
                <a:lnTo>
                  <a:pt x="3130947" y="2241079"/>
                </a:lnTo>
                <a:lnTo>
                  <a:pt x="3136900" y="2244255"/>
                </a:lnTo>
                <a:lnTo>
                  <a:pt x="3141663" y="2247828"/>
                </a:lnTo>
                <a:lnTo>
                  <a:pt x="3121025" y="2239491"/>
                </a:lnTo>
                <a:lnTo>
                  <a:pt x="3099991" y="2231551"/>
                </a:lnTo>
                <a:lnTo>
                  <a:pt x="3057128" y="2216465"/>
                </a:lnTo>
                <a:lnTo>
                  <a:pt x="3013075" y="2201775"/>
                </a:lnTo>
                <a:lnTo>
                  <a:pt x="2969022" y="2187086"/>
                </a:lnTo>
                <a:lnTo>
                  <a:pt x="2967435" y="2191850"/>
                </a:lnTo>
                <a:lnTo>
                  <a:pt x="2965053" y="2195423"/>
                </a:lnTo>
                <a:lnTo>
                  <a:pt x="2963863" y="2196614"/>
                </a:lnTo>
                <a:lnTo>
                  <a:pt x="2963069" y="2197408"/>
                </a:lnTo>
                <a:lnTo>
                  <a:pt x="2961481" y="2197805"/>
                </a:lnTo>
                <a:lnTo>
                  <a:pt x="2960291" y="2197805"/>
                </a:lnTo>
                <a:lnTo>
                  <a:pt x="2957910" y="2197805"/>
                </a:lnTo>
                <a:lnTo>
                  <a:pt x="2954735" y="2196614"/>
                </a:lnTo>
                <a:lnTo>
                  <a:pt x="2951560" y="2194629"/>
                </a:lnTo>
                <a:lnTo>
                  <a:pt x="2948385" y="2192644"/>
                </a:lnTo>
                <a:lnTo>
                  <a:pt x="2940844" y="2187086"/>
                </a:lnTo>
                <a:lnTo>
                  <a:pt x="2936478" y="2184307"/>
                </a:lnTo>
                <a:lnTo>
                  <a:pt x="2931716" y="2182322"/>
                </a:lnTo>
                <a:lnTo>
                  <a:pt x="2926953" y="2179940"/>
                </a:lnTo>
                <a:lnTo>
                  <a:pt x="2921794" y="2178749"/>
                </a:lnTo>
                <a:lnTo>
                  <a:pt x="2916238" y="2178352"/>
                </a:lnTo>
                <a:lnTo>
                  <a:pt x="2913063" y="2178352"/>
                </a:lnTo>
                <a:lnTo>
                  <a:pt x="2910285" y="2178352"/>
                </a:lnTo>
                <a:lnTo>
                  <a:pt x="2907506" y="2179940"/>
                </a:lnTo>
                <a:lnTo>
                  <a:pt x="2904728" y="2182322"/>
                </a:lnTo>
                <a:lnTo>
                  <a:pt x="2903141" y="2184704"/>
                </a:lnTo>
                <a:lnTo>
                  <a:pt x="2901950" y="2187086"/>
                </a:lnTo>
                <a:lnTo>
                  <a:pt x="2901156" y="2189865"/>
                </a:lnTo>
                <a:lnTo>
                  <a:pt x="2900760" y="2192644"/>
                </a:lnTo>
                <a:lnTo>
                  <a:pt x="2900760" y="2195820"/>
                </a:lnTo>
                <a:lnTo>
                  <a:pt x="2900760" y="2198202"/>
                </a:lnTo>
                <a:lnTo>
                  <a:pt x="2901553" y="2200981"/>
                </a:lnTo>
                <a:lnTo>
                  <a:pt x="2902744" y="2203363"/>
                </a:lnTo>
                <a:lnTo>
                  <a:pt x="2903935" y="2206143"/>
                </a:lnTo>
                <a:lnTo>
                  <a:pt x="2906316" y="2208128"/>
                </a:lnTo>
                <a:lnTo>
                  <a:pt x="2908300" y="2210113"/>
                </a:lnTo>
                <a:lnTo>
                  <a:pt x="2911078" y="2211701"/>
                </a:lnTo>
                <a:lnTo>
                  <a:pt x="2913460" y="2212495"/>
                </a:lnTo>
                <a:lnTo>
                  <a:pt x="2917031" y="2213289"/>
                </a:lnTo>
                <a:lnTo>
                  <a:pt x="2915444" y="2215274"/>
                </a:lnTo>
                <a:lnTo>
                  <a:pt x="2913856" y="2216465"/>
                </a:lnTo>
                <a:lnTo>
                  <a:pt x="2912269" y="2217259"/>
                </a:lnTo>
                <a:lnTo>
                  <a:pt x="2910681" y="2217656"/>
                </a:lnTo>
                <a:lnTo>
                  <a:pt x="2907110" y="2218450"/>
                </a:lnTo>
                <a:lnTo>
                  <a:pt x="2903141" y="2218450"/>
                </a:lnTo>
                <a:lnTo>
                  <a:pt x="2899569" y="2218450"/>
                </a:lnTo>
                <a:lnTo>
                  <a:pt x="2896791" y="2219244"/>
                </a:lnTo>
                <a:lnTo>
                  <a:pt x="2895203" y="2219641"/>
                </a:lnTo>
                <a:lnTo>
                  <a:pt x="2893616" y="2220038"/>
                </a:lnTo>
                <a:lnTo>
                  <a:pt x="2892822" y="2221229"/>
                </a:lnTo>
                <a:lnTo>
                  <a:pt x="2891631" y="2222420"/>
                </a:lnTo>
                <a:lnTo>
                  <a:pt x="2892822" y="2206937"/>
                </a:lnTo>
                <a:lnTo>
                  <a:pt x="2892425" y="2202172"/>
                </a:lnTo>
                <a:lnTo>
                  <a:pt x="2892028" y="2200584"/>
                </a:lnTo>
                <a:lnTo>
                  <a:pt x="2890838" y="2198599"/>
                </a:lnTo>
                <a:lnTo>
                  <a:pt x="2890044" y="2197408"/>
                </a:lnTo>
                <a:lnTo>
                  <a:pt x="2888853" y="2196614"/>
                </a:lnTo>
                <a:lnTo>
                  <a:pt x="2886869" y="2195820"/>
                </a:lnTo>
                <a:lnTo>
                  <a:pt x="2884488" y="2195423"/>
                </a:lnTo>
                <a:lnTo>
                  <a:pt x="2878138" y="2194232"/>
                </a:lnTo>
                <a:lnTo>
                  <a:pt x="2869406" y="2193438"/>
                </a:lnTo>
                <a:lnTo>
                  <a:pt x="2864644" y="2193835"/>
                </a:lnTo>
                <a:lnTo>
                  <a:pt x="2861072" y="2194232"/>
                </a:lnTo>
                <a:lnTo>
                  <a:pt x="2858294" y="2195423"/>
                </a:lnTo>
                <a:lnTo>
                  <a:pt x="2856310" y="2197011"/>
                </a:lnTo>
                <a:lnTo>
                  <a:pt x="2855516" y="2198599"/>
                </a:lnTo>
                <a:lnTo>
                  <a:pt x="2855119" y="2200981"/>
                </a:lnTo>
                <a:lnTo>
                  <a:pt x="2855516" y="2203363"/>
                </a:lnTo>
                <a:lnTo>
                  <a:pt x="2855913" y="2206143"/>
                </a:lnTo>
                <a:lnTo>
                  <a:pt x="2857500" y="2212098"/>
                </a:lnTo>
                <a:lnTo>
                  <a:pt x="2859881" y="2218450"/>
                </a:lnTo>
                <a:lnTo>
                  <a:pt x="2860675" y="2222023"/>
                </a:lnTo>
                <a:lnTo>
                  <a:pt x="2861072" y="2225199"/>
                </a:lnTo>
                <a:lnTo>
                  <a:pt x="2861072" y="2228375"/>
                </a:lnTo>
                <a:lnTo>
                  <a:pt x="2860278" y="2231154"/>
                </a:lnTo>
                <a:lnTo>
                  <a:pt x="2859881" y="2229169"/>
                </a:lnTo>
                <a:lnTo>
                  <a:pt x="2859088" y="2226787"/>
                </a:lnTo>
                <a:lnTo>
                  <a:pt x="2857500" y="2224802"/>
                </a:lnTo>
                <a:lnTo>
                  <a:pt x="2856310" y="2222420"/>
                </a:lnTo>
                <a:lnTo>
                  <a:pt x="2852341" y="2219244"/>
                </a:lnTo>
                <a:lnTo>
                  <a:pt x="2847578" y="2215274"/>
                </a:lnTo>
                <a:lnTo>
                  <a:pt x="2842022" y="2211701"/>
                </a:lnTo>
                <a:lnTo>
                  <a:pt x="2835672" y="2208128"/>
                </a:lnTo>
                <a:lnTo>
                  <a:pt x="2828925" y="2205348"/>
                </a:lnTo>
                <a:lnTo>
                  <a:pt x="2821781" y="2202172"/>
                </a:lnTo>
                <a:lnTo>
                  <a:pt x="2807494" y="2196614"/>
                </a:lnTo>
                <a:lnTo>
                  <a:pt x="2793206" y="2191850"/>
                </a:lnTo>
                <a:lnTo>
                  <a:pt x="2781300" y="2187086"/>
                </a:lnTo>
                <a:lnTo>
                  <a:pt x="2776141" y="2184704"/>
                </a:lnTo>
                <a:lnTo>
                  <a:pt x="2772172" y="2182719"/>
                </a:lnTo>
                <a:lnTo>
                  <a:pt x="2761456" y="2175573"/>
                </a:lnTo>
                <a:lnTo>
                  <a:pt x="2751138" y="2168824"/>
                </a:lnTo>
                <a:lnTo>
                  <a:pt x="2730103" y="2154532"/>
                </a:lnTo>
                <a:lnTo>
                  <a:pt x="2709069" y="2140240"/>
                </a:lnTo>
                <a:lnTo>
                  <a:pt x="2698750" y="2133094"/>
                </a:lnTo>
                <a:lnTo>
                  <a:pt x="2687638" y="2127139"/>
                </a:lnTo>
                <a:lnTo>
                  <a:pt x="2690416" y="2135476"/>
                </a:lnTo>
                <a:lnTo>
                  <a:pt x="2693988" y="2143416"/>
                </a:lnTo>
                <a:lnTo>
                  <a:pt x="2697956" y="2151356"/>
                </a:lnTo>
                <a:lnTo>
                  <a:pt x="2701528" y="2159693"/>
                </a:lnTo>
                <a:lnTo>
                  <a:pt x="2709863" y="2175176"/>
                </a:lnTo>
                <a:lnTo>
                  <a:pt x="2718991" y="2191453"/>
                </a:lnTo>
                <a:lnTo>
                  <a:pt x="2728119" y="2206937"/>
                </a:lnTo>
                <a:lnTo>
                  <a:pt x="2737247" y="2222817"/>
                </a:lnTo>
                <a:lnTo>
                  <a:pt x="2745581" y="2239094"/>
                </a:lnTo>
                <a:lnTo>
                  <a:pt x="2748756" y="2247431"/>
                </a:lnTo>
                <a:lnTo>
                  <a:pt x="2752328" y="2255371"/>
                </a:lnTo>
                <a:lnTo>
                  <a:pt x="2755503" y="2262517"/>
                </a:lnTo>
                <a:lnTo>
                  <a:pt x="2758678" y="2269663"/>
                </a:lnTo>
                <a:lnTo>
                  <a:pt x="2761853" y="2276809"/>
                </a:lnTo>
                <a:lnTo>
                  <a:pt x="2764631" y="2283558"/>
                </a:lnTo>
                <a:lnTo>
                  <a:pt x="2765425" y="2287131"/>
                </a:lnTo>
                <a:lnTo>
                  <a:pt x="2765822" y="2290704"/>
                </a:lnTo>
                <a:lnTo>
                  <a:pt x="2765822" y="2293880"/>
                </a:lnTo>
                <a:lnTo>
                  <a:pt x="2765425" y="2297453"/>
                </a:lnTo>
                <a:lnTo>
                  <a:pt x="2765028" y="2301026"/>
                </a:lnTo>
                <a:lnTo>
                  <a:pt x="2763044" y="2304599"/>
                </a:lnTo>
                <a:lnTo>
                  <a:pt x="2761456" y="2307378"/>
                </a:lnTo>
                <a:lnTo>
                  <a:pt x="2758678" y="2310951"/>
                </a:lnTo>
                <a:lnTo>
                  <a:pt x="2757488" y="2312539"/>
                </a:lnTo>
                <a:lnTo>
                  <a:pt x="2756694" y="2314921"/>
                </a:lnTo>
                <a:lnTo>
                  <a:pt x="2756694" y="2317303"/>
                </a:lnTo>
                <a:lnTo>
                  <a:pt x="2757488" y="2319685"/>
                </a:lnTo>
                <a:lnTo>
                  <a:pt x="2758281" y="2322067"/>
                </a:lnTo>
                <a:lnTo>
                  <a:pt x="2759869" y="2324846"/>
                </a:lnTo>
                <a:lnTo>
                  <a:pt x="2763044" y="2330404"/>
                </a:lnTo>
                <a:lnTo>
                  <a:pt x="2767410" y="2335565"/>
                </a:lnTo>
                <a:lnTo>
                  <a:pt x="2771775" y="2340726"/>
                </a:lnTo>
                <a:lnTo>
                  <a:pt x="2775347" y="2345490"/>
                </a:lnTo>
                <a:lnTo>
                  <a:pt x="2778125" y="2349063"/>
                </a:lnTo>
                <a:lnTo>
                  <a:pt x="2777331" y="2351842"/>
                </a:lnTo>
                <a:lnTo>
                  <a:pt x="2776935" y="2353430"/>
                </a:lnTo>
                <a:lnTo>
                  <a:pt x="2775744" y="2355018"/>
                </a:lnTo>
                <a:lnTo>
                  <a:pt x="2774553" y="2356606"/>
                </a:lnTo>
                <a:lnTo>
                  <a:pt x="2773363" y="2357400"/>
                </a:lnTo>
                <a:lnTo>
                  <a:pt x="2771378" y="2357797"/>
                </a:lnTo>
                <a:lnTo>
                  <a:pt x="2767410" y="2358988"/>
                </a:lnTo>
                <a:lnTo>
                  <a:pt x="2764631" y="2360973"/>
                </a:lnTo>
                <a:lnTo>
                  <a:pt x="2763044" y="2361767"/>
                </a:lnTo>
                <a:lnTo>
                  <a:pt x="2761853" y="2362958"/>
                </a:lnTo>
                <a:lnTo>
                  <a:pt x="2761456" y="2364546"/>
                </a:lnTo>
                <a:lnTo>
                  <a:pt x="2761456" y="2366928"/>
                </a:lnTo>
                <a:lnTo>
                  <a:pt x="2761853" y="2370104"/>
                </a:lnTo>
                <a:lnTo>
                  <a:pt x="2762647" y="2373281"/>
                </a:lnTo>
                <a:lnTo>
                  <a:pt x="2765028" y="2377251"/>
                </a:lnTo>
                <a:lnTo>
                  <a:pt x="2767013" y="2380824"/>
                </a:lnTo>
                <a:lnTo>
                  <a:pt x="2770188" y="2384397"/>
                </a:lnTo>
                <a:lnTo>
                  <a:pt x="2773363" y="2387176"/>
                </a:lnTo>
                <a:lnTo>
                  <a:pt x="2779316" y="2393131"/>
                </a:lnTo>
                <a:lnTo>
                  <a:pt x="2782094" y="2396704"/>
                </a:lnTo>
                <a:lnTo>
                  <a:pt x="2784475" y="2400277"/>
                </a:lnTo>
                <a:lnTo>
                  <a:pt x="2786063" y="2404247"/>
                </a:lnTo>
                <a:lnTo>
                  <a:pt x="2786856" y="2406629"/>
                </a:lnTo>
                <a:lnTo>
                  <a:pt x="2787650" y="2409408"/>
                </a:lnTo>
                <a:lnTo>
                  <a:pt x="2786460" y="2410996"/>
                </a:lnTo>
                <a:lnTo>
                  <a:pt x="2785666" y="2412584"/>
                </a:lnTo>
                <a:lnTo>
                  <a:pt x="2784475" y="2413378"/>
                </a:lnTo>
                <a:lnTo>
                  <a:pt x="2781300" y="2414966"/>
                </a:lnTo>
                <a:lnTo>
                  <a:pt x="2779713" y="2415760"/>
                </a:lnTo>
                <a:lnTo>
                  <a:pt x="2778919" y="2416554"/>
                </a:lnTo>
                <a:lnTo>
                  <a:pt x="2778125" y="2418142"/>
                </a:lnTo>
                <a:lnTo>
                  <a:pt x="2778125" y="2419730"/>
                </a:lnTo>
                <a:lnTo>
                  <a:pt x="2778522" y="2422112"/>
                </a:lnTo>
                <a:lnTo>
                  <a:pt x="2780110" y="2424494"/>
                </a:lnTo>
                <a:lnTo>
                  <a:pt x="2782888" y="2428067"/>
                </a:lnTo>
                <a:lnTo>
                  <a:pt x="2786063" y="2432434"/>
                </a:lnTo>
                <a:lnTo>
                  <a:pt x="2790031" y="2436801"/>
                </a:lnTo>
                <a:lnTo>
                  <a:pt x="2793603" y="2441565"/>
                </a:lnTo>
                <a:lnTo>
                  <a:pt x="2797175" y="2446329"/>
                </a:lnTo>
                <a:lnTo>
                  <a:pt x="2799556" y="2451093"/>
                </a:lnTo>
                <a:lnTo>
                  <a:pt x="2801144" y="2456254"/>
                </a:lnTo>
                <a:lnTo>
                  <a:pt x="2802731" y="2461812"/>
                </a:lnTo>
                <a:lnTo>
                  <a:pt x="2803128" y="2467370"/>
                </a:lnTo>
                <a:lnTo>
                  <a:pt x="2802731" y="2473325"/>
                </a:lnTo>
                <a:lnTo>
                  <a:pt x="2801938" y="2471737"/>
                </a:lnTo>
                <a:lnTo>
                  <a:pt x="2801144" y="2469752"/>
                </a:lnTo>
                <a:lnTo>
                  <a:pt x="2800350" y="2465385"/>
                </a:lnTo>
                <a:lnTo>
                  <a:pt x="2799953" y="2460621"/>
                </a:lnTo>
                <a:lnTo>
                  <a:pt x="2799556" y="2455857"/>
                </a:lnTo>
                <a:lnTo>
                  <a:pt x="2798366" y="2451093"/>
                </a:lnTo>
                <a:lnTo>
                  <a:pt x="2797572" y="2449108"/>
                </a:lnTo>
                <a:lnTo>
                  <a:pt x="2795985" y="2447520"/>
                </a:lnTo>
                <a:lnTo>
                  <a:pt x="2794397" y="2445932"/>
                </a:lnTo>
                <a:lnTo>
                  <a:pt x="2792810" y="2444344"/>
                </a:lnTo>
                <a:lnTo>
                  <a:pt x="2790031" y="2443550"/>
                </a:lnTo>
                <a:lnTo>
                  <a:pt x="2786856" y="2442756"/>
                </a:lnTo>
                <a:lnTo>
                  <a:pt x="2786063" y="2443550"/>
                </a:lnTo>
                <a:lnTo>
                  <a:pt x="2785666" y="2444344"/>
                </a:lnTo>
                <a:lnTo>
                  <a:pt x="2785666" y="2447123"/>
                </a:lnTo>
                <a:lnTo>
                  <a:pt x="2786063" y="2453475"/>
                </a:lnTo>
                <a:lnTo>
                  <a:pt x="2786063" y="2457048"/>
                </a:lnTo>
                <a:lnTo>
                  <a:pt x="2786063" y="2458239"/>
                </a:lnTo>
                <a:lnTo>
                  <a:pt x="2785666" y="2459827"/>
                </a:lnTo>
                <a:lnTo>
                  <a:pt x="2784872" y="2461018"/>
                </a:lnTo>
                <a:lnTo>
                  <a:pt x="2784078" y="2461812"/>
                </a:lnTo>
                <a:lnTo>
                  <a:pt x="2782094" y="2462209"/>
                </a:lnTo>
                <a:lnTo>
                  <a:pt x="2780506" y="2462606"/>
                </a:lnTo>
                <a:lnTo>
                  <a:pt x="2777331" y="2461812"/>
                </a:lnTo>
                <a:lnTo>
                  <a:pt x="2774950" y="2461018"/>
                </a:lnTo>
                <a:lnTo>
                  <a:pt x="2773363" y="2459827"/>
                </a:lnTo>
                <a:lnTo>
                  <a:pt x="2771775" y="2457842"/>
                </a:lnTo>
                <a:lnTo>
                  <a:pt x="2770981" y="2456254"/>
                </a:lnTo>
                <a:lnTo>
                  <a:pt x="2770585" y="2453872"/>
                </a:lnTo>
                <a:lnTo>
                  <a:pt x="2770188" y="2449108"/>
                </a:lnTo>
                <a:lnTo>
                  <a:pt x="2769791" y="2444344"/>
                </a:lnTo>
                <a:lnTo>
                  <a:pt x="2769394" y="2439580"/>
                </a:lnTo>
                <a:lnTo>
                  <a:pt x="2768997" y="2437595"/>
                </a:lnTo>
                <a:lnTo>
                  <a:pt x="2767806" y="2435213"/>
                </a:lnTo>
                <a:lnTo>
                  <a:pt x="2767013" y="2433625"/>
                </a:lnTo>
                <a:lnTo>
                  <a:pt x="2765425" y="2432037"/>
                </a:lnTo>
                <a:lnTo>
                  <a:pt x="2758281" y="2430052"/>
                </a:lnTo>
                <a:lnTo>
                  <a:pt x="2753122" y="2428861"/>
                </a:lnTo>
                <a:lnTo>
                  <a:pt x="2748756" y="2428067"/>
                </a:lnTo>
                <a:lnTo>
                  <a:pt x="2745581" y="2426876"/>
                </a:lnTo>
                <a:lnTo>
                  <a:pt x="2743597" y="2425288"/>
                </a:lnTo>
                <a:lnTo>
                  <a:pt x="2742010" y="2424097"/>
                </a:lnTo>
                <a:lnTo>
                  <a:pt x="2738438" y="2420524"/>
                </a:lnTo>
                <a:lnTo>
                  <a:pt x="2734866" y="2414966"/>
                </a:lnTo>
                <a:lnTo>
                  <a:pt x="2730897" y="2406629"/>
                </a:lnTo>
                <a:lnTo>
                  <a:pt x="2727325" y="2399483"/>
                </a:lnTo>
                <a:lnTo>
                  <a:pt x="2723356" y="2393131"/>
                </a:lnTo>
                <a:lnTo>
                  <a:pt x="2718197" y="2387176"/>
                </a:lnTo>
                <a:lnTo>
                  <a:pt x="2712641" y="2382015"/>
                </a:lnTo>
                <a:lnTo>
                  <a:pt x="2718594" y="2371296"/>
                </a:lnTo>
                <a:lnTo>
                  <a:pt x="2723356" y="2360179"/>
                </a:lnTo>
                <a:lnTo>
                  <a:pt x="2723356" y="2356606"/>
                </a:lnTo>
                <a:lnTo>
                  <a:pt x="2722563" y="2353827"/>
                </a:lnTo>
                <a:lnTo>
                  <a:pt x="2721769" y="2351842"/>
                </a:lnTo>
                <a:lnTo>
                  <a:pt x="2719785" y="2350651"/>
                </a:lnTo>
                <a:lnTo>
                  <a:pt x="2718197" y="2350254"/>
                </a:lnTo>
                <a:lnTo>
                  <a:pt x="2716213" y="2350254"/>
                </a:lnTo>
                <a:lnTo>
                  <a:pt x="2714228" y="2351445"/>
                </a:lnTo>
                <a:lnTo>
                  <a:pt x="2712244" y="2352636"/>
                </a:lnTo>
                <a:lnTo>
                  <a:pt x="2708275" y="2356209"/>
                </a:lnTo>
                <a:lnTo>
                  <a:pt x="2704306" y="2359782"/>
                </a:lnTo>
                <a:lnTo>
                  <a:pt x="2701131" y="2363752"/>
                </a:lnTo>
                <a:lnTo>
                  <a:pt x="2699544" y="2366928"/>
                </a:lnTo>
                <a:lnTo>
                  <a:pt x="2698353" y="2363752"/>
                </a:lnTo>
                <a:lnTo>
                  <a:pt x="2696766" y="2359385"/>
                </a:lnTo>
                <a:lnTo>
                  <a:pt x="2693988" y="2347872"/>
                </a:lnTo>
                <a:lnTo>
                  <a:pt x="2691606" y="2335565"/>
                </a:lnTo>
                <a:lnTo>
                  <a:pt x="2690813" y="2330404"/>
                </a:lnTo>
                <a:lnTo>
                  <a:pt x="2690813" y="2326434"/>
                </a:lnTo>
                <a:lnTo>
                  <a:pt x="2689622" y="2320479"/>
                </a:lnTo>
                <a:lnTo>
                  <a:pt x="2686447" y="2310554"/>
                </a:lnTo>
                <a:lnTo>
                  <a:pt x="2683669" y="2301820"/>
                </a:lnTo>
                <a:lnTo>
                  <a:pt x="2682478" y="2299835"/>
                </a:lnTo>
                <a:lnTo>
                  <a:pt x="2682081" y="2299438"/>
                </a:lnTo>
                <a:lnTo>
                  <a:pt x="2681685" y="2299438"/>
                </a:lnTo>
                <a:lnTo>
                  <a:pt x="2689225" y="2296262"/>
                </a:lnTo>
                <a:lnTo>
                  <a:pt x="2691606" y="2294674"/>
                </a:lnTo>
                <a:lnTo>
                  <a:pt x="2694385" y="2293086"/>
                </a:lnTo>
                <a:lnTo>
                  <a:pt x="2695972" y="2291101"/>
                </a:lnTo>
                <a:lnTo>
                  <a:pt x="2696369" y="2290307"/>
                </a:lnTo>
                <a:lnTo>
                  <a:pt x="2696369" y="2288719"/>
                </a:lnTo>
                <a:lnTo>
                  <a:pt x="2696369" y="2287131"/>
                </a:lnTo>
                <a:lnTo>
                  <a:pt x="2696369" y="2285940"/>
                </a:lnTo>
                <a:lnTo>
                  <a:pt x="2694781" y="2281970"/>
                </a:lnTo>
                <a:lnTo>
                  <a:pt x="2690416" y="2280779"/>
                </a:lnTo>
                <a:lnTo>
                  <a:pt x="2686844" y="2280382"/>
                </a:lnTo>
                <a:lnTo>
                  <a:pt x="2683669" y="2280382"/>
                </a:lnTo>
                <a:lnTo>
                  <a:pt x="2680494" y="2280779"/>
                </a:lnTo>
                <a:lnTo>
                  <a:pt x="2677716" y="2281573"/>
                </a:lnTo>
                <a:lnTo>
                  <a:pt x="2675335" y="2282764"/>
                </a:lnTo>
                <a:lnTo>
                  <a:pt x="2672953" y="2284352"/>
                </a:lnTo>
                <a:lnTo>
                  <a:pt x="2670969" y="2286337"/>
                </a:lnTo>
                <a:lnTo>
                  <a:pt x="2667000" y="2290704"/>
                </a:lnTo>
                <a:lnTo>
                  <a:pt x="2662635" y="2295468"/>
                </a:lnTo>
                <a:lnTo>
                  <a:pt x="2657475" y="2300232"/>
                </a:lnTo>
                <a:lnTo>
                  <a:pt x="2654300" y="2301820"/>
                </a:lnTo>
                <a:lnTo>
                  <a:pt x="2651522" y="2304202"/>
                </a:lnTo>
                <a:lnTo>
                  <a:pt x="2645966" y="2293483"/>
                </a:lnTo>
                <a:lnTo>
                  <a:pt x="2639219" y="2283161"/>
                </a:lnTo>
                <a:lnTo>
                  <a:pt x="2625725" y="2263311"/>
                </a:lnTo>
                <a:lnTo>
                  <a:pt x="2619375" y="2253386"/>
                </a:lnTo>
                <a:lnTo>
                  <a:pt x="2613422" y="2243064"/>
                </a:lnTo>
                <a:lnTo>
                  <a:pt x="2608263" y="2232345"/>
                </a:lnTo>
                <a:lnTo>
                  <a:pt x="2605485" y="2227184"/>
                </a:lnTo>
                <a:lnTo>
                  <a:pt x="2603500" y="2221626"/>
                </a:lnTo>
                <a:lnTo>
                  <a:pt x="2599928" y="2211701"/>
                </a:lnTo>
                <a:lnTo>
                  <a:pt x="2596753" y="2201378"/>
                </a:lnTo>
                <a:lnTo>
                  <a:pt x="2591197" y="2180337"/>
                </a:lnTo>
                <a:lnTo>
                  <a:pt x="2587625" y="2170015"/>
                </a:lnTo>
                <a:lnTo>
                  <a:pt x="2584450" y="2159693"/>
                </a:lnTo>
                <a:lnTo>
                  <a:pt x="2580085" y="2150165"/>
                </a:lnTo>
                <a:lnTo>
                  <a:pt x="2577306" y="2145401"/>
                </a:lnTo>
                <a:lnTo>
                  <a:pt x="2574131" y="2140637"/>
                </a:lnTo>
                <a:lnTo>
                  <a:pt x="2571353" y="2154532"/>
                </a:lnTo>
                <a:lnTo>
                  <a:pt x="2567781" y="2167236"/>
                </a:lnTo>
                <a:lnTo>
                  <a:pt x="2563813" y="2179146"/>
                </a:lnTo>
                <a:lnTo>
                  <a:pt x="2559050" y="2190659"/>
                </a:lnTo>
                <a:lnTo>
                  <a:pt x="2553494" y="2201378"/>
                </a:lnTo>
                <a:lnTo>
                  <a:pt x="2547938" y="2211701"/>
                </a:lnTo>
                <a:lnTo>
                  <a:pt x="2541191" y="2221626"/>
                </a:lnTo>
                <a:lnTo>
                  <a:pt x="2534841" y="2231154"/>
                </a:lnTo>
                <a:lnTo>
                  <a:pt x="2528094" y="2240682"/>
                </a:lnTo>
                <a:lnTo>
                  <a:pt x="2520950" y="2249813"/>
                </a:lnTo>
                <a:lnTo>
                  <a:pt x="2505869" y="2268869"/>
                </a:lnTo>
                <a:lnTo>
                  <a:pt x="2490391" y="2288719"/>
                </a:lnTo>
                <a:lnTo>
                  <a:pt x="2482453" y="2299835"/>
                </a:lnTo>
                <a:lnTo>
                  <a:pt x="2474516" y="2310951"/>
                </a:lnTo>
                <a:lnTo>
                  <a:pt x="2474913" y="2293880"/>
                </a:lnTo>
                <a:lnTo>
                  <a:pt x="2475310" y="2277206"/>
                </a:lnTo>
                <a:lnTo>
                  <a:pt x="2476500" y="2259738"/>
                </a:lnTo>
                <a:lnTo>
                  <a:pt x="2478088" y="2243461"/>
                </a:lnTo>
                <a:lnTo>
                  <a:pt x="2479675" y="2226390"/>
                </a:lnTo>
                <a:lnTo>
                  <a:pt x="2482453" y="2210113"/>
                </a:lnTo>
                <a:lnTo>
                  <a:pt x="2485628" y="2193438"/>
                </a:lnTo>
                <a:lnTo>
                  <a:pt x="2488803" y="2177558"/>
                </a:lnTo>
                <a:lnTo>
                  <a:pt x="2493169" y="2160884"/>
                </a:lnTo>
                <a:lnTo>
                  <a:pt x="2497931" y="2145401"/>
                </a:lnTo>
                <a:lnTo>
                  <a:pt x="2503488" y="2129918"/>
                </a:lnTo>
                <a:lnTo>
                  <a:pt x="2509838" y="2114038"/>
                </a:lnTo>
                <a:lnTo>
                  <a:pt x="2516585" y="2098952"/>
                </a:lnTo>
                <a:lnTo>
                  <a:pt x="2524125" y="2083866"/>
                </a:lnTo>
                <a:lnTo>
                  <a:pt x="2532063" y="2069177"/>
                </a:lnTo>
                <a:lnTo>
                  <a:pt x="2541191" y="2054488"/>
                </a:lnTo>
                <a:lnTo>
                  <a:pt x="2539206" y="2052503"/>
                </a:lnTo>
                <a:lnTo>
                  <a:pt x="2536031" y="2050915"/>
                </a:lnTo>
                <a:lnTo>
                  <a:pt x="2531666" y="2049327"/>
                </a:lnTo>
                <a:lnTo>
                  <a:pt x="2527300" y="2047739"/>
                </a:lnTo>
                <a:lnTo>
                  <a:pt x="2516188" y="2044960"/>
                </a:lnTo>
                <a:lnTo>
                  <a:pt x="2502694" y="2041387"/>
                </a:lnTo>
                <a:lnTo>
                  <a:pt x="2495947" y="2039402"/>
                </a:lnTo>
                <a:lnTo>
                  <a:pt x="2488010" y="2036623"/>
                </a:lnTo>
                <a:lnTo>
                  <a:pt x="2480072" y="2033050"/>
                </a:lnTo>
                <a:lnTo>
                  <a:pt x="2472135" y="2029079"/>
                </a:lnTo>
                <a:lnTo>
                  <a:pt x="2463800" y="2024712"/>
                </a:lnTo>
                <a:lnTo>
                  <a:pt x="2455466" y="2019154"/>
                </a:lnTo>
                <a:lnTo>
                  <a:pt x="2447131" y="2012802"/>
                </a:lnTo>
                <a:lnTo>
                  <a:pt x="2439194" y="2005656"/>
                </a:lnTo>
                <a:lnTo>
                  <a:pt x="2463800" y="2005259"/>
                </a:lnTo>
                <a:lnTo>
                  <a:pt x="2484041" y="2005259"/>
                </a:lnTo>
                <a:lnTo>
                  <a:pt x="2492772" y="2005656"/>
                </a:lnTo>
                <a:lnTo>
                  <a:pt x="2501503" y="2006847"/>
                </a:lnTo>
                <a:lnTo>
                  <a:pt x="2510235" y="2008038"/>
                </a:lnTo>
                <a:lnTo>
                  <a:pt x="2519363" y="2010023"/>
                </a:lnTo>
                <a:lnTo>
                  <a:pt x="2516585" y="2004068"/>
                </a:lnTo>
                <a:lnTo>
                  <a:pt x="2513013" y="1998510"/>
                </a:lnTo>
                <a:lnTo>
                  <a:pt x="2509441" y="1992555"/>
                </a:lnTo>
                <a:lnTo>
                  <a:pt x="2504678" y="1986600"/>
                </a:lnTo>
                <a:lnTo>
                  <a:pt x="2498725" y="1981042"/>
                </a:lnTo>
                <a:lnTo>
                  <a:pt x="2493169" y="1975881"/>
                </a:lnTo>
                <a:lnTo>
                  <a:pt x="2487216" y="1970720"/>
                </a:lnTo>
                <a:lnTo>
                  <a:pt x="2481263" y="1966353"/>
                </a:lnTo>
                <a:lnTo>
                  <a:pt x="2474119" y="1961986"/>
                </a:lnTo>
                <a:lnTo>
                  <a:pt x="2467769" y="1958413"/>
                </a:lnTo>
                <a:lnTo>
                  <a:pt x="2461022" y="1956031"/>
                </a:lnTo>
                <a:lnTo>
                  <a:pt x="2454672" y="1953649"/>
                </a:lnTo>
                <a:lnTo>
                  <a:pt x="2448322" y="1952458"/>
                </a:lnTo>
                <a:lnTo>
                  <a:pt x="2441575" y="1952061"/>
                </a:lnTo>
                <a:lnTo>
                  <a:pt x="2439194" y="1952061"/>
                </a:lnTo>
                <a:lnTo>
                  <a:pt x="2436019" y="1952458"/>
                </a:lnTo>
                <a:lnTo>
                  <a:pt x="2433638" y="1953252"/>
                </a:lnTo>
                <a:lnTo>
                  <a:pt x="2430463" y="1954443"/>
                </a:lnTo>
                <a:lnTo>
                  <a:pt x="2411810" y="1963177"/>
                </a:lnTo>
                <a:lnTo>
                  <a:pt x="2393156" y="1972308"/>
                </a:lnTo>
                <a:lnTo>
                  <a:pt x="2374900" y="1981836"/>
                </a:lnTo>
                <a:lnTo>
                  <a:pt x="2357041" y="1992555"/>
                </a:lnTo>
                <a:lnTo>
                  <a:pt x="2339578" y="2003274"/>
                </a:lnTo>
                <a:lnTo>
                  <a:pt x="2321719" y="2014390"/>
                </a:lnTo>
                <a:lnTo>
                  <a:pt x="2304653" y="2026300"/>
                </a:lnTo>
                <a:lnTo>
                  <a:pt x="2287985" y="2037814"/>
                </a:lnTo>
                <a:lnTo>
                  <a:pt x="2290366" y="2042181"/>
                </a:lnTo>
                <a:lnTo>
                  <a:pt x="2293541" y="2046151"/>
                </a:lnTo>
                <a:lnTo>
                  <a:pt x="2296716" y="2049327"/>
                </a:lnTo>
                <a:lnTo>
                  <a:pt x="2300288" y="2052106"/>
                </a:lnTo>
                <a:lnTo>
                  <a:pt x="2308225" y="2057664"/>
                </a:lnTo>
                <a:lnTo>
                  <a:pt x="2316163" y="2063222"/>
                </a:lnTo>
                <a:lnTo>
                  <a:pt x="2323703" y="2068383"/>
                </a:lnTo>
                <a:lnTo>
                  <a:pt x="2327672" y="2071162"/>
                </a:lnTo>
                <a:lnTo>
                  <a:pt x="2331244" y="2074338"/>
                </a:lnTo>
                <a:lnTo>
                  <a:pt x="2334419" y="2077911"/>
                </a:lnTo>
                <a:lnTo>
                  <a:pt x="2336800" y="2081881"/>
                </a:lnTo>
                <a:lnTo>
                  <a:pt x="2339181" y="2085851"/>
                </a:lnTo>
                <a:lnTo>
                  <a:pt x="2341166" y="2091409"/>
                </a:lnTo>
                <a:lnTo>
                  <a:pt x="2346722" y="2093394"/>
                </a:lnTo>
                <a:lnTo>
                  <a:pt x="2352278" y="2094188"/>
                </a:lnTo>
                <a:lnTo>
                  <a:pt x="2357438" y="2095379"/>
                </a:lnTo>
                <a:lnTo>
                  <a:pt x="2361803" y="2096570"/>
                </a:lnTo>
                <a:lnTo>
                  <a:pt x="2363788" y="2097364"/>
                </a:lnTo>
                <a:lnTo>
                  <a:pt x="2365772" y="2098158"/>
                </a:lnTo>
                <a:lnTo>
                  <a:pt x="2367360" y="2099349"/>
                </a:lnTo>
                <a:lnTo>
                  <a:pt x="2368947" y="2100937"/>
                </a:lnTo>
                <a:lnTo>
                  <a:pt x="2370138" y="2102922"/>
                </a:lnTo>
                <a:lnTo>
                  <a:pt x="2370931" y="2104907"/>
                </a:lnTo>
                <a:lnTo>
                  <a:pt x="2372122" y="2108083"/>
                </a:lnTo>
                <a:lnTo>
                  <a:pt x="2372519" y="2111656"/>
                </a:lnTo>
                <a:lnTo>
                  <a:pt x="2359819" y="2106495"/>
                </a:lnTo>
                <a:lnTo>
                  <a:pt x="2354263" y="2104510"/>
                </a:lnTo>
                <a:lnTo>
                  <a:pt x="2348706" y="2102922"/>
                </a:lnTo>
                <a:lnTo>
                  <a:pt x="2343150" y="2102128"/>
                </a:lnTo>
                <a:lnTo>
                  <a:pt x="2340769" y="2102128"/>
                </a:lnTo>
                <a:lnTo>
                  <a:pt x="2337594" y="2102128"/>
                </a:lnTo>
                <a:lnTo>
                  <a:pt x="2335213" y="2102525"/>
                </a:lnTo>
                <a:lnTo>
                  <a:pt x="2332435" y="2103319"/>
                </a:lnTo>
                <a:lnTo>
                  <a:pt x="2330053" y="2104510"/>
                </a:lnTo>
                <a:lnTo>
                  <a:pt x="2327275" y="2106495"/>
                </a:lnTo>
                <a:lnTo>
                  <a:pt x="2326481" y="2106495"/>
                </a:lnTo>
                <a:lnTo>
                  <a:pt x="2325291" y="2106495"/>
                </a:lnTo>
                <a:lnTo>
                  <a:pt x="2321322" y="2106495"/>
                </a:lnTo>
                <a:lnTo>
                  <a:pt x="2309019" y="2104907"/>
                </a:lnTo>
                <a:lnTo>
                  <a:pt x="2301875" y="2104510"/>
                </a:lnTo>
                <a:lnTo>
                  <a:pt x="2294335" y="2104907"/>
                </a:lnTo>
                <a:lnTo>
                  <a:pt x="2287985" y="2106098"/>
                </a:lnTo>
                <a:lnTo>
                  <a:pt x="2284413" y="2106892"/>
                </a:lnTo>
                <a:lnTo>
                  <a:pt x="2281635" y="2107686"/>
                </a:lnTo>
                <a:lnTo>
                  <a:pt x="2276475" y="2109671"/>
                </a:lnTo>
                <a:lnTo>
                  <a:pt x="2271713" y="2111656"/>
                </a:lnTo>
                <a:lnTo>
                  <a:pt x="2266553" y="2112847"/>
                </a:lnTo>
                <a:lnTo>
                  <a:pt x="2261791" y="2113641"/>
                </a:lnTo>
                <a:lnTo>
                  <a:pt x="2256631" y="2114038"/>
                </a:lnTo>
                <a:lnTo>
                  <a:pt x="2251869" y="2114038"/>
                </a:lnTo>
                <a:lnTo>
                  <a:pt x="2246710" y="2114038"/>
                </a:lnTo>
                <a:lnTo>
                  <a:pt x="2241947" y="2113641"/>
                </a:lnTo>
                <a:lnTo>
                  <a:pt x="2232025" y="2112450"/>
                </a:lnTo>
                <a:lnTo>
                  <a:pt x="2222103" y="2110465"/>
                </a:lnTo>
                <a:lnTo>
                  <a:pt x="2212181" y="2107686"/>
                </a:lnTo>
                <a:lnTo>
                  <a:pt x="2202656" y="2104510"/>
                </a:lnTo>
                <a:lnTo>
                  <a:pt x="2182813" y="2098952"/>
                </a:lnTo>
                <a:lnTo>
                  <a:pt x="2173288" y="2096570"/>
                </a:lnTo>
                <a:lnTo>
                  <a:pt x="2163763" y="2094585"/>
                </a:lnTo>
                <a:lnTo>
                  <a:pt x="2154238" y="2093791"/>
                </a:lnTo>
                <a:lnTo>
                  <a:pt x="2149475" y="2093791"/>
                </a:lnTo>
                <a:lnTo>
                  <a:pt x="2145506" y="2093791"/>
                </a:lnTo>
                <a:lnTo>
                  <a:pt x="2140347" y="2094188"/>
                </a:lnTo>
                <a:lnTo>
                  <a:pt x="2135585" y="2094982"/>
                </a:lnTo>
                <a:lnTo>
                  <a:pt x="2131616" y="2096570"/>
                </a:lnTo>
                <a:lnTo>
                  <a:pt x="2126853" y="2098158"/>
                </a:lnTo>
                <a:lnTo>
                  <a:pt x="2132410" y="2110862"/>
                </a:lnTo>
                <a:lnTo>
                  <a:pt x="2138363" y="2122375"/>
                </a:lnTo>
                <a:lnTo>
                  <a:pt x="2145903" y="2134285"/>
                </a:lnTo>
                <a:lnTo>
                  <a:pt x="2153444" y="2145004"/>
                </a:lnTo>
                <a:lnTo>
                  <a:pt x="2161778" y="2155723"/>
                </a:lnTo>
                <a:lnTo>
                  <a:pt x="2170906" y="2165648"/>
                </a:lnTo>
                <a:lnTo>
                  <a:pt x="2180431" y="2175573"/>
                </a:lnTo>
                <a:lnTo>
                  <a:pt x="2189956" y="2184704"/>
                </a:lnTo>
                <a:lnTo>
                  <a:pt x="2194322" y="2188674"/>
                </a:lnTo>
                <a:lnTo>
                  <a:pt x="2198291" y="2191453"/>
                </a:lnTo>
                <a:lnTo>
                  <a:pt x="2201466" y="2193041"/>
                </a:lnTo>
                <a:lnTo>
                  <a:pt x="2205038" y="2193835"/>
                </a:lnTo>
                <a:lnTo>
                  <a:pt x="2208610" y="2193835"/>
                </a:lnTo>
                <a:lnTo>
                  <a:pt x="2211785" y="2193835"/>
                </a:lnTo>
                <a:lnTo>
                  <a:pt x="2214563" y="2193041"/>
                </a:lnTo>
                <a:lnTo>
                  <a:pt x="2217738" y="2192247"/>
                </a:lnTo>
                <a:lnTo>
                  <a:pt x="2224088" y="2189468"/>
                </a:lnTo>
                <a:lnTo>
                  <a:pt x="2231231" y="2187086"/>
                </a:lnTo>
                <a:lnTo>
                  <a:pt x="2235597" y="2185895"/>
                </a:lnTo>
                <a:lnTo>
                  <a:pt x="2239963" y="2184704"/>
                </a:lnTo>
                <a:lnTo>
                  <a:pt x="2244725" y="2184704"/>
                </a:lnTo>
                <a:lnTo>
                  <a:pt x="2250281" y="2184704"/>
                </a:lnTo>
                <a:lnTo>
                  <a:pt x="2259410" y="2185101"/>
                </a:lnTo>
                <a:lnTo>
                  <a:pt x="2267744" y="2185895"/>
                </a:lnTo>
                <a:lnTo>
                  <a:pt x="2276872" y="2185101"/>
                </a:lnTo>
                <a:lnTo>
                  <a:pt x="2286000" y="2184307"/>
                </a:lnTo>
                <a:lnTo>
                  <a:pt x="2295128" y="2183513"/>
                </a:lnTo>
                <a:lnTo>
                  <a:pt x="2304256" y="2182322"/>
                </a:lnTo>
                <a:lnTo>
                  <a:pt x="2322513" y="2179146"/>
                </a:lnTo>
                <a:lnTo>
                  <a:pt x="2359422" y="2172000"/>
                </a:lnTo>
                <a:lnTo>
                  <a:pt x="2378075" y="2168824"/>
                </a:lnTo>
                <a:lnTo>
                  <a:pt x="2396728" y="2166045"/>
                </a:lnTo>
                <a:lnTo>
                  <a:pt x="2393553" y="2169618"/>
                </a:lnTo>
                <a:lnTo>
                  <a:pt x="2389981" y="2172794"/>
                </a:lnTo>
                <a:lnTo>
                  <a:pt x="2386806" y="2175176"/>
                </a:lnTo>
                <a:lnTo>
                  <a:pt x="2382441" y="2177558"/>
                </a:lnTo>
                <a:lnTo>
                  <a:pt x="2378472" y="2179146"/>
                </a:lnTo>
                <a:lnTo>
                  <a:pt x="2373710" y="2180337"/>
                </a:lnTo>
                <a:lnTo>
                  <a:pt x="2364581" y="2182719"/>
                </a:lnTo>
                <a:lnTo>
                  <a:pt x="2355056" y="2184704"/>
                </a:lnTo>
                <a:lnTo>
                  <a:pt x="2345135" y="2187086"/>
                </a:lnTo>
                <a:lnTo>
                  <a:pt x="2340372" y="2188674"/>
                </a:lnTo>
                <a:lnTo>
                  <a:pt x="2336006" y="2190659"/>
                </a:lnTo>
                <a:lnTo>
                  <a:pt x="2331244" y="2192247"/>
                </a:lnTo>
                <a:lnTo>
                  <a:pt x="2326878" y="2194629"/>
                </a:lnTo>
                <a:lnTo>
                  <a:pt x="2328069" y="2197408"/>
                </a:lnTo>
                <a:lnTo>
                  <a:pt x="2328466" y="2200187"/>
                </a:lnTo>
                <a:lnTo>
                  <a:pt x="2328466" y="2202172"/>
                </a:lnTo>
                <a:lnTo>
                  <a:pt x="2328069" y="2203760"/>
                </a:lnTo>
                <a:lnTo>
                  <a:pt x="2327672" y="2205746"/>
                </a:lnTo>
                <a:lnTo>
                  <a:pt x="2326481" y="2206937"/>
                </a:lnTo>
                <a:lnTo>
                  <a:pt x="2324894" y="2208128"/>
                </a:lnTo>
                <a:lnTo>
                  <a:pt x="2322910" y="2208922"/>
                </a:lnTo>
                <a:lnTo>
                  <a:pt x="2318544" y="2210907"/>
                </a:lnTo>
                <a:lnTo>
                  <a:pt x="2313385" y="2211701"/>
                </a:lnTo>
                <a:lnTo>
                  <a:pt x="2301875" y="2213289"/>
                </a:lnTo>
                <a:lnTo>
                  <a:pt x="2295922" y="2214877"/>
                </a:lnTo>
                <a:lnTo>
                  <a:pt x="2290366" y="2216068"/>
                </a:lnTo>
                <a:lnTo>
                  <a:pt x="2285603" y="2218053"/>
                </a:lnTo>
                <a:lnTo>
                  <a:pt x="2284016" y="2219244"/>
                </a:lnTo>
                <a:lnTo>
                  <a:pt x="2282428" y="2220832"/>
                </a:lnTo>
                <a:lnTo>
                  <a:pt x="2280444" y="2222420"/>
                </a:lnTo>
                <a:lnTo>
                  <a:pt x="2279650" y="2224405"/>
                </a:lnTo>
                <a:lnTo>
                  <a:pt x="2278856" y="2226390"/>
                </a:lnTo>
                <a:lnTo>
                  <a:pt x="2278460" y="2229169"/>
                </a:lnTo>
                <a:lnTo>
                  <a:pt x="2278856" y="2231948"/>
                </a:lnTo>
                <a:lnTo>
                  <a:pt x="2279253" y="2235124"/>
                </a:lnTo>
                <a:lnTo>
                  <a:pt x="2280444" y="2239094"/>
                </a:lnTo>
                <a:lnTo>
                  <a:pt x="2282428" y="2243064"/>
                </a:lnTo>
                <a:lnTo>
                  <a:pt x="2279650" y="2242667"/>
                </a:lnTo>
                <a:lnTo>
                  <a:pt x="2276475" y="2242667"/>
                </a:lnTo>
                <a:lnTo>
                  <a:pt x="2274491" y="2243064"/>
                </a:lnTo>
                <a:lnTo>
                  <a:pt x="2271713" y="2243461"/>
                </a:lnTo>
                <a:lnTo>
                  <a:pt x="2270125" y="2243858"/>
                </a:lnTo>
                <a:lnTo>
                  <a:pt x="2267744" y="2244652"/>
                </a:lnTo>
                <a:lnTo>
                  <a:pt x="2264569" y="2247431"/>
                </a:lnTo>
                <a:lnTo>
                  <a:pt x="2261791" y="2250210"/>
                </a:lnTo>
                <a:lnTo>
                  <a:pt x="2259806" y="2253783"/>
                </a:lnTo>
                <a:lnTo>
                  <a:pt x="2257822" y="2257753"/>
                </a:lnTo>
                <a:lnTo>
                  <a:pt x="2257028" y="2262120"/>
                </a:lnTo>
                <a:lnTo>
                  <a:pt x="2255838" y="2266884"/>
                </a:lnTo>
                <a:lnTo>
                  <a:pt x="2255044" y="2271251"/>
                </a:lnTo>
                <a:lnTo>
                  <a:pt x="2254250" y="2280382"/>
                </a:lnTo>
                <a:lnTo>
                  <a:pt x="2252663" y="2287528"/>
                </a:lnTo>
                <a:lnTo>
                  <a:pt x="2251869" y="2290704"/>
                </a:lnTo>
                <a:lnTo>
                  <a:pt x="2251075" y="2293086"/>
                </a:lnTo>
                <a:lnTo>
                  <a:pt x="2243931" y="2289910"/>
                </a:lnTo>
                <a:lnTo>
                  <a:pt x="2237185" y="2285940"/>
                </a:lnTo>
                <a:lnTo>
                  <a:pt x="2234010" y="2283161"/>
                </a:lnTo>
                <a:lnTo>
                  <a:pt x="2231231" y="2280779"/>
                </a:lnTo>
                <a:lnTo>
                  <a:pt x="2228453" y="2277603"/>
                </a:lnTo>
                <a:lnTo>
                  <a:pt x="2226469" y="2274030"/>
                </a:lnTo>
                <a:lnTo>
                  <a:pt x="2222897" y="2288719"/>
                </a:lnTo>
                <a:lnTo>
                  <a:pt x="2221310" y="2295071"/>
                </a:lnTo>
                <a:lnTo>
                  <a:pt x="2218928" y="2301026"/>
                </a:lnTo>
                <a:lnTo>
                  <a:pt x="2216944" y="2306187"/>
                </a:lnTo>
                <a:lnTo>
                  <a:pt x="2214563" y="2310951"/>
                </a:lnTo>
                <a:lnTo>
                  <a:pt x="2212181" y="2315715"/>
                </a:lnTo>
                <a:lnTo>
                  <a:pt x="2209006" y="2319685"/>
                </a:lnTo>
                <a:lnTo>
                  <a:pt x="2205435" y="2323655"/>
                </a:lnTo>
                <a:lnTo>
                  <a:pt x="2202260" y="2327625"/>
                </a:lnTo>
                <a:lnTo>
                  <a:pt x="2197894" y="2330801"/>
                </a:lnTo>
                <a:lnTo>
                  <a:pt x="2193528" y="2334374"/>
                </a:lnTo>
                <a:lnTo>
                  <a:pt x="2188369" y="2337550"/>
                </a:lnTo>
                <a:lnTo>
                  <a:pt x="2182416" y="2340726"/>
                </a:lnTo>
                <a:lnTo>
                  <a:pt x="2169319" y="2347872"/>
                </a:lnTo>
                <a:lnTo>
                  <a:pt x="2172494" y="2349857"/>
                </a:lnTo>
                <a:lnTo>
                  <a:pt x="2175669" y="2352239"/>
                </a:lnTo>
                <a:lnTo>
                  <a:pt x="2177653" y="2354621"/>
                </a:lnTo>
                <a:lnTo>
                  <a:pt x="2179241" y="2357003"/>
                </a:lnTo>
                <a:lnTo>
                  <a:pt x="2180035" y="2359385"/>
                </a:lnTo>
                <a:lnTo>
                  <a:pt x="2180035" y="2361767"/>
                </a:lnTo>
                <a:lnTo>
                  <a:pt x="2180035" y="2364149"/>
                </a:lnTo>
                <a:lnTo>
                  <a:pt x="2179241" y="2366928"/>
                </a:lnTo>
                <a:lnTo>
                  <a:pt x="2177256" y="2368913"/>
                </a:lnTo>
                <a:lnTo>
                  <a:pt x="2175669" y="2371693"/>
                </a:lnTo>
                <a:lnTo>
                  <a:pt x="2173288" y="2373678"/>
                </a:lnTo>
                <a:lnTo>
                  <a:pt x="2170906" y="2376457"/>
                </a:lnTo>
                <a:lnTo>
                  <a:pt x="2164953" y="2380824"/>
                </a:lnTo>
                <a:lnTo>
                  <a:pt x="2157413" y="2385191"/>
                </a:lnTo>
                <a:lnTo>
                  <a:pt x="2149078" y="2389558"/>
                </a:lnTo>
                <a:lnTo>
                  <a:pt x="2140347" y="2393131"/>
                </a:lnTo>
                <a:lnTo>
                  <a:pt x="2132013" y="2396307"/>
                </a:lnTo>
                <a:lnTo>
                  <a:pt x="2122885" y="2399483"/>
                </a:lnTo>
                <a:lnTo>
                  <a:pt x="2114550" y="2401468"/>
                </a:lnTo>
                <a:lnTo>
                  <a:pt x="2106613" y="2403453"/>
                </a:lnTo>
                <a:lnTo>
                  <a:pt x="2100263" y="2404644"/>
                </a:lnTo>
                <a:lnTo>
                  <a:pt x="2094706" y="2405041"/>
                </a:lnTo>
                <a:lnTo>
                  <a:pt x="1947863" y="2405041"/>
                </a:lnTo>
                <a:lnTo>
                  <a:pt x="1683941" y="2405041"/>
                </a:lnTo>
                <a:lnTo>
                  <a:pt x="1683941" y="2401865"/>
                </a:lnTo>
                <a:lnTo>
                  <a:pt x="1684338" y="2399483"/>
                </a:lnTo>
                <a:lnTo>
                  <a:pt x="1685131" y="2392337"/>
                </a:lnTo>
                <a:lnTo>
                  <a:pt x="1689100" y="2377251"/>
                </a:lnTo>
                <a:lnTo>
                  <a:pt x="1690688" y="2369310"/>
                </a:lnTo>
                <a:lnTo>
                  <a:pt x="1691481" y="2362561"/>
                </a:lnTo>
                <a:lnTo>
                  <a:pt x="1691878" y="2359385"/>
                </a:lnTo>
                <a:lnTo>
                  <a:pt x="1691481" y="2356606"/>
                </a:lnTo>
                <a:lnTo>
                  <a:pt x="1691085" y="2354224"/>
                </a:lnTo>
                <a:lnTo>
                  <a:pt x="1690291" y="2352239"/>
                </a:lnTo>
                <a:lnTo>
                  <a:pt x="1688306" y="2348666"/>
                </a:lnTo>
                <a:lnTo>
                  <a:pt x="1685925" y="2345490"/>
                </a:lnTo>
                <a:lnTo>
                  <a:pt x="1680766" y="2339535"/>
                </a:lnTo>
                <a:lnTo>
                  <a:pt x="1675606" y="2333580"/>
                </a:lnTo>
                <a:lnTo>
                  <a:pt x="1672828" y="2330404"/>
                </a:lnTo>
                <a:lnTo>
                  <a:pt x="1670844" y="2327625"/>
                </a:lnTo>
                <a:lnTo>
                  <a:pt x="1675606" y="2329213"/>
                </a:lnTo>
                <a:lnTo>
                  <a:pt x="1681560" y="2331198"/>
                </a:lnTo>
                <a:lnTo>
                  <a:pt x="1695450" y="2335962"/>
                </a:lnTo>
                <a:lnTo>
                  <a:pt x="1702594" y="2338741"/>
                </a:lnTo>
                <a:lnTo>
                  <a:pt x="1708547" y="2341917"/>
                </a:lnTo>
                <a:lnTo>
                  <a:pt x="1710531" y="2343505"/>
                </a:lnTo>
                <a:lnTo>
                  <a:pt x="1712913" y="2345093"/>
                </a:lnTo>
                <a:lnTo>
                  <a:pt x="1714103" y="2347078"/>
                </a:lnTo>
                <a:lnTo>
                  <a:pt x="1715294" y="2349063"/>
                </a:lnTo>
                <a:lnTo>
                  <a:pt x="1713706" y="2343505"/>
                </a:lnTo>
                <a:lnTo>
                  <a:pt x="1712913" y="2337947"/>
                </a:lnTo>
                <a:lnTo>
                  <a:pt x="1712913" y="2332389"/>
                </a:lnTo>
                <a:lnTo>
                  <a:pt x="1712913" y="2326434"/>
                </a:lnTo>
                <a:lnTo>
                  <a:pt x="1713706" y="2321273"/>
                </a:lnTo>
                <a:lnTo>
                  <a:pt x="1714897" y="2316112"/>
                </a:lnTo>
                <a:lnTo>
                  <a:pt x="1716485" y="2310554"/>
                </a:lnTo>
                <a:lnTo>
                  <a:pt x="1718072" y="2305393"/>
                </a:lnTo>
                <a:lnTo>
                  <a:pt x="1722438" y="2295468"/>
                </a:lnTo>
                <a:lnTo>
                  <a:pt x="1727200" y="2285146"/>
                </a:lnTo>
                <a:lnTo>
                  <a:pt x="1731963" y="2274824"/>
                </a:lnTo>
                <a:lnTo>
                  <a:pt x="1736328" y="2264502"/>
                </a:lnTo>
                <a:lnTo>
                  <a:pt x="1738710" y="2259738"/>
                </a:lnTo>
                <a:lnTo>
                  <a:pt x="1741091" y="2256165"/>
                </a:lnTo>
                <a:lnTo>
                  <a:pt x="1743075" y="2253783"/>
                </a:lnTo>
                <a:lnTo>
                  <a:pt x="1745456" y="2252195"/>
                </a:lnTo>
                <a:lnTo>
                  <a:pt x="1747044" y="2251004"/>
                </a:lnTo>
                <a:lnTo>
                  <a:pt x="1749425" y="2250607"/>
                </a:lnTo>
                <a:lnTo>
                  <a:pt x="1751410" y="2250607"/>
                </a:lnTo>
                <a:lnTo>
                  <a:pt x="1753791" y="2250607"/>
                </a:lnTo>
                <a:lnTo>
                  <a:pt x="1757363" y="2251004"/>
                </a:lnTo>
                <a:lnTo>
                  <a:pt x="1759744" y="2251004"/>
                </a:lnTo>
                <a:lnTo>
                  <a:pt x="1761728" y="2250607"/>
                </a:lnTo>
                <a:lnTo>
                  <a:pt x="1764110" y="2249813"/>
                </a:lnTo>
                <a:lnTo>
                  <a:pt x="1766094" y="2248225"/>
                </a:lnTo>
                <a:lnTo>
                  <a:pt x="1768872" y="2245446"/>
                </a:lnTo>
                <a:lnTo>
                  <a:pt x="1770856" y="2241873"/>
                </a:lnTo>
                <a:lnTo>
                  <a:pt x="1772047" y="2239491"/>
                </a:lnTo>
                <a:lnTo>
                  <a:pt x="1773635" y="2235521"/>
                </a:lnTo>
                <a:lnTo>
                  <a:pt x="1776413" y="2224802"/>
                </a:lnTo>
                <a:lnTo>
                  <a:pt x="1779588" y="2211701"/>
                </a:lnTo>
                <a:lnTo>
                  <a:pt x="1781572" y="2205348"/>
                </a:lnTo>
                <a:lnTo>
                  <a:pt x="1783556" y="2198599"/>
                </a:lnTo>
                <a:lnTo>
                  <a:pt x="1785938" y="2193041"/>
                </a:lnTo>
                <a:lnTo>
                  <a:pt x="1788716" y="2187880"/>
                </a:lnTo>
                <a:lnTo>
                  <a:pt x="1791494" y="2183910"/>
                </a:lnTo>
                <a:lnTo>
                  <a:pt x="1793081" y="2182719"/>
                </a:lnTo>
                <a:lnTo>
                  <a:pt x="1794669" y="2181925"/>
                </a:lnTo>
                <a:lnTo>
                  <a:pt x="1796256" y="2181131"/>
                </a:lnTo>
                <a:lnTo>
                  <a:pt x="1798241" y="2181131"/>
                </a:lnTo>
                <a:lnTo>
                  <a:pt x="1799828" y="2181528"/>
                </a:lnTo>
                <a:lnTo>
                  <a:pt x="1801813" y="2181925"/>
                </a:lnTo>
                <a:lnTo>
                  <a:pt x="1803797" y="2183513"/>
                </a:lnTo>
                <a:lnTo>
                  <a:pt x="1806178" y="2185101"/>
                </a:lnTo>
                <a:lnTo>
                  <a:pt x="1808163" y="2187880"/>
                </a:lnTo>
                <a:lnTo>
                  <a:pt x="1810941" y="2191056"/>
                </a:lnTo>
                <a:lnTo>
                  <a:pt x="1809750" y="2186292"/>
                </a:lnTo>
                <a:lnTo>
                  <a:pt x="1809353" y="2181528"/>
                </a:lnTo>
                <a:lnTo>
                  <a:pt x="1808956" y="2177558"/>
                </a:lnTo>
                <a:lnTo>
                  <a:pt x="1809353" y="2173588"/>
                </a:lnTo>
                <a:lnTo>
                  <a:pt x="1809750" y="2170015"/>
                </a:lnTo>
                <a:lnTo>
                  <a:pt x="1810941" y="2167633"/>
                </a:lnTo>
                <a:lnTo>
                  <a:pt x="1811735" y="2164854"/>
                </a:lnTo>
                <a:lnTo>
                  <a:pt x="1812925" y="2162472"/>
                </a:lnTo>
                <a:lnTo>
                  <a:pt x="1814116" y="2160090"/>
                </a:lnTo>
                <a:lnTo>
                  <a:pt x="1816100" y="2158502"/>
                </a:lnTo>
                <a:lnTo>
                  <a:pt x="1820069" y="2155326"/>
                </a:lnTo>
                <a:lnTo>
                  <a:pt x="1824038" y="2152944"/>
                </a:lnTo>
                <a:lnTo>
                  <a:pt x="1828800" y="2150562"/>
                </a:lnTo>
                <a:lnTo>
                  <a:pt x="1833960" y="2148180"/>
                </a:lnTo>
                <a:lnTo>
                  <a:pt x="1837928" y="2145798"/>
                </a:lnTo>
                <a:lnTo>
                  <a:pt x="1842691" y="2143416"/>
                </a:lnTo>
                <a:lnTo>
                  <a:pt x="1846660" y="2139843"/>
                </a:lnTo>
                <a:lnTo>
                  <a:pt x="1848644" y="2137461"/>
                </a:lnTo>
                <a:lnTo>
                  <a:pt x="1849835" y="2135476"/>
                </a:lnTo>
                <a:lnTo>
                  <a:pt x="1851422" y="2132697"/>
                </a:lnTo>
                <a:lnTo>
                  <a:pt x="1852216" y="2129918"/>
                </a:lnTo>
                <a:lnTo>
                  <a:pt x="1853406" y="2126742"/>
                </a:lnTo>
                <a:lnTo>
                  <a:pt x="1854200" y="2122772"/>
                </a:lnTo>
                <a:lnTo>
                  <a:pt x="1854200" y="2118802"/>
                </a:lnTo>
                <a:lnTo>
                  <a:pt x="1854200" y="2114435"/>
                </a:lnTo>
                <a:lnTo>
                  <a:pt x="1842294" y="2107289"/>
                </a:lnTo>
                <a:lnTo>
                  <a:pt x="1830785" y="2101334"/>
                </a:lnTo>
                <a:lnTo>
                  <a:pt x="1825228" y="2098555"/>
                </a:lnTo>
                <a:lnTo>
                  <a:pt x="1819275" y="2096570"/>
                </a:lnTo>
                <a:lnTo>
                  <a:pt x="1814116" y="2094585"/>
                </a:lnTo>
                <a:lnTo>
                  <a:pt x="1808956" y="2092997"/>
                </a:lnTo>
                <a:lnTo>
                  <a:pt x="1803797" y="2092203"/>
                </a:lnTo>
                <a:lnTo>
                  <a:pt x="1798638" y="2090615"/>
                </a:lnTo>
                <a:lnTo>
                  <a:pt x="1793478" y="2090218"/>
                </a:lnTo>
                <a:lnTo>
                  <a:pt x="1788716" y="2089821"/>
                </a:lnTo>
                <a:lnTo>
                  <a:pt x="1783953" y="2089821"/>
                </a:lnTo>
                <a:lnTo>
                  <a:pt x="1778794" y="2089821"/>
                </a:lnTo>
                <a:lnTo>
                  <a:pt x="1769269" y="2091409"/>
                </a:lnTo>
                <a:lnTo>
                  <a:pt x="1759744" y="2092997"/>
                </a:lnTo>
                <a:lnTo>
                  <a:pt x="1750616" y="2096173"/>
                </a:lnTo>
                <a:lnTo>
                  <a:pt x="1741091" y="2099349"/>
                </a:lnTo>
                <a:lnTo>
                  <a:pt x="1731566" y="2103716"/>
                </a:lnTo>
                <a:lnTo>
                  <a:pt x="1722041" y="2108480"/>
                </a:lnTo>
                <a:lnTo>
                  <a:pt x="1712516" y="2114038"/>
                </a:lnTo>
                <a:lnTo>
                  <a:pt x="1692672" y="2126742"/>
                </a:lnTo>
                <a:lnTo>
                  <a:pt x="1527969" y="2233139"/>
                </a:lnTo>
                <a:lnTo>
                  <a:pt x="1515666" y="2240682"/>
                </a:lnTo>
                <a:lnTo>
                  <a:pt x="1505744" y="2248225"/>
                </a:lnTo>
                <a:lnTo>
                  <a:pt x="1501378" y="2252195"/>
                </a:lnTo>
                <a:lnTo>
                  <a:pt x="1497410" y="2255371"/>
                </a:lnTo>
                <a:lnTo>
                  <a:pt x="1494235" y="2259341"/>
                </a:lnTo>
                <a:lnTo>
                  <a:pt x="1490663" y="2263311"/>
                </a:lnTo>
                <a:lnTo>
                  <a:pt x="1487488" y="2267281"/>
                </a:lnTo>
                <a:lnTo>
                  <a:pt x="1484710" y="2271648"/>
                </a:lnTo>
                <a:lnTo>
                  <a:pt x="1481931" y="2276412"/>
                </a:lnTo>
                <a:lnTo>
                  <a:pt x="1479153" y="2281573"/>
                </a:lnTo>
                <a:lnTo>
                  <a:pt x="1474391" y="2292689"/>
                </a:lnTo>
                <a:lnTo>
                  <a:pt x="1468835" y="2306584"/>
                </a:lnTo>
                <a:lnTo>
                  <a:pt x="1437878" y="2393131"/>
                </a:lnTo>
                <a:lnTo>
                  <a:pt x="1436291" y="2396704"/>
                </a:lnTo>
                <a:lnTo>
                  <a:pt x="1434703" y="2399483"/>
                </a:lnTo>
                <a:lnTo>
                  <a:pt x="1433513" y="2401468"/>
                </a:lnTo>
                <a:lnTo>
                  <a:pt x="1431131" y="2402659"/>
                </a:lnTo>
                <a:lnTo>
                  <a:pt x="1429147" y="2404247"/>
                </a:lnTo>
                <a:lnTo>
                  <a:pt x="1426766" y="2405041"/>
                </a:lnTo>
                <a:lnTo>
                  <a:pt x="1424781" y="2405835"/>
                </a:lnTo>
                <a:lnTo>
                  <a:pt x="1422003" y="2405835"/>
                </a:lnTo>
                <a:lnTo>
                  <a:pt x="1416447" y="2406232"/>
                </a:lnTo>
                <a:lnTo>
                  <a:pt x="1410891" y="2405835"/>
                </a:lnTo>
                <a:lnTo>
                  <a:pt x="1404541" y="2405041"/>
                </a:lnTo>
                <a:lnTo>
                  <a:pt x="1397397" y="2405041"/>
                </a:lnTo>
                <a:lnTo>
                  <a:pt x="1401763" y="2391543"/>
                </a:lnTo>
                <a:lnTo>
                  <a:pt x="1406922" y="2377648"/>
                </a:lnTo>
                <a:lnTo>
                  <a:pt x="1412478" y="2363355"/>
                </a:lnTo>
                <a:lnTo>
                  <a:pt x="1418828" y="2349063"/>
                </a:lnTo>
                <a:lnTo>
                  <a:pt x="1430735" y="2319685"/>
                </a:lnTo>
                <a:lnTo>
                  <a:pt x="1443038" y="2292292"/>
                </a:lnTo>
                <a:lnTo>
                  <a:pt x="1430735" y="2297453"/>
                </a:lnTo>
                <a:lnTo>
                  <a:pt x="1419225" y="2302217"/>
                </a:lnTo>
                <a:lnTo>
                  <a:pt x="1407319" y="2306981"/>
                </a:lnTo>
                <a:lnTo>
                  <a:pt x="1396206" y="2312142"/>
                </a:lnTo>
                <a:lnTo>
                  <a:pt x="1391047" y="2314921"/>
                </a:lnTo>
                <a:lnTo>
                  <a:pt x="1385888" y="2318097"/>
                </a:lnTo>
                <a:lnTo>
                  <a:pt x="1380331" y="2321273"/>
                </a:lnTo>
                <a:lnTo>
                  <a:pt x="1375569" y="2325243"/>
                </a:lnTo>
                <a:lnTo>
                  <a:pt x="1370806" y="2329610"/>
                </a:lnTo>
                <a:lnTo>
                  <a:pt x="1366838" y="2334374"/>
                </a:lnTo>
                <a:lnTo>
                  <a:pt x="1362869" y="2339535"/>
                </a:lnTo>
                <a:lnTo>
                  <a:pt x="1358900" y="2345490"/>
                </a:lnTo>
                <a:lnTo>
                  <a:pt x="1356519" y="2349857"/>
                </a:lnTo>
                <a:lnTo>
                  <a:pt x="1354931" y="2354224"/>
                </a:lnTo>
                <a:lnTo>
                  <a:pt x="1353741" y="2358988"/>
                </a:lnTo>
                <a:lnTo>
                  <a:pt x="1352947" y="2364149"/>
                </a:lnTo>
                <a:lnTo>
                  <a:pt x="1350963" y="2373678"/>
                </a:lnTo>
                <a:lnTo>
                  <a:pt x="1348978" y="2383206"/>
                </a:lnTo>
                <a:lnTo>
                  <a:pt x="1348185" y="2387573"/>
                </a:lnTo>
                <a:lnTo>
                  <a:pt x="1346597" y="2391940"/>
                </a:lnTo>
                <a:lnTo>
                  <a:pt x="1345010" y="2395513"/>
                </a:lnTo>
                <a:lnTo>
                  <a:pt x="1342628" y="2398689"/>
                </a:lnTo>
                <a:lnTo>
                  <a:pt x="1340247" y="2401071"/>
                </a:lnTo>
                <a:lnTo>
                  <a:pt x="1337072" y="2403453"/>
                </a:lnTo>
                <a:lnTo>
                  <a:pt x="1333103" y="2404644"/>
                </a:lnTo>
                <a:lnTo>
                  <a:pt x="1329135" y="2405041"/>
                </a:lnTo>
                <a:lnTo>
                  <a:pt x="1326356" y="2404644"/>
                </a:lnTo>
                <a:lnTo>
                  <a:pt x="1324372" y="2404247"/>
                </a:lnTo>
                <a:lnTo>
                  <a:pt x="1321991" y="2403453"/>
                </a:lnTo>
                <a:lnTo>
                  <a:pt x="1320403" y="2401865"/>
                </a:lnTo>
                <a:lnTo>
                  <a:pt x="1318419" y="2400674"/>
                </a:lnTo>
                <a:lnTo>
                  <a:pt x="1316831" y="2399086"/>
                </a:lnTo>
                <a:lnTo>
                  <a:pt x="1314053" y="2394719"/>
                </a:lnTo>
                <a:lnTo>
                  <a:pt x="1312069" y="2389955"/>
                </a:lnTo>
                <a:lnTo>
                  <a:pt x="1310481" y="2384397"/>
                </a:lnTo>
                <a:lnTo>
                  <a:pt x="1306910" y="2371296"/>
                </a:lnTo>
                <a:lnTo>
                  <a:pt x="1302941" y="2357797"/>
                </a:lnTo>
                <a:lnTo>
                  <a:pt x="1300956" y="2350651"/>
                </a:lnTo>
                <a:lnTo>
                  <a:pt x="1297781" y="2344299"/>
                </a:lnTo>
                <a:lnTo>
                  <a:pt x="1294210" y="2338344"/>
                </a:lnTo>
                <a:lnTo>
                  <a:pt x="1292622" y="2335565"/>
                </a:lnTo>
                <a:lnTo>
                  <a:pt x="1289844" y="2332786"/>
                </a:lnTo>
                <a:lnTo>
                  <a:pt x="1287860" y="2330404"/>
                </a:lnTo>
                <a:lnTo>
                  <a:pt x="1285081" y="2328022"/>
                </a:lnTo>
                <a:lnTo>
                  <a:pt x="1282303" y="2325640"/>
                </a:lnTo>
                <a:lnTo>
                  <a:pt x="1279128" y="2324052"/>
                </a:lnTo>
                <a:lnTo>
                  <a:pt x="1269206" y="2318891"/>
                </a:lnTo>
                <a:lnTo>
                  <a:pt x="1258888" y="2312142"/>
                </a:lnTo>
                <a:lnTo>
                  <a:pt x="1247378" y="2305393"/>
                </a:lnTo>
                <a:lnTo>
                  <a:pt x="1235869" y="2298247"/>
                </a:lnTo>
                <a:lnTo>
                  <a:pt x="1223963" y="2291498"/>
                </a:lnTo>
                <a:lnTo>
                  <a:pt x="1218010" y="2288719"/>
                </a:lnTo>
                <a:lnTo>
                  <a:pt x="1212453" y="2286337"/>
                </a:lnTo>
                <a:lnTo>
                  <a:pt x="1206897" y="2283558"/>
                </a:lnTo>
                <a:lnTo>
                  <a:pt x="1200944" y="2281970"/>
                </a:lnTo>
                <a:lnTo>
                  <a:pt x="1195388" y="2280779"/>
                </a:lnTo>
                <a:lnTo>
                  <a:pt x="1190228" y="2279588"/>
                </a:lnTo>
                <a:lnTo>
                  <a:pt x="1190625" y="2285146"/>
                </a:lnTo>
                <a:lnTo>
                  <a:pt x="1190625" y="2291498"/>
                </a:lnTo>
                <a:lnTo>
                  <a:pt x="1190228" y="2299438"/>
                </a:lnTo>
                <a:lnTo>
                  <a:pt x="1189435" y="2308172"/>
                </a:lnTo>
                <a:lnTo>
                  <a:pt x="1188641" y="2318494"/>
                </a:lnTo>
                <a:lnTo>
                  <a:pt x="1186656" y="2328816"/>
                </a:lnTo>
                <a:lnTo>
                  <a:pt x="1185069" y="2339535"/>
                </a:lnTo>
                <a:lnTo>
                  <a:pt x="1182688" y="2350254"/>
                </a:lnTo>
                <a:lnTo>
                  <a:pt x="1179910" y="2360973"/>
                </a:lnTo>
                <a:lnTo>
                  <a:pt x="1176735" y="2370899"/>
                </a:lnTo>
                <a:lnTo>
                  <a:pt x="1173560" y="2380427"/>
                </a:lnTo>
                <a:lnTo>
                  <a:pt x="1169591" y="2387970"/>
                </a:lnTo>
                <a:lnTo>
                  <a:pt x="1167210" y="2391940"/>
                </a:lnTo>
                <a:lnTo>
                  <a:pt x="1165225" y="2395116"/>
                </a:lnTo>
                <a:lnTo>
                  <a:pt x="1162844" y="2397895"/>
                </a:lnTo>
                <a:lnTo>
                  <a:pt x="1160860" y="2400277"/>
                </a:lnTo>
                <a:lnTo>
                  <a:pt x="1158081" y="2402262"/>
                </a:lnTo>
                <a:lnTo>
                  <a:pt x="1155700" y="2403850"/>
                </a:lnTo>
                <a:lnTo>
                  <a:pt x="1152922" y="2404644"/>
                </a:lnTo>
                <a:lnTo>
                  <a:pt x="1150541" y="2405041"/>
                </a:lnTo>
                <a:lnTo>
                  <a:pt x="1095772" y="2405041"/>
                </a:lnTo>
                <a:lnTo>
                  <a:pt x="891381" y="2405041"/>
                </a:lnTo>
                <a:lnTo>
                  <a:pt x="683419" y="2405041"/>
                </a:lnTo>
                <a:lnTo>
                  <a:pt x="642144" y="2405041"/>
                </a:lnTo>
                <a:lnTo>
                  <a:pt x="637778" y="2404644"/>
                </a:lnTo>
                <a:lnTo>
                  <a:pt x="634603" y="2404247"/>
                </a:lnTo>
                <a:lnTo>
                  <a:pt x="632222" y="2403453"/>
                </a:lnTo>
                <a:lnTo>
                  <a:pt x="630635" y="2401865"/>
                </a:lnTo>
                <a:lnTo>
                  <a:pt x="629047" y="2400674"/>
                </a:lnTo>
                <a:lnTo>
                  <a:pt x="628650" y="2399086"/>
                </a:lnTo>
                <a:lnTo>
                  <a:pt x="628650" y="2397101"/>
                </a:lnTo>
                <a:lnTo>
                  <a:pt x="628650" y="2395116"/>
                </a:lnTo>
                <a:lnTo>
                  <a:pt x="630635" y="2391146"/>
                </a:lnTo>
                <a:lnTo>
                  <a:pt x="632619" y="2387176"/>
                </a:lnTo>
                <a:lnTo>
                  <a:pt x="636985" y="2380427"/>
                </a:lnTo>
                <a:lnTo>
                  <a:pt x="636985" y="2380030"/>
                </a:lnTo>
                <a:lnTo>
                  <a:pt x="636985" y="2378839"/>
                </a:lnTo>
                <a:lnTo>
                  <a:pt x="636191" y="2376854"/>
                </a:lnTo>
                <a:lnTo>
                  <a:pt x="634603" y="2374869"/>
                </a:lnTo>
                <a:lnTo>
                  <a:pt x="632222" y="2372090"/>
                </a:lnTo>
                <a:lnTo>
                  <a:pt x="626269" y="2366134"/>
                </a:lnTo>
                <a:lnTo>
                  <a:pt x="618331" y="2359385"/>
                </a:lnTo>
                <a:lnTo>
                  <a:pt x="602456" y="2346681"/>
                </a:lnTo>
                <a:lnTo>
                  <a:pt x="590550" y="2337550"/>
                </a:lnTo>
                <a:lnTo>
                  <a:pt x="598885" y="2331595"/>
                </a:lnTo>
                <a:lnTo>
                  <a:pt x="594916" y="2330801"/>
                </a:lnTo>
                <a:lnTo>
                  <a:pt x="591344" y="2329610"/>
                </a:lnTo>
                <a:lnTo>
                  <a:pt x="588566" y="2328419"/>
                </a:lnTo>
                <a:lnTo>
                  <a:pt x="585391" y="2326434"/>
                </a:lnTo>
                <a:lnTo>
                  <a:pt x="582613" y="2324846"/>
                </a:lnTo>
                <a:lnTo>
                  <a:pt x="580231" y="2322861"/>
                </a:lnTo>
                <a:lnTo>
                  <a:pt x="575866" y="2318494"/>
                </a:lnTo>
                <a:lnTo>
                  <a:pt x="571897" y="2312936"/>
                </a:lnTo>
                <a:lnTo>
                  <a:pt x="568325" y="2307775"/>
                </a:lnTo>
                <a:lnTo>
                  <a:pt x="561578" y="2297453"/>
                </a:lnTo>
                <a:lnTo>
                  <a:pt x="558006" y="2292689"/>
                </a:lnTo>
                <a:lnTo>
                  <a:pt x="554038" y="2287925"/>
                </a:lnTo>
                <a:lnTo>
                  <a:pt x="550466" y="2283955"/>
                </a:lnTo>
                <a:lnTo>
                  <a:pt x="547688" y="2282764"/>
                </a:lnTo>
                <a:lnTo>
                  <a:pt x="544910" y="2281176"/>
                </a:lnTo>
                <a:lnTo>
                  <a:pt x="542528" y="2279588"/>
                </a:lnTo>
                <a:lnTo>
                  <a:pt x="539750" y="2278794"/>
                </a:lnTo>
                <a:lnTo>
                  <a:pt x="536575" y="2278397"/>
                </a:lnTo>
                <a:lnTo>
                  <a:pt x="533400" y="2278000"/>
                </a:lnTo>
                <a:lnTo>
                  <a:pt x="529431" y="2278000"/>
                </a:lnTo>
                <a:lnTo>
                  <a:pt x="525463" y="2278397"/>
                </a:lnTo>
                <a:lnTo>
                  <a:pt x="521097" y="2278794"/>
                </a:lnTo>
                <a:lnTo>
                  <a:pt x="517128" y="2280382"/>
                </a:lnTo>
                <a:lnTo>
                  <a:pt x="517525" y="2278000"/>
                </a:lnTo>
                <a:lnTo>
                  <a:pt x="517922" y="2276015"/>
                </a:lnTo>
                <a:lnTo>
                  <a:pt x="517525" y="2274030"/>
                </a:lnTo>
                <a:lnTo>
                  <a:pt x="517525" y="2272045"/>
                </a:lnTo>
                <a:lnTo>
                  <a:pt x="516335" y="2270060"/>
                </a:lnTo>
                <a:lnTo>
                  <a:pt x="515541" y="2268472"/>
                </a:lnTo>
                <a:lnTo>
                  <a:pt x="514350" y="2266884"/>
                </a:lnTo>
                <a:lnTo>
                  <a:pt x="513160" y="2264899"/>
                </a:lnTo>
                <a:lnTo>
                  <a:pt x="510381" y="2266487"/>
                </a:lnTo>
                <a:lnTo>
                  <a:pt x="506810" y="2266884"/>
                </a:lnTo>
                <a:lnTo>
                  <a:pt x="502444" y="2266884"/>
                </a:lnTo>
                <a:lnTo>
                  <a:pt x="497681" y="2265693"/>
                </a:lnTo>
                <a:lnTo>
                  <a:pt x="492125" y="2264899"/>
                </a:lnTo>
                <a:lnTo>
                  <a:pt x="486569" y="2263708"/>
                </a:lnTo>
                <a:lnTo>
                  <a:pt x="474663" y="2260135"/>
                </a:lnTo>
                <a:lnTo>
                  <a:pt x="462756" y="2256165"/>
                </a:lnTo>
                <a:lnTo>
                  <a:pt x="452438" y="2252989"/>
                </a:lnTo>
                <a:lnTo>
                  <a:pt x="444897" y="2249416"/>
                </a:lnTo>
                <a:lnTo>
                  <a:pt x="442913" y="2248225"/>
                </a:lnTo>
                <a:lnTo>
                  <a:pt x="442119" y="2247431"/>
                </a:lnTo>
                <a:lnTo>
                  <a:pt x="440531" y="2245843"/>
                </a:lnTo>
                <a:lnTo>
                  <a:pt x="438944" y="2245446"/>
                </a:lnTo>
                <a:lnTo>
                  <a:pt x="437356" y="2245049"/>
                </a:lnTo>
                <a:lnTo>
                  <a:pt x="434578" y="2245049"/>
                </a:lnTo>
                <a:lnTo>
                  <a:pt x="431403" y="2245446"/>
                </a:lnTo>
                <a:lnTo>
                  <a:pt x="428625" y="2246240"/>
                </a:lnTo>
                <a:lnTo>
                  <a:pt x="421085" y="2249019"/>
                </a:lnTo>
                <a:lnTo>
                  <a:pt x="412750" y="2252989"/>
                </a:lnTo>
                <a:lnTo>
                  <a:pt x="404019" y="2257753"/>
                </a:lnTo>
                <a:lnTo>
                  <a:pt x="394494" y="2262914"/>
                </a:lnTo>
                <a:lnTo>
                  <a:pt x="384175" y="2268869"/>
                </a:lnTo>
                <a:lnTo>
                  <a:pt x="365125" y="2281970"/>
                </a:lnTo>
                <a:lnTo>
                  <a:pt x="347663" y="2294674"/>
                </a:lnTo>
                <a:lnTo>
                  <a:pt x="333772" y="2305393"/>
                </a:lnTo>
                <a:lnTo>
                  <a:pt x="329010" y="2309760"/>
                </a:lnTo>
                <a:lnTo>
                  <a:pt x="325835" y="2312539"/>
                </a:lnTo>
                <a:lnTo>
                  <a:pt x="320675" y="2304996"/>
                </a:lnTo>
                <a:lnTo>
                  <a:pt x="317500" y="2306981"/>
                </a:lnTo>
                <a:lnTo>
                  <a:pt x="315516" y="2309363"/>
                </a:lnTo>
                <a:lnTo>
                  <a:pt x="312738" y="2312936"/>
                </a:lnTo>
                <a:lnTo>
                  <a:pt x="311547" y="2314524"/>
                </a:lnTo>
                <a:lnTo>
                  <a:pt x="309960" y="2315318"/>
                </a:lnTo>
                <a:lnTo>
                  <a:pt x="307578" y="2315715"/>
                </a:lnTo>
                <a:lnTo>
                  <a:pt x="304006" y="2315715"/>
                </a:lnTo>
                <a:lnTo>
                  <a:pt x="309563" y="2305393"/>
                </a:lnTo>
                <a:lnTo>
                  <a:pt x="315119" y="2295071"/>
                </a:lnTo>
                <a:lnTo>
                  <a:pt x="321469" y="2285146"/>
                </a:lnTo>
                <a:lnTo>
                  <a:pt x="328613" y="2275618"/>
                </a:lnTo>
                <a:lnTo>
                  <a:pt x="336153" y="2266487"/>
                </a:lnTo>
                <a:lnTo>
                  <a:pt x="344091" y="2257753"/>
                </a:lnTo>
                <a:lnTo>
                  <a:pt x="352822" y="2249416"/>
                </a:lnTo>
                <a:lnTo>
                  <a:pt x="361553" y="2241873"/>
                </a:lnTo>
                <a:lnTo>
                  <a:pt x="363935" y="2241079"/>
                </a:lnTo>
                <a:lnTo>
                  <a:pt x="366316" y="2240285"/>
                </a:lnTo>
                <a:lnTo>
                  <a:pt x="368300" y="2239491"/>
                </a:lnTo>
                <a:lnTo>
                  <a:pt x="370285" y="2238300"/>
                </a:lnTo>
                <a:lnTo>
                  <a:pt x="371872" y="2236712"/>
                </a:lnTo>
                <a:lnTo>
                  <a:pt x="373460" y="2235521"/>
                </a:lnTo>
                <a:lnTo>
                  <a:pt x="374253" y="2233933"/>
                </a:lnTo>
                <a:lnTo>
                  <a:pt x="375047" y="2231948"/>
                </a:lnTo>
                <a:lnTo>
                  <a:pt x="376635" y="2228375"/>
                </a:lnTo>
                <a:lnTo>
                  <a:pt x="376635" y="2224008"/>
                </a:lnTo>
                <a:lnTo>
                  <a:pt x="375841" y="2219641"/>
                </a:lnTo>
                <a:lnTo>
                  <a:pt x="373856" y="2215274"/>
                </a:lnTo>
                <a:lnTo>
                  <a:pt x="370285" y="2212098"/>
                </a:lnTo>
                <a:lnTo>
                  <a:pt x="368697" y="2208922"/>
                </a:lnTo>
                <a:lnTo>
                  <a:pt x="368300" y="2207334"/>
                </a:lnTo>
                <a:lnTo>
                  <a:pt x="367903" y="2206143"/>
                </a:lnTo>
                <a:lnTo>
                  <a:pt x="368300" y="2204951"/>
                </a:lnTo>
                <a:lnTo>
                  <a:pt x="368697" y="2203363"/>
                </a:lnTo>
                <a:lnTo>
                  <a:pt x="369491" y="2202172"/>
                </a:lnTo>
                <a:lnTo>
                  <a:pt x="370285" y="2200981"/>
                </a:lnTo>
                <a:lnTo>
                  <a:pt x="373856" y="2198202"/>
                </a:lnTo>
                <a:lnTo>
                  <a:pt x="378619" y="2196217"/>
                </a:lnTo>
                <a:lnTo>
                  <a:pt x="384969" y="2193438"/>
                </a:lnTo>
                <a:lnTo>
                  <a:pt x="388144" y="2189071"/>
                </a:lnTo>
                <a:lnTo>
                  <a:pt x="391716" y="2184307"/>
                </a:lnTo>
                <a:lnTo>
                  <a:pt x="394494" y="2179146"/>
                </a:lnTo>
                <a:lnTo>
                  <a:pt x="396875" y="2173985"/>
                </a:lnTo>
                <a:lnTo>
                  <a:pt x="401638" y="2163663"/>
                </a:lnTo>
                <a:lnTo>
                  <a:pt x="406003" y="2153341"/>
                </a:lnTo>
                <a:lnTo>
                  <a:pt x="410369" y="2142225"/>
                </a:lnTo>
                <a:lnTo>
                  <a:pt x="412353" y="2137461"/>
                </a:lnTo>
                <a:lnTo>
                  <a:pt x="415131" y="2132300"/>
                </a:lnTo>
                <a:lnTo>
                  <a:pt x="418306" y="2127536"/>
                </a:lnTo>
                <a:lnTo>
                  <a:pt x="421481" y="2122772"/>
                </a:lnTo>
                <a:lnTo>
                  <a:pt x="425450" y="2118008"/>
                </a:lnTo>
                <a:lnTo>
                  <a:pt x="429419" y="2113641"/>
                </a:lnTo>
                <a:lnTo>
                  <a:pt x="433388" y="2109671"/>
                </a:lnTo>
                <a:lnTo>
                  <a:pt x="437356" y="2106098"/>
                </a:lnTo>
                <a:lnTo>
                  <a:pt x="445691" y="2098952"/>
                </a:lnTo>
                <a:lnTo>
                  <a:pt x="454819" y="2092203"/>
                </a:lnTo>
                <a:lnTo>
                  <a:pt x="463550" y="2085057"/>
                </a:lnTo>
                <a:lnTo>
                  <a:pt x="461169" y="2083072"/>
                </a:lnTo>
                <a:lnTo>
                  <a:pt x="458788" y="2081881"/>
                </a:lnTo>
                <a:lnTo>
                  <a:pt x="456406" y="2080293"/>
                </a:lnTo>
                <a:lnTo>
                  <a:pt x="453628" y="2079499"/>
                </a:lnTo>
                <a:lnTo>
                  <a:pt x="451247" y="2078705"/>
                </a:lnTo>
                <a:lnTo>
                  <a:pt x="448469" y="2078308"/>
                </a:lnTo>
                <a:lnTo>
                  <a:pt x="443310" y="2078308"/>
                </a:lnTo>
                <a:lnTo>
                  <a:pt x="438150" y="2079102"/>
                </a:lnTo>
                <a:lnTo>
                  <a:pt x="432594" y="2080293"/>
                </a:lnTo>
                <a:lnTo>
                  <a:pt x="421085" y="2083866"/>
                </a:lnTo>
                <a:lnTo>
                  <a:pt x="410369" y="2087439"/>
                </a:lnTo>
                <a:lnTo>
                  <a:pt x="404813" y="2088630"/>
                </a:lnTo>
                <a:lnTo>
                  <a:pt x="399653" y="2089027"/>
                </a:lnTo>
                <a:lnTo>
                  <a:pt x="394494" y="2089027"/>
                </a:lnTo>
                <a:lnTo>
                  <a:pt x="391716" y="2088630"/>
                </a:lnTo>
                <a:lnTo>
                  <a:pt x="388938" y="2088233"/>
                </a:lnTo>
                <a:lnTo>
                  <a:pt x="386556" y="2087042"/>
                </a:lnTo>
                <a:lnTo>
                  <a:pt x="383778" y="2085851"/>
                </a:lnTo>
                <a:lnTo>
                  <a:pt x="381794" y="2084263"/>
                </a:lnTo>
                <a:lnTo>
                  <a:pt x="379016" y="2082675"/>
                </a:lnTo>
                <a:lnTo>
                  <a:pt x="374650" y="2087439"/>
                </a:lnTo>
                <a:lnTo>
                  <a:pt x="369888" y="2091409"/>
                </a:lnTo>
                <a:lnTo>
                  <a:pt x="365125" y="2093791"/>
                </a:lnTo>
                <a:lnTo>
                  <a:pt x="359966" y="2096173"/>
                </a:lnTo>
                <a:lnTo>
                  <a:pt x="354806" y="2097761"/>
                </a:lnTo>
                <a:lnTo>
                  <a:pt x="349250" y="2098158"/>
                </a:lnTo>
                <a:lnTo>
                  <a:pt x="344091" y="2098555"/>
                </a:lnTo>
                <a:lnTo>
                  <a:pt x="338535" y="2098158"/>
                </a:lnTo>
                <a:lnTo>
                  <a:pt x="326628" y="2096967"/>
                </a:lnTo>
                <a:lnTo>
                  <a:pt x="315119" y="2094982"/>
                </a:lnTo>
                <a:lnTo>
                  <a:pt x="303610" y="2093791"/>
                </a:lnTo>
                <a:lnTo>
                  <a:pt x="297656" y="2093394"/>
                </a:lnTo>
                <a:lnTo>
                  <a:pt x="292100" y="2093394"/>
                </a:lnTo>
                <a:lnTo>
                  <a:pt x="300038" y="2088233"/>
                </a:lnTo>
                <a:lnTo>
                  <a:pt x="298053" y="2085851"/>
                </a:lnTo>
                <a:lnTo>
                  <a:pt x="296069" y="2084660"/>
                </a:lnTo>
                <a:lnTo>
                  <a:pt x="291306" y="2082675"/>
                </a:lnTo>
                <a:lnTo>
                  <a:pt x="286941" y="2081087"/>
                </a:lnTo>
                <a:lnTo>
                  <a:pt x="282178" y="2080293"/>
                </a:lnTo>
                <a:lnTo>
                  <a:pt x="277416" y="2080293"/>
                </a:lnTo>
                <a:lnTo>
                  <a:pt x="272256" y="2080690"/>
                </a:lnTo>
                <a:lnTo>
                  <a:pt x="262335" y="2082675"/>
                </a:lnTo>
                <a:lnTo>
                  <a:pt x="251619" y="2084660"/>
                </a:lnTo>
                <a:lnTo>
                  <a:pt x="246856" y="2085057"/>
                </a:lnTo>
                <a:lnTo>
                  <a:pt x="241697" y="2085454"/>
                </a:lnTo>
                <a:lnTo>
                  <a:pt x="236935" y="2085057"/>
                </a:lnTo>
                <a:lnTo>
                  <a:pt x="232172" y="2084263"/>
                </a:lnTo>
                <a:lnTo>
                  <a:pt x="227806" y="2082675"/>
                </a:lnTo>
                <a:lnTo>
                  <a:pt x="223441" y="2079499"/>
                </a:lnTo>
                <a:lnTo>
                  <a:pt x="217488" y="2083469"/>
                </a:lnTo>
                <a:lnTo>
                  <a:pt x="211931" y="2085851"/>
                </a:lnTo>
                <a:lnTo>
                  <a:pt x="209153" y="2087042"/>
                </a:lnTo>
                <a:lnTo>
                  <a:pt x="206772" y="2087439"/>
                </a:lnTo>
                <a:lnTo>
                  <a:pt x="204391" y="2087439"/>
                </a:lnTo>
                <a:lnTo>
                  <a:pt x="202010" y="2087439"/>
                </a:lnTo>
                <a:lnTo>
                  <a:pt x="197644" y="2086645"/>
                </a:lnTo>
                <a:lnTo>
                  <a:pt x="193675" y="2084660"/>
                </a:lnTo>
                <a:lnTo>
                  <a:pt x="189706" y="2082278"/>
                </a:lnTo>
                <a:lnTo>
                  <a:pt x="186135" y="2079102"/>
                </a:lnTo>
                <a:lnTo>
                  <a:pt x="183356" y="2075529"/>
                </a:lnTo>
                <a:lnTo>
                  <a:pt x="180181" y="2071559"/>
                </a:lnTo>
                <a:lnTo>
                  <a:pt x="175022" y="2063222"/>
                </a:lnTo>
                <a:lnTo>
                  <a:pt x="170656" y="2054885"/>
                </a:lnTo>
                <a:lnTo>
                  <a:pt x="166291" y="2046945"/>
                </a:lnTo>
                <a:lnTo>
                  <a:pt x="157163" y="2048930"/>
                </a:lnTo>
                <a:lnTo>
                  <a:pt x="147638" y="2049724"/>
                </a:lnTo>
                <a:lnTo>
                  <a:pt x="138510" y="2049327"/>
                </a:lnTo>
                <a:lnTo>
                  <a:pt x="128985" y="2048136"/>
                </a:lnTo>
                <a:lnTo>
                  <a:pt x="120650" y="2046548"/>
                </a:lnTo>
                <a:lnTo>
                  <a:pt x="111522" y="2044166"/>
                </a:lnTo>
                <a:lnTo>
                  <a:pt x="103188" y="2040593"/>
                </a:lnTo>
                <a:lnTo>
                  <a:pt x="95250" y="2036226"/>
                </a:lnTo>
                <a:lnTo>
                  <a:pt x="88503" y="2031462"/>
                </a:lnTo>
                <a:lnTo>
                  <a:pt x="81360" y="2025506"/>
                </a:lnTo>
                <a:lnTo>
                  <a:pt x="78581" y="2022330"/>
                </a:lnTo>
                <a:lnTo>
                  <a:pt x="75803" y="2018757"/>
                </a:lnTo>
                <a:lnTo>
                  <a:pt x="73422" y="2015184"/>
                </a:lnTo>
                <a:lnTo>
                  <a:pt x="70644" y="2012008"/>
                </a:lnTo>
                <a:lnTo>
                  <a:pt x="68660" y="2008038"/>
                </a:lnTo>
                <a:lnTo>
                  <a:pt x="66278" y="2004068"/>
                </a:lnTo>
                <a:lnTo>
                  <a:pt x="65088" y="1999701"/>
                </a:lnTo>
                <a:lnTo>
                  <a:pt x="63103" y="1995334"/>
                </a:lnTo>
                <a:lnTo>
                  <a:pt x="61913" y="1990570"/>
                </a:lnTo>
                <a:lnTo>
                  <a:pt x="61119" y="1986203"/>
                </a:lnTo>
                <a:lnTo>
                  <a:pt x="60722" y="1981042"/>
                </a:lnTo>
                <a:lnTo>
                  <a:pt x="60325" y="1976278"/>
                </a:lnTo>
                <a:lnTo>
                  <a:pt x="103188" y="1974293"/>
                </a:lnTo>
                <a:lnTo>
                  <a:pt x="146050" y="1971911"/>
                </a:lnTo>
                <a:lnTo>
                  <a:pt x="144463" y="1969132"/>
                </a:lnTo>
                <a:lnTo>
                  <a:pt x="142478" y="1966353"/>
                </a:lnTo>
                <a:lnTo>
                  <a:pt x="138113" y="1961192"/>
                </a:lnTo>
                <a:lnTo>
                  <a:pt x="136525" y="1958016"/>
                </a:lnTo>
                <a:lnTo>
                  <a:pt x="135731" y="1955634"/>
                </a:lnTo>
                <a:lnTo>
                  <a:pt x="135335" y="1953649"/>
                </a:lnTo>
                <a:lnTo>
                  <a:pt x="135731" y="1952061"/>
                </a:lnTo>
                <a:lnTo>
                  <a:pt x="136128" y="1950870"/>
                </a:lnTo>
                <a:lnTo>
                  <a:pt x="136525" y="1948885"/>
                </a:lnTo>
                <a:lnTo>
                  <a:pt x="140891" y="1948488"/>
                </a:lnTo>
                <a:lnTo>
                  <a:pt x="145653" y="1947694"/>
                </a:lnTo>
                <a:lnTo>
                  <a:pt x="150416" y="1946900"/>
                </a:lnTo>
                <a:lnTo>
                  <a:pt x="155178" y="1945709"/>
                </a:lnTo>
                <a:lnTo>
                  <a:pt x="159941" y="1943327"/>
                </a:lnTo>
                <a:lnTo>
                  <a:pt x="163513" y="1940945"/>
                </a:lnTo>
                <a:lnTo>
                  <a:pt x="165100" y="1939357"/>
                </a:lnTo>
                <a:lnTo>
                  <a:pt x="166291" y="1938166"/>
                </a:lnTo>
                <a:lnTo>
                  <a:pt x="167085" y="1936578"/>
                </a:lnTo>
                <a:lnTo>
                  <a:pt x="167878" y="1934196"/>
                </a:lnTo>
                <a:lnTo>
                  <a:pt x="167085" y="1938166"/>
                </a:lnTo>
                <a:lnTo>
                  <a:pt x="167085" y="1942533"/>
                </a:lnTo>
                <a:lnTo>
                  <a:pt x="167878" y="1944915"/>
                </a:lnTo>
                <a:lnTo>
                  <a:pt x="168672" y="1946503"/>
                </a:lnTo>
                <a:lnTo>
                  <a:pt x="169863" y="1948091"/>
                </a:lnTo>
                <a:lnTo>
                  <a:pt x="171450" y="1948488"/>
                </a:lnTo>
                <a:lnTo>
                  <a:pt x="173435" y="1945312"/>
                </a:lnTo>
                <a:lnTo>
                  <a:pt x="175419" y="1942136"/>
                </a:lnTo>
                <a:lnTo>
                  <a:pt x="178594" y="1938960"/>
                </a:lnTo>
                <a:lnTo>
                  <a:pt x="182166" y="1936975"/>
                </a:lnTo>
                <a:lnTo>
                  <a:pt x="185738" y="1934593"/>
                </a:lnTo>
                <a:lnTo>
                  <a:pt x="190500" y="1933402"/>
                </a:lnTo>
                <a:lnTo>
                  <a:pt x="194866" y="1932608"/>
                </a:lnTo>
                <a:lnTo>
                  <a:pt x="199628" y="1931814"/>
                </a:lnTo>
                <a:lnTo>
                  <a:pt x="204788" y="1931417"/>
                </a:lnTo>
                <a:lnTo>
                  <a:pt x="209153" y="1931814"/>
                </a:lnTo>
                <a:lnTo>
                  <a:pt x="213916" y="1932211"/>
                </a:lnTo>
                <a:lnTo>
                  <a:pt x="218281" y="1933005"/>
                </a:lnTo>
                <a:lnTo>
                  <a:pt x="222250" y="1933799"/>
                </a:lnTo>
                <a:lnTo>
                  <a:pt x="225822" y="1935784"/>
                </a:lnTo>
                <a:lnTo>
                  <a:pt x="228203" y="1937372"/>
                </a:lnTo>
                <a:lnTo>
                  <a:pt x="230585" y="1939357"/>
                </a:lnTo>
                <a:lnTo>
                  <a:pt x="232172" y="1935784"/>
                </a:lnTo>
                <a:lnTo>
                  <a:pt x="234156" y="1932211"/>
                </a:lnTo>
                <a:lnTo>
                  <a:pt x="235744" y="1929035"/>
                </a:lnTo>
                <a:lnTo>
                  <a:pt x="237728" y="1926653"/>
                </a:lnTo>
                <a:lnTo>
                  <a:pt x="240506" y="1923874"/>
                </a:lnTo>
                <a:lnTo>
                  <a:pt x="242491" y="1922286"/>
                </a:lnTo>
                <a:lnTo>
                  <a:pt x="245666" y="1920301"/>
                </a:lnTo>
                <a:lnTo>
                  <a:pt x="248444" y="1918713"/>
                </a:lnTo>
                <a:lnTo>
                  <a:pt x="251222" y="1917919"/>
                </a:lnTo>
                <a:lnTo>
                  <a:pt x="254397" y="1916728"/>
                </a:lnTo>
                <a:lnTo>
                  <a:pt x="261144" y="1915140"/>
                </a:lnTo>
                <a:lnTo>
                  <a:pt x="268288" y="1914346"/>
                </a:lnTo>
                <a:lnTo>
                  <a:pt x="275431" y="1914346"/>
                </a:lnTo>
                <a:lnTo>
                  <a:pt x="290513" y="1913949"/>
                </a:lnTo>
                <a:lnTo>
                  <a:pt x="297656" y="1913552"/>
                </a:lnTo>
                <a:lnTo>
                  <a:pt x="305197" y="1913155"/>
                </a:lnTo>
                <a:lnTo>
                  <a:pt x="311944" y="1911964"/>
                </a:lnTo>
                <a:lnTo>
                  <a:pt x="318294" y="1909582"/>
                </a:lnTo>
                <a:lnTo>
                  <a:pt x="321469" y="1908391"/>
                </a:lnTo>
                <a:lnTo>
                  <a:pt x="324644" y="1906406"/>
                </a:lnTo>
                <a:lnTo>
                  <a:pt x="327422" y="1904421"/>
                </a:lnTo>
                <a:lnTo>
                  <a:pt x="330200" y="1902436"/>
                </a:lnTo>
                <a:lnTo>
                  <a:pt x="328613" y="1899657"/>
                </a:lnTo>
                <a:lnTo>
                  <a:pt x="325835" y="1897672"/>
                </a:lnTo>
                <a:lnTo>
                  <a:pt x="323850" y="1895290"/>
                </a:lnTo>
                <a:lnTo>
                  <a:pt x="321072" y="1894099"/>
                </a:lnTo>
                <a:lnTo>
                  <a:pt x="317897" y="1892908"/>
                </a:lnTo>
                <a:lnTo>
                  <a:pt x="315119" y="1891717"/>
                </a:lnTo>
                <a:lnTo>
                  <a:pt x="308769" y="1890526"/>
                </a:lnTo>
                <a:lnTo>
                  <a:pt x="296069" y="1888938"/>
                </a:lnTo>
                <a:lnTo>
                  <a:pt x="289322" y="1887350"/>
                </a:lnTo>
                <a:lnTo>
                  <a:pt x="283766" y="1886159"/>
                </a:lnTo>
                <a:lnTo>
                  <a:pt x="251619" y="1868691"/>
                </a:lnTo>
                <a:lnTo>
                  <a:pt x="219869" y="1852016"/>
                </a:lnTo>
                <a:lnTo>
                  <a:pt x="236141" y="1841297"/>
                </a:lnTo>
                <a:lnTo>
                  <a:pt x="234553" y="1838518"/>
                </a:lnTo>
                <a:lnTo>
                  <a:pt x="232569" y="1836533"/>
                </a:lnTo>
                <a:lnTo>
                  <a:pt x="230585" y="1834548"/>
                </a:lnTo>
                <a:lnTo>
                  <a:pt x="227806" y="1833357"/>
                </a:lnTo>
                <a:lnTo>
                  <a:pt x="225425" y="1832166"/>
                </a:lnTo>
                <a:lnTo>
                  <a:pt x="222647" y="1830578"/>
                </a:lnTo>
                <a:lnTo>
                  <a:pt x="217091" y="1829387"/>
                </a:lnTo>
                <a:lnTo>
                  <a:pt x="211535" y="1828990"/>
                </a:lnTo>
                <a:lnTo>
                  <a:pt x="205581" y="1829387"/>
                </a:lnTo>
                <a:lnTo>
                  <a:pt x="199628" y="1830578"/>
                </a:lnTo>
                <a:lnTo>
                  <a:pt x="194866" y="1832960"/>
                </a:lnTo>
                <a:lnTo>
                  <a:pt x="194072" y="1830181"/>
                </a:lnTo>
                <a:lnTo>
                  <a:pt x="193278" y="1828196"/>
                </a:lnTo>
                <a:lnTo>
                  <a:pt x="192088" y="1825417"/>
                </a:lnTo>
                <a:lnTo>
                  <a:pt x="190500" y="1823829"/>
                </a:lnTo>
                <a:lnTo>
                  <a:pt x="188913" y="1822241"/>
                </a:lnTo>
                <a:lnTo>
                  <a:pt x="187325" y="1820256"/>
                </a:lnTo>
                <a:lnTo>
                  <a:pt x="184944" y="1818668"/>
                </a:lnTo>
                <a:lnTo>
                  <a:pt x="182960" y="1817477"/>
                </a:lnTo>
                <a:lnTo>
                  <a:pt x="176610" y="1814301"/>
                </a:lnTo>
                <a:lnTo>
                  <a:pt x="170260" y="1811522"/>
                </a:lnTo>
                <a:lnTo>
                  <a:pt x="163910" y="1808346"/>
                </a:lnTo>
                <a:lnTo>
                  <a:pt x="157560" y="1804773"/>
                </a:lnTo>
                <a:lnTo>
                  <a:pt x="155178" y="1803185"/>
                </a:lnTo>
                <a:lnTo>
                  <a:pt x="152400" y="1800803"/>
                </a:lnTo>
                <a:lnTo>
                  <a:pt x="150813" y="1798421"/>
                </a:lnTo>
                <a:lnTo>
                  <a:pt x="149225" y="1795642"/>
                </a:lnTo>
                <a:lnTo>
                  <a:pt x="148035" y="1792466"/>
                </a:lnTo>
                <a:lnTo>
                  <a:pt x="147638" y="1789290"/>
                </a:lnTo>
                <a:lnTo>
                  <a:pt x="147638" y="1785320"/>
                </a:lnTo>
                <a:lnTo>
                  <a:pt x="148431" y="1781350"/>
                </a:lnTo>
                <a:lnTo>
                  <a:pt x="151606" y="1780159"/>
                </a:lnTo>
                <a:lnTo>
                  <a:pt x="154385" y="1778571"/>
                </a:lnTo>
                <a:lnTo>
                  <a:pt x="157163" y="1776983"/>
                </a:lnTo>
                <a:lnTo>
                  <a:pt x="159941" y="1775395"/>
                </a:lnTo>
                <a:lnTo>
                  <a:pt x="161528" y="1773013"/>
                </a:lnTo>
                <a:lnTo>
                  <a:pt x="163116" y="1771028"/>
                </a:lnTo>
                <a:lnTo>
                  <a:pt x="163513" y="1769440"/>
                </a:lnTo>
                <a:lnTo>
                  <a:pt x="163116" y="1768249"/>
                </a:lnTo>
                <a:lnTo>
                  <a:pt x="163116" y="1767058"/>
                </a:lnTo>
                <a:lnTo>
                  <a:pt x="161925" y="1766264"/>
                </a:lnTo>
                <a:lnTo>
                  <a:pt x="158750" y="1761103"/>
                </a:lnTo>
                <a:lnTo>
                  <a:pt x="155575" y="1758324"/>
                </a:lnTo>
                <a:lnTo>
                  <a:pt x="154781" y="1757530"/>
                </a:lnTo>
                <a:lnTo>
                  <a:pt x="153988" y="1757530"/>
                </a:lnTo>
                <a:lnTo>
                  <a:pt x="153194" y="1757530"/>
                </a:lnTo>
                <a:lnTo>
                  <a:pt x="152400" y="1757927"/>
                </a:lnTo>
                <a:lnTo>
                  <a:pt x="151606" y="1758721"/>
                </a:lnTo>
                <a:lnTo>
                  <a:pt x="150416" y="1759912"/>
                </a:lnTo>
                <a:lnTo>
                  <a:pt x="149622" y="1759912"/>
                </a:lnTo>
                <a:lnTo>
                  <a:pt x="148431" y="1759912"/>
                </a:lnTo>
                <a:lnTo>
                  <a:pt x="147241" y="1759912"/>
                </a:lnTo>
                <a:lnTo>
                  <a:pt x="146050" y="1759118"/>
                </a:lnTo>
                <a:lnTo>
                  <a:pt x="140097" y="1754751"/>
                </a:lnTo>
                <a:lnTo>
                  <a:pt x="132953" y="1749590"/>
                </a:lnTo>
                <a:lnTo>
                  <a:pt x="116285" y="1736489"/>
                </a:lnTo>
                <a:lnTo>
                  <a:pt x="107553" y="1730137"/>
                </a:lnTo>
                <a:lnTo>
                  <a:pt x="98822" y="1724976"/>
                </a:lnTo>
                <a:lnTo>
                  <a:pt x="94456" y="1722197"/>
                </a:lnTo>
                <a:lnTo>
                  <a:pt x="90488" y="1720608"/>
                </a:lnTo>
                <a:lnTo>
                  <a:pt x="86519" y="1719417"/>
                </a:lnTo>
                <a:lnTo>
                  <a:pt x="83344" y="1718226"/>
                </a:lnTo>
                <a:lnTo>
                  <a:pt x="83741" y="1716241"/>
                </a:lnTo>
                <a:lnTo>
                  <a:pt x="84138" y="1714653"/>
                </a:lnTo>
                <a:lnTo>
                  <a:pt x="86122" y="1711080"/>
                </a:lnTo>
                <a:lnTo>
                  <a:pt x="91678" y="1704728"/>
                </a:lnTo>
                <a:lnTo>
                  <a:pt x="93663" y="1701552"/>
                </a:lnTo>
                <a:lnTo>
                  <a:pt x="94060" y="1699964"/>
                </a:lnTo>
                <a:lnTo>
                  <a:pt x="94060" y="1698376"/>
                </a:lnTo>
                <a:lnTo>
                  <a:pt x="93663" y="1696788"/>
                </a:lnTo>
                <a:lnTo>
                  <a:pt x="92869" y="1695200"/>
                </a:lnTo>
                <a:lnTo>
                  <a:pt x="90885" y="1692818"/>
                </a:lnTo>
                <a:lnTo>
                  <a:pt x="88503" y="1691230"/>
                </a:lnTo>
                <a:lnTo>
                  <a:pt x="81756" y="1694803"/>
                </a:lnTo>
                <a:lnTo>
                  <a:pt x="76597" y="1696391"/>
                </a:lnTo>
                <a:lnTo>
                  <a:pt x="71835" y="1697185"/>
                </a:lnTo>
                <a:lnTo>
                  <a:pt x="69850" y="1697185"/>
                </a:lnTo>
                <a:lnTo>
                  <a:pt x="67866" y="1696788"/>
                </a:lnTo>
                <a:lnTo>
                  <a:pt x="66278" y="1696391"/>
                </a:lnTo>
                <a:lnTo>
                  <a:pt x="64691" y="1695597"/>
                </a:lnTo>
                <a:lnTo>
                  <a:pt x="61913" y="1693612"/>
                </a:lnTo>
                <a:lnTo>
                  <a:pt x="59531" y="1691230"/>
                </a:lnTo>
                <a:lnTo>
                  <a:pt x="57547" y="1687657"/>
                </a:lnTo>
                <a:lnTo>
                  <a:pt x="55960" y="1684084"/>
                </a:lnTo>
                <a:lnTo>
                  <a:pt x="54769" y="1680511"/>
                </a:lnTo>
                <a:lnTo>
                  <a:pt x="51991" y="1672968"/>
                </a:lnTo>
                <a:lnTo>
                  <a:pt x="50800" y="1668998"/>
                </a:lnTo>
                <a:lnTo>
                  <a:pt x="49213" y="1666219"/>
                </a:lnTo>
                <a:lnTo>
                  <a:pt x="47228" y="1663043"/>
                </a:lnTo>
                <a:lnTo>
                  <a:pt x="45244" y="1660661"/>
                </a:lnTo>
                <a:lnTo>
                  <a:pt x="43656" y="1660264"/>
                </a:lnTo>
                <a:lnTo>
                  <a:pt x="42069" y="1659867"/>
                </a:lnTo>
                <a:lnTo>
                  <a:pt x="37703" y="1659073"/>
                </a:lnTo>
                <a:lnTo>
                  <a:pt x="32941" y="1659073"/>
                </a:lnTo>
                <a:lnTo>
                  <a:pt x="27781" y="1659470"/>
                </a:lnTo>
                <a:lnTo>
                  <a:pt x="17860" y="1660264"/>
                </a:lnTo>
                <a:lnTo>
                  <a:pt x="9525" y="1661455"/>
                </a:lnTo>
                <a:lnTo>
                  <a:pt x="10319" y="1659470"/>
                </a:lnTo>
                <a:lnTo>
                  <a:pt x="10716" y="1657882"/>
                </a:lnTo>
                <a:lnTo>
                  <a:pt x="10716" y="1655897"/>
                </a:lnTo>
                <a:lnTo>
                  <a:pt x="10319" y="1654706"/>
                </a:lnTo>
                <a:lnTo>
                  <a:pt x="9525" y="1651530"/>
                </a:lnTo>
                <a:lnTo>
                  <a:pt x="7938" y="1649148"/>
                </a:lnTo>
                <a:lnTo>
                  <a:pt x="3572" y="1643590"/>
                </a:lnTo>
                <a:lnTo>
                  <a:pt x="1588" y="1640811"/>
                </a:lnTo>
                <a:lnTo>
                  <a:pt x="0" y="1638032"/>
                </a:lnTo>
                <a:lnTo>
                  <a:pt x="5160" y="1635650"/>
                </a:lnTo>
                <a:lnTo>
                  <a:pt x="9922" y="1634062"/>
                </a:lnTo>
                <a:lnTo>
                  <a:pt x="14288" y="1633268"/>
                </a:lnTo>
                <a:lnTo>
                  <a:pt x="18653" y="1632077"/>
                </a:lnTo>
                <a:lnTo>
                  <a:pt x="22622" y="1631680"/>
                </a:lnTo>
                <a:lnTo>
                  <a:pt x="26591" y="1632077"/>
                </a:lnTo>
                <a:lnTo>
                  <a:pt x="30163" y="1632474"/>
                </a:lnTo>
                <a:lnTo>
                  <a:pt x="33735" y="1633268"/>
                </a:lnTo>
                <a:lnTo>
                  <a:pt x="37306" y="1634459"/>
                </a:lnTo>
                <a:lnTo>
                  <a:pt x="40878" y="1635253"/>
                </a:lnTo>
                <a:lnTo>
                  <a:pt x="46831" y="1638429"/>
                </a:lnTo>
                <a:lnTo>
                  <a:pt x="52388" y="1642002"/>
                </a:lnTo>
                <a:lnTo>
                  <a:pt x="57944" y="1645972"/>
                </a:lnTo>
                <a:lnTo>
                  <a:pt x="68660" y="1654309"/>
                </a:lnTo>
                <a:lnTo>
                  <a:pt x="74216" y="1657882"/>
                </a:lnTo>
                <a:lnTo>
                  <a:pt x="79375" y="1660661"/>
                </a:lnTo>
                <a:lnTo>
                  <a:pt x="82153" y="1662249"/>
                </a:lnTo>
                <a:lnTo>
                  <a:pt x="84931" y="1663043"/>
                </a:lnTo>
                <a:lnTo>
                  <a:pt x="88106" y="1663837"/>
                </a:lnTo>
                <a:lnTo>
                  <a:pt x="90885" y="1663837"/>
                </a:lnTo>
                <a:lnTo>
                  <a:pt x="94060" y="1663837"/>
                </a:lnTo>
                <a:lnTo>
                  <a:pt x="97631" y="1663440"/>
                </a:lnTo>
                <a:lnTo>
                  <a:pt x="100806" y="1662646"/>
                </a:lnTo>
                <a:lnTo>
                  <a:pt x="104378" y="1661852"/>
                </a:lnTo>
                <a:lnTo>
                  <a:pt x="113110" y="1658279"/>
                </a:lnTo>
                <a:lnTo>
                  <a:pt x="121444" y="1655103"/>
                </a:lnTo>
                <a:lnTo>
                  <a:pt x="129381" y="1653118"/>
                </a:lnTo>
                <a:lnTo>
                  <a:pt x="133350" y="1652721"/>
                </a:lnTo>
                <a:lnTo>
                  <a:pt x="137319" y="1652721"/>
                </a:lnTo>
                <a:lnTo>
                  <a:pt x="141288" y="1652721"/>
                </a:lnTo>
                <a:lnTo>
                  <a:pt x="145256" y="1653515"/>
                </a:lnTo>
                <a:lnTo>
                  <a:pt x="148431" y="1654309"/>
                </a:lnTo>
                <a:lnTo>
                  <a:pt x="152003" y="1656691"/>
                </a:lnTo>
                <a:lnTo>
                  <a:pt x="155575" y="1658676"/>
                </a:lnTo>
                <a:lnTo>
                  <a:pt x="158750" y="1661852"/>
                </a:lnTo>
                <a:lnTo>
                  <a:pt x="161131" y="1666219"/>
                </a:lnTo>
                <a:lnTo>
                  <a:pt x="163910" y="1670189"/>
                </a:lnTo>
                <a:lnTo>
                  <a:pt x="165894" y="1669395"/>
                </a:lnTo>
                <a:lnTo>
                  <a:pt x="167878" y="1668204"/>
                </a:lnTo>
                <a:lnTo>
                  <a:pt x="168672" y="1667013"/>
                </a:lnTo>
                <a:lnTo>
                  <a:pt x="169466" y="1665425"/>
                </a:lnTo>
                <a:lnTo>
                  <a:pt x="169863" y="1663837"/>
                </a:lnTo>
                <a:lnTo>
                  <a:pt x="170260" y="1662646"/>
                </a:lnTo>
                <a:lnTo>
                  <a:pt x="170260" y="1659470"/>
                </a:lnTo>
                <a:lnTo>
                  <a:pt x="169069" y="1652324"/>
                </a:lnTo>
                <a:lnTo>
                  <a:pt x="168672" y="1647957"/>
                </a:lnTo>
                <a:lnTo>
                  <a:pt x="169069" y="1643193"/>
                </a:lnTo>
                <a:lnTo>
                  <a:pt x="181372" y="1644384"/>
                </a:lnTo>
                <a:lnTo>
                  <a:pt x="192088" y="1645972"/>
                </a:lnTo>
                <a:lnTo>
                  <a:pt x="196850" y="1646766"/>
                </a:lnTo>
                <a:lnTo>
                  <a:pt x="201613" y="1648354"/>
                </a:lnTo>
                <a:lnTo>
                  <a:pt x="205978" y="1649942"/>
                </a:lnTo>
                <a:lnTo>
                  <a:pt x="209550" y="1651530"/>
                </a:lnTo>
                <a:lnTo>
                  <a:pt x="213916" y="1653912"/>
                </a:lnTo>
                <a:lnTo>
                  <a:pt x="217488" y="1655897"/>
                </a:lnTo>
                <a:lnTo>
                  <a:pt x="221456" y="1659073"/>
                </a:lnTo>
                <a:lnTo>
                  <a:pt x="225425" y="1662249"/>
                </a:lnTo>
                <a:lnTo>
                  <a:pt x="228600" y="1665425"/>
                </a:lnTo>
                <a:lnTo>
                  <a:pt x="232569" y="1669395"/>
                </a:lnTo>
                <a:lnTo>
                  <a:pt x="240110" y="1678923"/>
                </a:lnTo>
                <a:lnTo>
                  <a:pt x="243285" y="1678129"/>
                </a:lnTo>
                <a:lnTo>
                  <a:pt x="245269" y="1676938"/>
                </a:lnTo>
                <a:lnTo>
                  <a:pt x="246856" y="1675747"/>
                </a:lnTo>
                <a:lnTo>
                  <a:pt x="248047" y="1674159"/>
                </a:lnTo>
                <a:lnTo>
                  <a:pt x="248444" y="1672571"/>
                </a:lnTo>
                <a:lnTo>
                  <a:pt x="248841" y="1670983"/>
                </a:lnTo>
                <a:lnTo>
                  <a:pt x="248444" y="1667410"/>
                </a:lnTo>
                <a:lnTo>
                  <a:pt x="245666" y="1659073"/>
                </a:lnTo>
                <a:lnTo>
                  <a:pt x="245269" y="1655103"/>
                </a:lnTo>
                <a:lnTo>
                  <a:pt x="245269" y="1653515"/>
                </a:lnTo>
                <a:lnTo>
                  <a:pt x="245666" y="1651530"/>
                </a:lnTo>
                <a:lnTo>
                  <a:pt x="248841" y="1652721"/>
                </a:lnTo>
                <a:lnTo>
                  <a:pt x="251619" y="1653515"/>
                </a:lnTo>
                <a:lnTo>
                  <a:pt x="258763" y="1654706"/>
                </a:lnTo>
                <a:lnTo>
                  <a:pt x="265510" y="1655500"/>
                </a:lnTo>
                <a:lnTo>
                  <a:pt x="272653" y="1657088"/>
                </a:lnTo>
                <a:lnTo>
                  <a:pt x="275431" y="1657882"/>
                </a:lnTo>
                <a:lnTo>
                  <a:pt x="278606" y="1659073"/>
                </a:lnTo>
                <a:lnTo>
                  <a:pt x="281385" y="1660264"/>
                </a:lnTo>
                <a:lnTo>
                  <a:pt x="283766" y="1662249"/>
                </a:lnTo>
                <a:lnTo>
                  <a:pt x="286147" y="1664631"/>
                </a:lnTo>
                <a:lnTo>
                  <a:pt x="287735" y="1667410"/>
                </a:lnTo>
                <a:lnTo>
                  <a:pt x="289322" y="1670983"/>
                </a:lnTo>
                <a:lnTo>
                  <a:pt x="290513" y="1674556"/>
                </a:lnTo>
                <a:lnTo>
                  <a:pt x="296069" y="1671777"/>
                </a:lnTo>
                <a:lnTo>
                  <a:pt x="301625" y="1669395"/>
                </a:lnTo>
                <a:lnTo>
                  <a:pt x="306785" y="1668601"/>
                </a:lnTo>
                <a:lnTo>
                  <a:pt x="311944" y="1668601"/>
                </a:lnTo>
                <a:lnTo>
                  <a:pt x="316706" y="1668998"/>
                </a:lnTo>
                <a:lnTo>
                  <a:pt x="321866" y="1670983"/>
                </a:lnTo>
                <a:lnTo>
                  <a:pt x="326628" y="1672968"/>
                </a:lnTo>
                <a:lnTo>
                  <a:pt x="331788" y="1675747"/>
                </a:lnTo>
                <a:lnTo>
                  <a:pt x="341710" y="1681702"/>
                </a:lnTo>
                <a:lnTo>
                  <a:pt x="352822" y="1688054"/>
                </a:lnTo>
                <a:lnTo>
                  <a:pt x="358378" y="1691627"/>
                </a:lnTo>
                <a:lnTo>
                  <a:pt x="363935" y="1694803"/>
                </a:lnTo>
                <a:lnTo>
                  <a:pt x="369888" y="1697185"/>
                </a:lnTo>
                <a:lnTo>
                  <a:pt x="376635" y="1699964"/>
                </a:lnTo>
                <a:lnTo>
                  <a:pt x="381000" y="1701155"/>
                </a:lnTo>
                <a:lnTo>
                  <a:pt x="385763" y="1703140"/>
                </a:lnTo>
                <a:lnTo>
                  <a:pt x="396478" y="1708698"/>
                </a:lnTo>
                <a:lnTo>
                  <a:pt x="407988" y="1714653"/>
                </a:lnTo>
                <a:lnTo>
                  <a:pt x="420291" y="1720608"/>
                </a:lnTo>
                <a:lnTo>
                  <a:pt x="432594" y="1726167"/>
                </a:lnTo>
                <a:lnTo>
                  <a:pt x="438150" y="1728549"/>
                </a:lnTo>
                <a:lnTo>
                  <a:pt x="444103" y="1730137"/>
                </a:lnTo>
                <a:lnTo>
                  <a:pt x="449263" y="1730931"/>
                </a:lnTo>
                <a:lnTo>
                  <a:pt x="454422" y="1731725"/>
                </a:lnTo>
                <a:lnTo>
                  <a:pt x="459185" y="1731328"/>
                </a:lnTo>
                <a:lnTo>
                  <a:pt x="463550" y="1730137"/>
                </a:lnTo>
                <a:lnTo>
                  <a:pt x="459581" y="1721800"/>
                </a:lnTo>
                <a:lnTo>
                  <a:pt x="456010" y="1713859"/>
                </a:lnTo>
                <a:lnTo>
                  <a:pt x="452438" y="1705522"/>
                </a:lnTo>
                <a:lnTo>
                  <a:pt x="449263" y="1697185"/>
                </a:lnTo>
                <a:lnTo>
                  <a:pt x="443706" y="1679717"/>
                </a:lnTo>
                <a:lnTo>
                  <a:pt x="438944" y="1663043"/>
                </a:lnTo>
                <a:lnTo>
                  <a:pt x="429816" y="1628504"/>
                </a:lnTo>
                <a:lnTo>
                  <a:pt x="425053" y="1611433"/>
                </a:lnTo>
                <a:lnTo>
                  <a:pt x="419894" y="1593965"/>
                </a:lnTo>
                <a:lnTo>
                  <a:pt x="425847" y="1595553"/>
                </a:lnTo>
                <a:lnTo>
                  <a:pt x="428625" y="1595950"/>
                </a:lnTo>
                <a:lnTo>
                  <a:pt x="431403" y="1596347"/>
                </a:lnTo>
                <a:lnTo>
                  <a:pt x="434181" y="1595950"/>
                </a:lnTo>
                <a:lnTo>
                  <a:pt x="436960" y="1594759"/>
                </a:lnTo>
                <a:lnTo>
                  <a:pt x="439341" y="1593568"/>
                </a:lnTo>
                <a:lnTo>
                  <a:pt x="441722" y="1591583"/>
                </a:lnTo>
                <a:lnTo>
                  <a:pt x="437356" y="1585231"/>
                </a:lnTo>
                <a:lnTo>
                  <a:pt x="433388" y="1578879"/>
                </a:lnTo>
                <a:lnTo>
                  <a:pt x="429816" y="1571733"/>
                </a:lnTo>
                <a:lnTo>
                  <a:pt x="426244" y="1563793"/>
                </a:lnTo>
                <a:lnTo>
                  <a:pt x="423863" y="1555455"/>
                </a:lnTo>
                <a:lnTo>
                  <a:pt x="421481" y="1546721"/>
                </a:lnTo>
                <a:lnTo>
                  <a:pt x="419894" y="1537987"/>
                </a:lnTo>
                <a:lnTo>
                  <a:pt x="419100" y="1530047"/>
                </a:lnTo>
                <a:lnTo>
                  <a:pt x="418703" y="1521313"/>
                </a:lnTo>
                <a:lnTo>
                  <a:pt x="419100" y="1512976"/>
                </a:lnTo>
                <a:lnTo>
                  <a:pt x="419894" y="1505036"/>
                </a:lnTo>
                <a:lnTo>
                  <a:pt x="421481" y="1497890"/>
                </a:lnTo>
                <a:lnTo>
                  <a:pt x="423863" y="1491538"/>
                </a:lnTo>
                <a:lnTo>
                  <a:pt x="425450" y="1488362"/>
                </a:lnTo>
                <a:lnTo>
                  <a:pt x="427435" y="1485583"/>
                </a:lnTo>
                <a:lnTo>
                  <a:pt x="429022" y="1483201"/>
                </a:lnTo>
                <a:lnTo>
                  <a:pt x="431006" y="1480819"/>
                </a:lnTo>
                <a:lnTo>
                  <a:pt x="433388" y="1478834"/>
                </a:lnTo>
                <a:lnTo>
                  <a:pt x="435769" y="1477246"/>
                </a:lnTo>
                <a:lnTo>
                  <a:pt x="435372" y="1471688"/>
                </a:lnTo>
                <a:lnTo>
                  <a:pt x="434181" y="1466924"/>
                </a:lnTo>
                <a:lnTo>
                  <a:pt x="432594" y="1461366"/>
                </a:lnTo>
                <a:lnTo>
                  <a:pt x="430213" y="1456205"/>
                </a:lnTo>
                <a:lnTo>
                  <a:pt x="425450" y="1445486"/>
                </a:lnTo>
                <a:lnTo>
                  <a:pt x="420688" y="1435164"/>
                </a:lnTo>
                <a:lnTo>
                  <a:pt x="419100" y="1430400"/>
                </a:lnTo>
                <a:lnTo>
                  <a:pt x="417513" y="1425636"/>
                </a:lnTo>
                <a:lnTo>
                  <a:pt x="417116" y="1421269"/>
                </a:lnTo>
                <a:lnTo>
                  <a:pt x="417116" y="1416902"/>
                </a:lnTo>
                <a:lnTo>
                  <a:pt x="417513" y="1414917"/>
                </a:lnTo>
                <a:lnTo>
                  <a:pt x="418703" y="1413329"/>
                </a:lnTo>
                <a:lnTo>
                  <a:pt x="419497" y="1411741"/>
                </a:lnTo>
                <a:lnTo>
                  <a:pt x="420688" y="1409756"/>
                </a:lnTo>
                <a:lnTo>
                  <a:pt x="422672" y="1408565"/>
                </a:lnTo>
                <a:lnTo>
                  <a:pt x="424656" y="1407374"/>
                </a:lnTo>
                <a:lnTo>
                  <a:pt x="426641" y="1405786"/>
                </a:lnTo>
                <a:lnTo>
                  <a:pt x="429419" y="1404595"/>
                </a:lnTo>
                <a:lnTo>
                  <a:pt x="391319" y="1347426"/>
                </a:lnTo>
                <a:lnTo>
                  <a:pt x="407591" y="1336707"/>
                </a:lnTo>
                <a:lnTo>
                  <a:pt x="411560" y="1337501"/>
                </a:lnTo>
                <a:lnTo>
                  <a:pt x="414735" y="1339089"/>
                </a:lnTo>
                <a:lnTo>
                  <a:pt x="416719" y="1341074"/>
                </a:lnTo>
                <a:lnTo>
                  <a:pt x="418306" y="1342662"/>
                </a:lnTo>
                <a:lnTo>
                  <a:pt x="418703" y="1345044"/>
                </a:lnTo>
                <a:lnTo>
                  <a:pt x="419100" y="1347426"/>
                </a:lnTo>
                <a:lnTo>
                  <a:pt x="418703" y="1350205"/>
                </a:lnTo>
                <a:lnTo>
                  <a:pt x="418306" y="1352587"/>
                </a:lnTo>
                <a:lnTo>
                  <a:pt x="417116" y="1358542"/>
                </a:lnTo>
                <a:lnTo>
                  <a:pt x="416719" y="1361321"/>
                </a:lnTo>
                <a:lnTo>
                  <a:pt x="416719" y="1364497"/>
                </a:lnTo>
                <a:lnTo>
                  <a:pt x="416719" y="1366879"/>
                </a:lnTo>
                <a:lnTo>
                  <a:pt x="417513" y="1369658"/>
                </a:lnTo>
                <a:lnTo>
                  <a:pt x="419100" y="1372040"/>
                </a:lnTo>
                <a:lnTo>
                  <a:pt x="421481" y="1374422"/>
                </a:lnTo>
                <a:lnTo>
                  <a:pt x="425847" y="1371643"/>
                </a:lnTo>
                <a:lnTo>
                  <a:pt x="429419" y="1370452"/>
                </a:lnTo>
                <a:lnTo>
                  <a:pt x="431403" y="1370452"/>
                </a:lnTo>
                <a:lnTo>
                  <a:pt x="432991" y="1370452"/>
                </a:lnTo>
                <a:lnTo>
                  <a:pt x="434578" y="1370849"/>
                </a:lnTo>
                <a:lnTo>
                  <a:pt x="435769" y="1371246"/>
                </a:lnTo>
                <a:lnTo>
                  <a:pt x="438944" y="1373231"/>
                </a:lnTo>
                <a:lnTo>
                  <a:pt x="440928" y="1375613"/>
                </a:lnTo>
                <a:lnTo>
                  <a:pt x="443310" y="1378789"/>
                </a:lnTo>
                <a:lnTo>
                  <a:pt x="444897" y="1382759"/>
                </a:lnTo>
                <a:lnTo>
                  <a:pt x="446485" y="1386332"/>
                </a:lnTo>
                <a:lnTo>
                  <a:pt x="447675" y="1390699"/>
                </a:lnTo>
                <a:lnTo>
                  <a:pt x="449263" y="1399831"/>
                </a:lnTo>
                <a:lnTo>
                  <a:pt x="450453" y="1408168"/>
                </a:lnTo>
                <a:lnTo>
                  <a:pt x="451644" y="1414520"/>
                </a:lnTo>
                <a:lnTo>
                  <a:pt x="452438" y="1417696"/>
                </a:lnTo>
                <a:lnTo>
                  <a:pt x="452835" y="1420475"/>
                </a:lnTo>
                <a:lnTo>
                  <a:pt x="453628" y="1422857"/>
                </a:lnTo>
                <a:lnTo>
                  <a:pt x="454819" y="1425239"/>
                </a:lnTo>
                <a:lnTo>
                  <a:pt x="456406" y="1426827"/>
                </a:lnTo>
                <a:lnTo>
                  <a:pt x="457597" y="1428415"/>
                </a:lnTo>
                <a:lnTo>
                  <a:pt x="461169" y="1431194"/>
                </a:lnTo>
                <a:lnTo>
                  <a:pt x="465138" y="1432782"/>
                </a:lnTo>
                <a:lnTo>
                  <a:pt x="468710" y="1434767"/>
                </a:lnTo>
                <a:lnTo>
                  <a:pt x="473472" y="1435561"/>
                </a:lnTo>
                <a:lnTo>
                  <a:pt x="477838" y="1435958"/>
                </a:lnTo>
                <a:lnTo>
                  <a:pt x="487363" y="1437149"/>
                </a:lnTo>
                <a:lnTo>
                  <a:pt x="492125" y="1437943"/>
                </a:lnTo>
                <a:lnTo>
                  <a:pt x="496491" y="1439531"/>
                </a:lnTo>
                <a:lnTo>
                  <a:pt x="500856" y="1441119"/>
                </a:lnTo>
                <a:lnTo>
                  <a:pt x="504825" y="1443501"/>
                </a:lnTo>
                <a:lnTo>
                  <a:pt x="506413" y="1445486"/>
                </a:lnTo>
                <a:lnTo>
                  <a:pt x="508000" y="1447074"/>
                </a:lnTo>
                <a:lnTo>
                  <a:pt x="509588" y="1449456"/>
                </a:lnTo>
                <a:lnTo>
                  <a:pt x="510381" y="1451441"/>
                </a:lnTo>
                <a:lnTo>
                  <a:pt x="511175" y="1453823"/>
                </a:lnTo>
                <a:lnTo>
                  <a:pt x="512366" y="1456205"/>
                </a:lnTo>
                <a:lnTo>
                  <a:pt x="513160" y="1463351"/>
                </a:lnTo>
                <a:lnTo>
                  <a:pt x="514350" y="1471291"/>
                </a:lnTo>
                <a:lnTo>
                  <a:pt x="515144" y="1480025"/>
                </a:lnTo>
                <a:lnTo>
                  <a:pt x="517128" y="1488362"/>
                </a:lnTo>
                <a:lnTo>
                  <a:pt x="518319" y="1491935"/>
                </a:lnTo>
                <a:lnTo>
                  <a:pt x="519510" y="1495111"/>
                </a:lnTo>
                <a:lnTo>
                  <a:pt x="521097" y="1497890"/>
                </a:lnTo>
                <a:lnTo>
                  <a:pt x="523081" y="1499875"/>
                </a:lnTo>
                <a:lnTo>
                  <a:pt x="525066" y="1501066"/>
                </a:lnTo>
                <a:lnTo>
                  <a:pt x="527844" y="1501463"/>
                </a:lnTo>
                <a:lnTo>
                  <a:pt x="531813" y="1501066"/>
                </a:lnTo>
                <a:lnTo>
                  <a:pt x="534591" y="1499875"/>
                </a:lnTo>
                <a:lnTo>
                  <a:pt x="537369" y="1499081"/>
                </a:lnTo>
                <a:lnTo>
                  <a:pt x="539353" y="1497890"/>
                </a:lnTo>
                <a:lnTo>
                  <a:pt x="542528" y="1494714"/>
                </a:lnTo>
                <a:lnTo>
                  <a:pt x="544513" y="1492729"/>
                </a:lnTo>
                <a:lnTo>
                  <a:pt x="545703" y="1492332"/>
                </a:lnTo>
                <a:lnTo>
                  <a:pt x="546894" y="1492332"/>
                </a:lnTo>
                <a:lnTo>
                  <a:pt x="547688" y="1493126"/>
                </a:lnTo>
                <a:lnTo>
                  <a:pt x="549275" y="1494317"/>
                </a:lnTo>
                <a:lnTo>
                  <a:pt x="552847" y="1499478"/>
                </a:lnTo>
                <a:lnTo>
                  <a:pt x="558800" y="1508609"/>
                </a:lnTo>
                <a:lnTo>
                  <a:pt x="562372" y="1515358"/>
                </a:lnTo>
                <a:lnTo>
                  <a:pt x="565944" y="1521710"/>
                </a:lnTo>
                <a:lnTo>
                  <a:pt x="571500" y="1535208"/>
                </a:lnTo>
                <a:lnTo>
                  <a:pt x="581819" y="1562999"/>
                </a:lnTo>
                <a:lnTo>
                  <a:pt x="585391" y="1560220"/>
                </a:lnTo>
                <a:lnTo>
                  <a:pt x="588963" y="1558235"/>
                </a:lnTo>
                <a:lnTo>
                  <a:pt x="590153" y="1556250"/>
                </a:lnTo>
                <a:lnTo>
                  <a:pt x="590947" y="1554661"/>
                </a:lnTo>
                <a:lnTo>
                  <a:pt x="591344" y="1553073"/>
                </a:lnTo>
                <a:lnTo>
                  <a:pt x="591741" y="1550691"/>
                </a:lnTo>
                <a:lnTo>
                  <a:pt x="596106" y="1553073"/>
                </a:lnTo>
                <a:lnTo>
                  <a:pt x="600075" y="1555455"/>
                </a:lnTo>
                <a:lnTo>
                  <a:pt x="603647" y="1558235"/>
                </a:lnTo>
                <a:lnTo>
                  <a:pt x="606822" y="1561014"/>
                </a:lnTo>
                <a:lnTo>
                  <a:pt x="609600" y="1564190"/>
                </a:lnTo>
                <a:lnTo>
                  <a:pt x="612378" y="1567763"/>
                </a:lnTo>
                <a:lnTo>
                  <a:pt x="614363" y="1570542"/>
                </a:lnTo>
                <a:lnTo>
                  <a:pt x="616347" y="1574115"/>
                </a:lnTo>
                <a:lnTo>
                  <a:pt x="619522" y="1581658"/>
                </a:lnTo>
                <a:lnTo>
                  <a:pt x="622300" y="1589201"/>
                </a:lnTo>
                <a:lnTo>
                  <a:pt x="623888" y="1597141"/>
                </a:lnTo>
                <a:lnTo>
                  <a:pt x="625078" y="1605081"/>
                </a:lnTo>
                <a:lnTo>
                  <a:pt x="627856" y="1621358"/>
                </a:lnTo>
                <a:lnTo>
                  <a:pt x="629047" y="1629695"/>
                </a:lnTo>
                <a:lnTo>
                  <a:pt x="631031" y="1638032"/>
                </a:lnTo>
                <a:lnTo>
                  <a:pt x="633413" y="1645575"/>
                </a:lnTo>
                <a:lnTo>
                  <a:pt x="636588" y="1653118"/>
                </a:lnTo>
                <a:lnTo>
                  <a:pt x="638572" y="1657088"/>
                </a:lnTo>
                <a:lnTo>
                  <a:pt x="640953" y="1660264"/>
                </a:lnTo>
                <a:lnTo>
                  <a:pt x="642938" y="1663837"/>
                </a:lnTo>
                <a:lnTo>
                  <a:pt x="646113" y="1667410"/>
                </a:lnTo>
                <a:lnTo>
                  <a:pt x="650875" y="1673365"/>
                </a:lnTo>
                <a:lnTo>
                  <a:pt x="655241" y="1679717"/>
                </a:lnTo>
                <a:lnTo>
                  <a:pt x="658813" y="1686466"/>
                </a:lnTo>
                <a:lnTo>
                  <a:pt x="661194" y="1692818"/>
                </a:lnTo>
                <a:lnTo>
                  <a:pt x="667147" y="1707110"/>
                </a:lnTo>
                <a:lnTo>
                  <a:pt x="670719" y="1714653"/>
                </a:lnTo>
                <a:lnTo>
                  <a:pt x="674688" y="1721800"/>
                </a:lnTo>
                <a:lnTo>
                  <a:pt x="676672" y="1726564"/>
                </a:lnTo>
                <a:lnTo>
                  <a:pt x="678656" y="1731328"/>
                </a:lnTo>
                <a:lnTo>
                  <a:pt x="679450" y="1736092"/>
                </a:lnTo>
                <a:lnTo>
                  <a:pt x="680244" y="1740856"/>
                </a:lnTo>
                <a:lnTo>
                  <a:pt x="680244" y="1745620"/>
                </a:lnTo>
                <a:lnTo>
                  <a:pt x="680244" y="1750384"/>
                </a:lnTo>
                <a:lnTo>
                  <a:pt x="680244" y="1759515"/>
                </a:lnTo>
                <a:lnTo>
                  <a:pt x="680244" y="1768646"/>
                </a:lnTo>
                <a:lnTo>
                  <a:pt x="680641" y="1773410"/>
                </a:lnTo>
                <a:lnTo>
                  <a:pt x="681435" y="1778174"/>
                </a:lnTo>
                <a:lnTo>
                  <a:pt x="683022" y="1782938"/>
                </a:lnTo>
                <a:lnTo>
                  <a:pt x="685006" y="1787305"/>
                </a:lnTo>
                <a:lnTo>
                  <a:pt x="687785" y="1792466"/>
                </a:lnTo>
                <a:lnTo>
                  <a:pt x="690960" y="1797230"/>
                </a:lnTo>
                <a:lnTo>
                  <a:pt x="700088" y="1772219"/>
                </a:lnTo>
                <a:lnTo>
                  <a:pt x="709613" y="1747208"/>
                </a:lnTo>
                <a:lnTo>
                  <a:pt x="718344" y="1721403"/>
                </a:lnTo>
                <a:lnTo>
                  <a:pt x="722313" y="1709095"/>
                </a:lnTo>
                <a:lnTo>
                  <a:pt x="726281" y="1695994"/>
                </a:lnTo>
                <a:lnTo>
                  <a:pt x="729456" y="1683687"/>
                </a:lnTo>
                <a:lnTo>
                  <a:pt x="732235" y="1674159"/>
                </a:lnTo>
                <a:lnTo>
                  <a:pt x="735410" y="1666616"/>
                </a:lnTo>
                <a:lnTo>
                  <a:pt x="739378" y="1659470"/>
                </a:lnTo>
                <a:lnTo>
                  <a:pt x="743744" y="1653118"/>
                </a:lnTo>
                <a:lnTo>
                  <a:pt x="749300" y="1646369"/>
                </a:lnTo>
                <a:lnTo>
                  <a:pt x="756047" y="1639620"/>
                </a:lnTo>
                <a:lnTo>
                  <a:pt x="765572" y="1630886"/>
                </a:lnTo>
                <a:lnTo>
                  <a:pt x="777081" y="1620564"/>
                </a:lnTo>
                <a:lnTo>
                  <a:pt x="792163" y="1606669"/>
                </a:lnTo>
                <a:lnTo>
                  <a:pt x="800497" y="1598729"/>
                </a:lnTo>
                <a:lnTo>
                  <a:pt x="808435" y="1590789"/>
                </a:lnTo>
                <a:lnTo>
                  <a:pt x="816769" y="1581658"/>
                </a:lnTo>
                <a:lnTo>
                  <a:pt x="824706" y="1572924"/>
                </a:lnTo>
                <a:lnTo>
                  <a:pt x="831453" y="1563396"/>
                </a:lnTo>
                <a:lnTo>
                  <a:pt x="837406" y="1553867"/>
                </a:lnTo>
                <a:lnTo>
                  <a:pt x="840581" y="1549500"/>
                </a:lnTo>
                <a:lnTo>
                  <a:pt x="842963" y="1544736"/>
                </a:lnTo>
                <a:lnTo>
                  <a:pt x="844947" y="1539972"/>
                </a:lnTo>
                <a:lnTo>
                  <a:pt x="846535" y="1535208"/>
                </a:lnTo>
                <a:lnTo>
                  <a:pt x="848122" y="1530841"/>
                </a:lnTo>
                <a:lnTo>
                  <a:pt x="848519" y="1526474"/>
                </a:lnTo>
                <a:lnTo>
                  <a:pt x="848916" y="1521710"/>
                </a:lnTo>
                <a:lnTo>
                  <a:pt x="848916" y="1517343"/>
                </a:lnTo>
                <a:lnTo>
                  <a:pt x="848122" y="1513373"/>
                </a:lnTo>
                <a:lnTo>
                  <a:pt x="846535" y="1509006"/>
                </a:lnTo>
                <a:lnTo>
                  <a:pt x="844947" y="1505036"/>
                </a:lnTo>
                <a:lnTo>
                  <a:pt x="842169" y="1501463"/>
                </a:lnTo>
                <a:lnTo>
                  <a:pt x="844947" y="1501463"/>
                </a:lnTo>
                <a:lnTo>
                  <a:pt x="846535" y="1501860"/>
                </a:lnTo>
                <a:lnTo>
                  <a:pt x="848519" y="1502654"/>
                </a:lnTo>
                <a:lnTo>
                  <a:pt x="849710" y="1503845"/>
                </a:lnTo>
                <a:lnTo>
                  <a:pt x="852488" y="1507418"/>
                </a:lnTo>
                <a:lnTo>
                  <a:pt x="854869" y="1510991"/>
                </a:lnTo>
                <a:lnTo>
                  <a:pt x="858441" y="1508212"/>
                </a:lnTo>
                <a:lnTo>
                  <a:pt x="860822" y="1505830"/>
                </a:lnTo>
                <a:lnTo>
                  <a:pt x="862806" y="1503051"/>
                </a:lnTo>
                <a:lnTo>
                  <a:pt x="863997" y="1499875"/>
                </a:lnTo>
                <a:lnTo>
                  <a:pt x="864791" y="1497493"/>
                </a:lnTo>
                <a:lnTo>
                  <a:pt x="864791" y="1493920"/>
                </a:lnTo>
                <a:lnTo>
                  <a:pt x="864394" y="1490744"/>
                </a:lnTo>
                <a:lnTo>
                  <a:pt x="863600" y="1487965"/>
                </a:lnTo>
                <a:lnTo>
                  <a:pt x="862013" y="1480819"/>
                </a:lnTo>
                <a:lnTo>
                  <a:pt x="859631" y="1474467"/>
                </a:lnTo>
                <a:lnTo>
                  <a:pt x="858044" y="1468115"/>
                </a:lnTo>
                <a:lnTo>
                  <a:pt x="857647" y="1464939"/>
                </a:lnTo>
                <a:lnTo>
                  <a:pt x="857647" y="1461366"/>
                </a:lnTo>
                <a:lnTo>
                  <a:pt x="852885" y="1464542"/>
                </a:lnTo>
                <a:lnTo>
                  <a:pt x="847725" y="1466527"/>
                </a:lnTo>
                <a:lnTo>
                  <a:pt x="842169" y="1468115"/>
                </a:lnTo>
                <a:lnTo>
                  <a:pt x="837010" y="1468512"/>
                </a:lnTo>
                <a:lnTo>
                  <a:pt x="831453" y="1468512"/>
                </a:lnTo>
                <a:lnTo>
                  <a:pt x="826294" y="1468512"/>
                </a:lnTo>
                <a:lnTo>
                  <a:pt x="815181" y="1466924"/>
                </a:lnTo>
                <a:lnTo>
                  <a:pt x="804069" y="1464939"/>
                </a:lnTo>
                <a:lnTo>
                  <a:pt x="792956" y="1463748"/>
                </a:lnTo>
                <a:lnTo>
                  <a:pt x="787797" y="1463748"/>
                </a:lnTo>
                <a:lnTo>
                  <a:pt x="782241" y="1463748"/>
                </a:lnTo>
                <a:lnTo>
                  <a:pt x="777081" y="1464542"/>
                </a:lnTo>
                <a:lnTo>
                  <a:pt x="771128" y="1465733"/>
                </a:lnTo>
                <a:lnTo>
                  <a:pt x="772716" y="1462557"/>
                </a:lnTo>
                <a:lnTo>
                  <a:pt x="773510" y="1460175"/>
                </a:lnTo>
                <a:lnTo>
                  <a:pt x="773510" y="1456999"/>
                </a:lnTo>
                <a:lnTo>
                  <a:pt x="773510" y="1454617"/>
                </a:lnTo>
                <a:lnTo>
                  <a:pt x="773113" y="1451838"/>
                </a:lnTo>
                <a:lnTo>
                  <a:pt x="772319" y="1449456"/>
                </a:lnTo>
                <a:lnTo>
                  <a:pt x="770731" y="1446677"/>
                </a:lnTo>
                <a:lnTo>
                  <a:pt x="769144" y="1444295"/>
                </a:lnTo>
                <a:lnTo>
                  <a:pt x="760016" y="1448265"/>
                </a:lnTo>
                <a:lnTo>
                  <a:pt x="747713" y="1453823"/>
                </a:lnTo>
                <a:lnTo>
                  <a:pt x="741363" y="1455808"/>
                </a:lnTo>
                <a:lnTo>
                  <a:pt x="734616" y="1457793"/>
                </a:lnTo>
                <a:lnTo>
                  <a:pt x="727472" y="1460175"/>
                </a:lnTo>
                <a:lnTo>
                  <a:pt x="720328" y="1461366"/>
                </a:lnTo>
                <a:lnTo>
                  <a:pt x="713185" y="1462160"/>
                </a:lnTo>
                <a:lnTo>
                  <a:pt x="706438" y="1462557"/>
                </a:lnTo>
                <a:lnTo>
                  <a:pt x="699691" y="1462160"/>
                </a:lnTo>
                <a:lnTo>
                  <a:pt x="693738" y="1461366"/>
                </a:lnTo>
                <a:lnTo>
                  <a:pt x="690563" y="1460572"/>
                </a:lnTo>
                <a:lnTo>
                  <a:pt x="688181" y="1459381"/>
                </a:lnTo>
                <a:lnTo>
                  <a:pt x="685403" y="1457793"/>
                </a:lnTo>
                <a:lnTo>
                  <a:pt x="683419" y="1456205"/>
                </a:lnTo>
                <a:lnTo>
                  <a:pt x="681038" y="1454617"/>
                </a:lnTo>
                <a:lnTo>
                  <a:pt x="679450" y="1452235"/>
                </a:lnTo>
                <a:lnTo>
                  <a:pt x="677863" y="1449853"/>
                </a:lnTo>
                <a:lnTo>
                  <a:pt x="676275" y="1446677"/>
                </a:lnTo>
                <a:lnTo>
                  <a:pt x="667544" y="1452235"/>
                </a:lnTo>
                <a:lnTo>
                  <a:pt x="667544" y="1449059"/>
                </a:lnTo>
                <a:lnTo>
                  <a:pt x="666750" y="1445089"/>
                </a:lnTo>
                <a:lnTo>
                  <a:pt x="664766" y="1437149"/>
                </a:lnTo>
                <a:lnTo>
                  <a:pt x="661988" y="1429209"/>
                </a:lnTo>
                <a:lnTo>
                  <a:pt x="660003" y="1422063"/>
                </a:lnTo>
                <a:lnTo>
                  <a:pt x="656431" y="1426033"/>
                </a:lnTo>
                <a:lnTo>
                  <a:pt x="652860" y="1428415"/>
                </a:lnTo>
                <a:lnTo>
                  <a:pt x="649685" y="1430797"/>
                </a:lnTo>
                <a:lnTo>
                  <a:pt x="645716" y="1431988"/>
                </a:lnTo>
                <a:lnTo>
                  <a:pt x="641747" y="1432385"/>
                </a:lnTo>
                <a:lnTo>
                  <a:pt x="637381" y="1432385"/>
                </a:lnTo>
                <a:lnTo>
                  <a:pt x="633413" y="1431988"/>
                </a:lnTo>
                <a:lnTo>
                  <a:pt x="629047" y="1431194"/>
                </a:lnTo>
                <a:lnTo>
                  <a:pt x="620316" y="1428812"/>
                </a:lnTo>
                <a:lnTo>
                  <a:pt x="612378" y="1426430"/>
                </a:lnTo>
                <a:lnTo>
                  <a:pt x="603647" y="1424048"/>
                </a:lnTo>
                <a:lnTo>
                  <a:pt x="599678" y="1423651"/>
                </a:lnTo>
                <a:lnTo>
                  <a:pt x="595710" y="1423254"/>
                </a:lnTo>
                <a:lnTo>
                  <a:pt x="596106" y="1420475"/>
                </a:lnTo>
                <a:lnTo>
                  <a:pt x="596106" y="1417299"/>
                </a:lnTo>
                <a:lnTo>
                  <a:pt x="596106" y="1414520"/>
                </a:lnTo>
                <a:lnTo>
                  <a:pt x="596106" y="1412535"/>
                </a:lnTo>
                <a:lnTo>
                  <a:pt x="595313" y="1410153"/>
                </a:lnTo>
                <a:lnTo>
                  <a:pt x="594519" y="1408565"/>
                </a:lnTo>
                <a:lnTo>
                  <a:pt x="593725" y="1406977"/>
                </a:lnTo>
                <a:lnTo>
                  <a:pt x="592138" y="1405389"/>
                </a:lnTo>
                <a:lnTo>
                  <a:pt x="589360" y="1403007"/>
                </a:lnTo>
                <a:lnTo>
                  <a:pt x="585788" y="1401022"/>
                </a:lnTo>
                <a:lnTo>
                  <a:pt x="581819" y="1400228"/>
                </a:lnTo>
                <a:lnTo>
                  <a:pt x="577056" y="1399037"/>
                </a:lnTo>
                <a:lnTo>
                  <a:pt x="567928" y="1397449"/>
                </a:lnTo>
                <a:lnTo>
                  <a:pt x="563166" y="1396258"/>
                </a:lnTo>
                <a:lnTo>
                  <a:pt x="558800" y="1395067"/>
                </a:lnTo>
                <a:lnTo>
                  <a:pt x="554831" y="1393479"/>
                </a:lnTo>
                <a:lnTo>
                  <a:pt x="551260" y="1391096"/>
                </a:lnTo>
                <a:lnTo>
                  <a:pt x="549275" y="1389905"/>
                </a:lnTo>
                <a:lnTo>
                  <a:pt x="548085" y="1388317"/>
                </a:lnTo>
                <a:lnTo>
                  <a:pt x="546894" y="1386332"/>
                </a:lnTo>
                <a:lnTo>
                  <a:pt x="545703" y="1384347"/>
                </a:lnTo>
                <a:lnTo>
                  <a:pt x="544116" y="1381568"/>
                </a:lnTo>
                <a:lnTo>
                  <a:pt x="542528" y="1379583"/>
                </a:lnTo>
                <a:lnTo>
                  <a:pt x="540941" y="1378392"/>
                </a:lnTo>
                <a:lnTo>
                  <a:pt x="538956" y="1377201"/>
                </a:lnTo>
                <a:lnTo>
                  <a:pt x="537369" y="1377201"/>
                </a:lnTo>
                <a:lnTo>
                  <a:pt x="535385" y="1377201"/>
                </a:lnTo>
                <a:lnTo>
                  <a:pt x="532210" y="1378392"/>
                </a:lnTo>
                <a:lnTo>
                  <a:pt x="528241" y="1379583"/>
                </a:lnTo>
                <a:lnTo>
                  <a:pt x="525860" y="1379583"/>
                </a:lnTo>
                <a:lnTo>
                  <a:pt x="523875" y="1379583"/>
                </a:lnTo>
                <a:lnTo>
                  <a:pt x="521891" y="1379186"/>
                </a:lnTo>
                <a:lnTo>
                  <a:pt x="519510" y="1378392"/>
                </a:lnTo>
                <a:lnTo>
                  <a:pt x="517128" y="1376407"/>
                </a:lnTo>
                <a:lnTo>
                  <a:pt x="514747" y="1374422"/>
                </a:lnTo>
                <a:lnTo>
                  <a:pt x="512366" y="1370849"/>
                </a:lnTo>
                <a:lnTo>
                  <a:pt x="510778" y="1366879"/>
                </a:lnTo>
                <a:lnTo>
                  <a:pt x="509588" y="1362909"/>
                </a:lnTo>
                <a:lnTo>
                  <a:pt x="509191" y="1358542"/>
                </a:lnTo>
                <a:lnTo>
                  <a:pt x="508000" y="1350205"/>
                </a:lnTo>
                <a:lnTo>
                  <a:pt x="506810" y="1345838"/>
                </a:lnTo>
                <a:lnTo>
                  <a:pt x="505619" y="1341868"/>
                </a:lnTo>
                <a:lnTo>
                  <a:pt x="510381" y="1342265"/>
                </a:lnTo>
                <a:lnTo>
                  <a:pt x="513953" y="1343456"/>
                </a:lnTo>
                <a:lnTo>
                  <a:pt x="516335" y="1345044"/>
                </a:lnTo>
                <a:lnTo>
                  <a:pt x="517922" y="1347029"/>
                </a:lnTo>
                <a:lnTo>
                  <a:pt x="519113" y="1349014"/>
                </a:lnTo>
                <a:lnTo>
                  <a:pt x="519906" y="1352190"/>
                </a:lnTo>
                <a:lnTo>
                  <a:pt x="521097" y="1355763"/>
                </a:lnTo>
                <a:lnTo>
                  <a:pt x="523478" y="1359733"/>
                </a:lnTo>
                <a:lnTo>
                  <a:pt x="527447" y="1360924"/>
                </a:lnTo>
                <a:lnTo>
                  <a:pt x="530622" y="1361321"/>
                </a:lnTo>
                <a:lnTo>
                  <a:pt x="534194" y="1361321"/>
                </a:lnTo>
                <a:lnTo>
                  <a:pt x="536972" y="1360924"/>
                </a:lnTo>
                <a:lnTo>
                  <a:pt x="539750" y="1360130"/>
                </a:lnTo>
                <a:lnTo>
                  <a:pt x="542131" y="1359336"/>
                </a:lnTo>
                <a:lnTo>
                  <a:pt x="544513" y="1357748"/>
                </a:lnTo>
                <a:lnTo>
                  <a:pt x="546894" y="1356160"/>
                </a:lnTo>
                <a:lnTo>
                  <a:pt x="550863" y="1352587"/>
                </a:lnTo>
                <a:lnTo>
                  <a:pt x="554831" y="1348220"/>
                </a:lnTo>
                <a:lnTo>
                  <a:pt x="558800" y="1343456"/>
                </a:lnTo>
                <a:lnTo>
                  <a:pt x="563166" y="1339089"/>
                </a:lnTo>
                <a:lnTo>
                  <a:pt x="557610" y="1331149"/>
                </a:lnTo>
                <a:lnTo>
                  <a:pt x="561578" y="1329561"/>
                </a:lnTo>
                <a:lnTo>
                  <a:pt x="566341" y="1329164"/>
                </a:lnTo>
                <a:lnTo>
                  <a:pt x="571103" y="1329164"/>
                </a:lnTo>
                <a:lnTo>
                  <a:pt x="576263" y="1329164"/>
                </a:lnTo>
                <a:lnTo>
                  <a:pt x="586581" y="1329164"/>
                </a:lnTo>
                <a:lnTo>
                  <a:pt x="597297" y="1329164"/>
                </a:lnTo>
                <a:lnTo>
                  <a:pt x="602456" y="1328767"/>
                </a:lnTo>
                <a:lnTo>
                  <a:pt x="607219" y="1327973"/>
                </a:lnTo>
                <a:lnTo>
                  <a:pt x="611585" y="1326782"/>
                </a:lnTo>
                <a:lnTo>
                  <a:pt x="615156" y="1324797"/>
                </a:lnTo>
                <a:lnTo>
                  <a:pt x="618728" y="1322415"/>
                </a:lnTo>
                <a:lnTo>
                  <a:pt x="620316" y="1320430"/>
                </a:lnTo>
                <a:lnTo>
                  <a:pt x="621903" y="1318842"/>
                </a:lnTo>
                <a:lnTo>
                  <a:pt x="623094" y="1316857"/>
                </a:lnTo>
                <a:lnTo>
                  <a:pt x="624285" y="1314475"/>
                </a:lnTo>
                <a:lnTo>
                  <a:pt x="625078" y="1312093"/>
                </a:lnTo>
                <a:lnTo>
                  <a:pt x="625872" y="1308917"/>
                </a:lnTo>
                <a:lnTo>
                  <a:pt x="627856" y="1311299"/>
                </a:lnTo>
                <a:lnTo>
                  <a:pt x="630635" y="1313284"/>
                </a:lnTo>
                <a:lnTo>
                  <a:pt x="633413" y="1314872"/>
                </a:lnTo>
                <a:lnTo>
                  <a:pt x="636985" y="1316063"/>
                </a:lnTo>
                <a:lnTo>
                  <a:pt x="640953" y="1317254"/>
                </a:lnTo>
                <a:lnTo>
                  <a:pt x="645319" y="1317651"/>
                </a:lnTo>
                <a:lnTo>
                  <a:pt x="649288" y="1317651"/>
                </a:lnTo>
                <a:lnTo>
                  <a:pt x="653256" y="1317651"/>
                </a:lnTo>
                <a:lnTo>
                  <a:pt x="657225" y="1317254"/>
                </a:lnTo>
                <a:lnTo>
                  <a:pt x="661194" y="1316063"/>
                </a:lnTo>
                <a:lnTo>
                  <a:pt x="665163" y="1315269"/>
                </a:lnTo>
                <a:lnTo>
                  <a:pt x="668338" y="1313681"/>
                </a:lnTo>
                <a:lnTo>
                  <a:pt x="671116" y="1312093"/>
                </a:lnTo>
                <a:lnTo>
                  <a:pt x="673497" y="1310108"/>
                </a:lnTo>
                <a:lnTo>
                  <a:pt x="675085" y="1307726"/>
                </a:lnTo>
                <a:lnTo>
                  <a:pt x="676275" y="1304947"/>
                </a:lnTo>
                <a:lnTo>
                  <a:pt x="676672" y="1302565"/>
                </a:lnTo>
                <a:lnTo>
                  <a:pt x="678260" y="1300183"/>
                </a:lnTo>
                <a:lnTo>
                  <a:pt x="679450" y="1298992"/>
                </a:lnTo>
                <a:lnTo>
                  <a:pt x="681038" y="1298595"/>
                </a:lnTo>
                <a:lnTo>
                  <a:pt x="683022" y="1298595"/>
                </a:lnTo>
                <a:lnTo>
                  <a:pt x="684610" y="1298992"/>
                </a:lnTo>
                <a:lnTo>
                  <a:pt x="688578" y="1300183"/>
                </a:lnTo>
                <a:lnTo>
                  <a:pt x="693341" y="1301374"/>
                </a:lnTo>
                <a:lnTo>
                  <a:pt x="695325" y="1301771"/>
                </a:lnTo>
                <a:lnTo>
                  <a:pt x="697706" y="1301771"/>
                </a:lnTo>
                <a:lnTo>
                  <a:pt x="699691" y="1301374"/>
                </a:lnTo>
                <a:lnTo>
                  <a:pt x="702072" y="1300580"/>
                </a:lnTo>
                <a:lnTo>
                  <a:pt x="704056" y="1299389"/>
                </a:lnTo>
                <a:lnTo>
                  <a:pt x="706438" y="1296610"/>
                </a:lnTo>
                <a:lnTo>
                  <a:pt x="713978" y="1295816"/>
                </a:lnTo>
                <a:lnTo>
                  <a:pt x="721916" y="1295419"/>
                </a:lnTo>
                <a:lnTo>
                  <a:pt x="737791" y="1295022"/>
                </a:lnTo>
                <a:lnTo>
                  <a:pt x="754063" y="1295419"/>
                </a:lnTo>
                <a:lnTo>
                  <a:pt x="769938" y="1295419"/>
                </a:lnTo>
                <a:lnTo>
                  <a:pt x="764778" y="1287082"/>
                </a:lnTo>
                <a:lnTo>
                  <a:pt x="766763" y="1285891"/>
                </a:lnTo>
                <a:lnTo>
                  <a:pt x="769541" y="1285097"/>
                </a:lnTo>
                <a:lnTo>
                  <a:pt x="772319" y="1284700"/>
                </a:lnTo>
                <a:lnTo>
                  <a:pt x="774700" y="1284303"/>
                </a:lnTo>
                <a:lnTo>
                  <a:pt x="779860" y="1283906"/>
                </a:lnTo>
                <a:lnTo>
                  <a:pt x="785416" y="1284303"/>
                </a:lnTo>
                <a:lnTo>
                  <a:pt x="791369" y="1285494"/>
                </a:lnTo>
                <a:lnTo>
                  <a:pt x="797322" y="1286685"/>
                </a:lnTo>
                <a:lnTo>
                  <a:pt x="808831" y="1289861"/>
                </a:lnTo>
                <a:lnTo>
                  <a:pt x="814785" y="1291052"/>
                </a:lnTo>
                <a:lnTo>
                  <a:pt x="819944" y="1291846"/>
                </a:lnTo>
                <a:lnTo>
                  <a:pt x="825103" y="1291846"/>
                </a:lnTo>
                <a:lnTo>
                  <a:pt x="827485" y="1291449"/>
                </a:lnTo>
                <a:lnTo>
                  <a:pt x="830263" y="1291052"/>
                </a:lnTo>
                <a:lnTo>
                  <a:pt x="832247" y="1290258"/>
                </a:lnTo>
                <a:lnTo>
                  <a:pt x="834628" y="1289464"/>
                </a:lnTo>
                <a:lnTo>
                  <a:pt x="836613" y="1287479"/>
                </a:lnTo>
                <a:lnTo>
                  <a:pt x="838597" y="1285891"/>
                </a:lnTo>
                <a:lnTo>
                  <a:pt x="840581" y="1283906"/>
                </a:lnTo>
                <a:lnTo>
                  <a:pt x="842169" y="1281524"/>
                </a:lnTo>
                <a:lnTo>
                  <a:pt x="843756" y="1278745"/>
                </a:lnTo>
                <a:lnTo>
                  <a:pt x="844947" y="1275172"/>
                </a:lnTo>
                <a:lnTo>
                  <a:pt x="841375" y="1270805"/>
                </a:lnTo>
                <a:lnTo>
                  <a:pt x="837406" y="1266835"/>
                </a:lnTo>
                <a:lnTo>
                  <a:pt x="833438" y="1263262"/>
                </a:lnTo>
                <a:lnTo>
                  <a:pt x="829072" y="1260483"/>
                </a:lnTo>
                <a:lnTo>
                  <a:pt x="824706" y="1257704"/>
                </a:lnTo>
                <a:lnTo>
                  <a:pt x="819944" y="1255719"/>
                </a:lnTo>
                <a:lnTo>
                  <a:pt x="810419" y="1251749"/>
                </a:lnTo>
                <a:lnTo>
                  <a:pt x="800894" y="1248573"/>
                </a:lnTo>
                <a:lnTo>
                  <a:pt x="790972" y="1245000"/>
                </a:lnTo>
                <a:lnTo>
                  <a:pt x="780256" y="1241824"/>
                </a:lnTo>
                <a:lnTo>
                  <a:pt x="775494" y="1239442"/>
                </a:lnTo>
                <a:lnTo>
                  <a:pt x="770731" y="1237457"/>
                </a:lnTo>
                <a:lnTo>
                  <a:pt x="766763" y="1235075"/>
                </a:lnTo>
                <a:lnTo>
                  <a:pt x="763588" y="1232693"/>
                </a:lnTo>
                <a:lnTo>
                  <a:pt x="760413" y="1229914"/>
                </a:lnTo>
                <a:lnTo>
                  <a:pt x="758031" y="1227532"/>
                </a:lnTo>
                <a:lnTo>
                  <a:pt x="755253" y="1224355"/>
                </a:lnTo>
                <a:lnTo>
                  <a:pt x="753666" y="1221179"/>
                </a:lnTo>
                <a:lnTo>
                  <a:pt x="749697" y="1215224"/>
                </a:lnTo>
                <a:lnTo>
                  <a:pt x="746522" y="1208872"/>
                </a:lnTo>
                <a:lnTo>
                  <a:pt x="742553" y="1202520"/>
                </a:lnTo>
                <a:lnTo>
                  <a:pt x="740966" y="1199741"/>
                </a:lnTo>
                <a:lnTo>
                  <a:pt x="738188" y="1196565"/>
                </a:lnTo>
                <a:lnTo>
                  <a:pt x="735806" y="1194183"/>
                </a:lnTo>
                <a:lnTo>
                  <a:pt x="733028" y="1191404"/>
                </a:lnTo>
                <a:lnTo>
                  <a:pt x="727472" y="1187434"/>
                </a:lnTo>
                <a:lnTo>
                  <a:pt x="721916" y="1183464"/>
                </a:lnTo>
                <a:lnTo>
                  <a:pt x="711200" y="1177112"/>
                </a:lnTo>
                <a:lnTo>
                  <a:pt x="700088" y="1171157"/>
                </a:lnTo>
                <a:lnTo>
                  <a:pt x="689769" y="1164408"/>
                </a:lnTo>
                <a:lnTo>
                  <a:pt x="685006" y="1161629"/>
                </a:lnTo>
                <a:lnTo>
                  <a:pt x="680244" y="1157659"/>
                </a:lnTo>
                <a:lnTo>
                  <a:pt x="675878" y="1153689"/>
                </a:lnTo>
                <a:lnTo>
                  <a:pt x="671513" y="1149322"/>
                </a:lnTo>
                <a:lnTo>
                  <a:pt x="667147" y="1144558"/>
                </a:lnTo>
                <a:lnTo>
                  <a:pt x="663575" y="1139397"/>
                </a:lnTo>
                <a:lnTo>
                  <a:pt x="660003" y="1133442"/>
                </a:lnTo>
                <a:lnTo>
                  <a:pt x="656828" y="1126693"/>
                </a:lnTo>
                <a:lnTo>
                  <a:pt x="648097" y="1106049"/>
                </a:lnTo>
                <a:lnTo>
                  <a:pt x="643731" y="1096918"/>
                </a:lnTo>
                <a:lnTo>
                  <a:pt x="639366" y="1088184"/>
                </a:lnTo>
                <a:lnTo>
                  <a:pt x="634603" y="1079847"/>
                </a:lnTo>
                <a:lnTo>
                  <a:pt x="628650" y="1071907"/>
                </a:lnTo>
                <a:lnTo>
                  <a:pt x="625872" y="1067937"/>
                </a:lnTo>
                <a:lnTo>
                  <a:pt x="621903" y="1063967"/>
                </a:lnTo>
                <a:lnTo>
                  <a:pt x="617935" y="1059599"/>
                </a:lnTo>
                <a:lnTo>
                  <a:pt x="613172" y="1055629"/>
                </a:lnTo>
                <a:lnTo>
                  <a:pt x="609997" y="1053247"/>
                </a:lnTo>
                <a:lnTo>
                  <a:pt x="607616" y="1050071"/>
                </a:lnTo>
                <a:lnTo>
                  <a:pt x="605235" y="1046498"/>
                </a:lnTo>
                <a:lnTo>
                  <a:pt x="603647" y="1043719"/>
                </a:lnTo>
                <a:lnTo>
                  <a:pt x="600075" y="1036573"/>
                </a:lnTo>
                <a:lnTo>
                  <a:pt x="597694" y="1029427"/>
                </a:lnTo>
                <a:lnTo>
                  <a:pt x="594519" y="1022281"/>
                </a:lnTo>
                <a:lnTo>
                  <a:pt x="591344" y="1015929"/>
                </a:lnTo>
                <a:lnTo>
                  <a:pt x="589756" y="1012753"/>
                </a:lnTo>
                <a:lnTo>
                  <a:pt x="587375" y="1010371"/>
                </a:lnTo>
                <a:lnTo>
                  <a:pt x="585391" y="1007592"/>
                </a:lnTo>
                <a:lnTo>
                  <a:pt x="582613" y="1005607"/>
                </a:lnTo>
                <a:lnTo>
                  <a:pt x="579041" y="1003225"/>
                </a:lnTo>
                <a:lnTo>
                  <a:pt x="575469" y="1001240"/>
                </a:lnTo>
                <a:lnTo>
                  <a:pt x="569516" y="998461"/>
                </a:lnTo>
                <a:lnTo>
                  <a:pt x="558403" y="994094"/>
                </a:lnTo>
                <a:lnTo>
                  <a:pt x="553641" y="992109"/>
                </a:lnTo>
                <a:lnTo>
                  <a:pt x="551656" y="990918"/>
                </a:lnTo>
                <a:lnTo>
                  <a:pt x="549275" y="988536"/>
                </a:lnTo>
                <a:lnTo>
                  <a:pt x="546894" y="986551"/>
                </a:lnTo>
                <a:lnTo>
                  <a:pt x="544513" y="983375"/>
                </a:lnTo>
                <a:lnTo>
                  <a:pt x="542131" y="980199"/>
                </a:lnTo>
                <a:lnTo>
                  <a:pt x="539353" y="975832"/>
                </a:lnTo>
                <a:lnTo>
                  <a:pt x="532606" y="964319"/>
                </a:lnTo>
                <a:lnTo>
                  <a:pt x="528638" y="958364"/>
                </a:lnTo>
                <a:lnTo>
                  <a:pt x="524272" y="952806"/>
                </a:lnTo>
                <a:lnTo>
                  <a:pt x="519510" y="947248"/>
                </a:lnTo>
                <a:lnTo>
                  <a:pt x="513953" y="942484"/>
                </a:lnTo>
                <a:lnTo>
                  <a:pt x="511175" y="940896"/>
                </a:lnTo>
                <a:lnTo>
                  <a:pt x="508397" y="939308"/>
                </a:lnTo>
                <a:lnTo>
                  <a:pt x="504825" y="937720"/>
                </a:lnTo>
                <a:lnTo>
                  <a:pt x="501650" y="936529"/>
                </a:lnTo>
                <a:lnTo>
                  <a:pt x="504428" y="936132"/>
                </a:lnTo>
                <a:lnTo>
                  <a:pt x="507206" y="935735"/>
                </a:lnTo>
                <a:lnTo>
                  <a:pt x="510778" y="935735"/>
                </a:lnTo>
                <a:lnTo>
                  <a:pt x="514350" y="935735"/>
                </a:lnTo>
                <a:lnTo>
                  <a:pt x="522288" y="936926"/>
                </a:lnTo>
                <a:lnTo>
                  <a:pt x="530225" y="938911"/>
                </a:lnTo>
                <a:lnTo>
                  <a:pt x="538956" y="941293"/>
                </a:lnTo>
                <a:lnTo>
                  <a:pt x="548085" y="944072"/>
                </a:lnTo>
                <a:lnTo>
                  <a:pt x="566341" y="949630"/>
                </a:lnTo>
                <a:lnTo>
                  <a:pt x="575072" y="952012"/>
                </a:lnTo>
                <a:lnTo>
                  <a:pt x="583803" y="954394"/>
                </a:lnTo>
                <a:lnTo>
                  <a:pt x="590947" y="955585"/>
                </a:lnTo>
                <a:lnTo>
                  <a:pt x="598091" y="955982"/>
                </a:lnTo>
                <a:lnTo>
                  <a:pt x="600869" y="955982"/>
                </a:lnTo>
                <a:lnTo>
                  <a:pt x="604044" y="955585"/>
                </a:lnTo>
                <a:lnTo>
                  <a:pt x="606028" y="954791"/>
                </a:lnTo>
                <a:lnTo>
                  <a:pt x="608410" y="953600"/>
                </a:lnTo>
                <a:lnTo>
                  <a:pt x="610394" y="952012"/>
                </a:lnTo>
                <a:lnTo>
                  <a:pt x="611981" y="950027"/>
                </a:lnTo>
                <a:lnTo>
                  <a:pt x="612775" y="948042"/>
                </a:lnTo>
                <a:lnTo>
                  <a:pt x="613569" y="944866"/>
                </a:lnTo>
                <a:lnTo>
                  <a:pt x="621506" y="950821"/>
                </a:lnTo>
                <a:lnTo>
                  <a:pt x="629047" y="955982"/>
                </a:lnTo>
                <a:lnTo>
                  <a:pt x="645716" y="966304"/>
                </a:lnTo>
                <a:lnTo>
                  <a:pt x="653256" y="972259"/>
                </a:lnTo>
                <a:lnTo>
                  <a:pt x="661194" y="978214"/>
                </a:lnTo>
                <a:lnTo>
                  <a:pt x="664766" y="981390"/>
                </a:lnTo>
                <a:lnTo>
                  <a:pt x="668338" y="984566"/>
                </a:lnTo>
                <a:lnTo>
                  <a:pt x="671513" y="988536"/>
                </a:lnTo>
                <a:lnTo>
                  <a:pt x="674688" y="992903"/>
                </a:lnTo>
                <a:lnTo>
                  <a:pt x="694928" y="961143"/>
                </a:lnTo>
                <a:lnTo>
                  <a:pt x="700088" y="969480"/>
                </a:lnTo>
                <a:lnTo>
                  <a:pt x="703660" y="967495"/>
                </a:lnTo>
                <a:lnTo>
                  <a:pt x="706438" y="965907"/>
                </a:lnTo>
                <a:lnTo>
                  <a:pt x="708422" y="965510"/>
                </a:lnTo>
                <a:lnTo>
                  <a:pt x="709613" y="965907"/>
                </a:lnTo>
                <a:lnTo>
                  <a:pt x="711597" y="967495"/>
                </a:lnTo>
                <a:lnTo>
                  <a:pt x="712788" y="969480"/>
                </a:lnTo>
                <a:lnTo>
                  <a:pt x="717153" y="976626"/>
                </a:lnTo>
                <a:lnTo>
                  <a:pt x="723106" y="985360"/>
                </a:lnTo>
                <a:lnTo>
                  <a:pt x="723900" y="986551"/>
                </a:lnTo>
                <a:lnTo>
                  <a:pt x="724297" y="986551"/>
                </a:lnTo>
                <a:lnTo>
                  <a:pt x="724297" y="986154"/>
                </a:lnTo>
                <a:lnTo>
                  <a:pt x="725488" y="984963"/>
                </a:lnTo>
                <a:lnTo>
                  <a:pt x="726281" y="984169"/>
                </a:lnTo>
                <a:lnTo>
                  <a:pt x="727075" y="983772"/>
                </a:lnTo>
                <a:lnTo>
                  <a:pt x="728663" y="983375"/>
                </a:lnTo>
                <a:lnTo>
                  <a:pt x="730647" y="982978"/>
                </a:lnTo>
                <a:lnTo>
                  <a:pt x="733028" y="982978"/>
                </a:lnTo>
                <a:lnTo>
                  <a:pt x="736600" y="983772"/>
                </a:lnTo>
                <a:lnTo>
                  <a:pt x="738981" y="984169"/>
                </a:lnTo>
                <a:lnTo>
                  <a:pt x="740966" y="985360"/>
                </a:lnTo>
                <a:lnTo>
                  <a:pt x="742950" y="987742"/>
                </a:lnTo>
                <a:lnTo>
                  <a:pt x="745331" y="989727"/>
                </a:lnTo>
                <a:lnTo>
                  <a:pt x="749697" y="995682"/>
                </a:lnTo>
                <a:lnTo>
                  <a:pt x="754063" y="1002431"/>
                </a:lnTo>
                <a:lnTo>
                  <a:pt x="761603" y="1015929"/>
                </a:lnTo>
                <a:lnTo>
                  <a:pt x="767556" y="1025457"/>
                </a:lnTo>
                <a:lnTo>
                  <a:pt x="769541" y="1025060"/>
                </a:lnTo>
                <a:lnTo>
                  <a:pt x="771128" y="1024266"/>
                </a:lnTo>
                <a:lnTo>
                  <a:pt x="773113" y="1022678"/>
                </a:lnTo>
                <a:lnTo>
                  <a:pt x="774303" y="1021487"/>
                </a:lnTo>
                <a:lnTo>
                  <a:pt x="775097" y="1020296"/>
                </a:lnTo>
                <a:lnTo>
                  <a:pt x="775891" y="1018311"/>
                </a:lnTo>
                <a:lnTo>
                  <a:pt x="777081" y="1015135"/>
                </a:lnTo>
                <a:lnTo>
                  <a:pt x="777875" y="1006798"/>
                </a:lnTo>
                <a:lnTo>
                  <a:pt x="778669" y="1002828"/>
                </a:lnTo>
                <a:lnTo>
                  <a:pt x="779463" y="999255"/>
                </a:lnTo>
                <a:lnTo>
                  <a:pt x="781844" y="1003225"/>
                </a:lnTo>
                <a:lnTo>
                  <a:pt x="784225" y="1006401"/>
                </a:lnTo>
                <a:lnTo>
                  <a:pt x="787003" y="1008783"/>
                </a:lnTo>
                <a:lnTo>
                  <a:pt x="790178" y="1011165"/>
                </a:lnTo>
                <a:lnTo>
                  <a:pt x="793750" y="1013150"/>
                </a:lnTo>
                <a:lnTo>
                  <a:pt x="797322" y="1015135"/>
                </a:lnTo>
                <a:lnTo>
                  <a:pt x="804466" y="1018311"/>
                </a:lnTo>
                <a:lnTo>
                  <a:pt x="808038" y="1020296"/>
                </a:lnTo>
                <a:lnTo>
                  <a:pt x="811213" y="1021884"/>
                </a:lnTo>
                <a:lnTo>
                  <a:pt x="813991" y="1024663"/>
                </a:lnTo>
                <a:lnTo>
                  <a:pt x="816769" y="1027045"/>
                </a:lnTo>
                <a:lnTo>
                  <a:pt x="818356" y="1030221"/>
                </a:lnTo>
                <a:lnTo>
                  <a:pt x="819944" y="1033794"/>
                </a:lnTo>
                <a:lnTo>
                  <a:pt x="820341" y="1038161"/>
                </a:lnTo>
                <a:lnTo>
                  <a:pt x="820341" y="1043322"/>
                </a:lnTo>
                <a:lnTo>
                  <a:pt x="823119" y="1041734"/>
                </a:lnTo>
                <a:lnTo>
                  <a:pt x="825897" y="1040146"/>
                </a:lnTo>
                <a:lnTo>
                  <a:pt x="827088" y="1038161"/>
                </a:lnTo>
                <a:lnTo>
                  <a:pt x="828675" y="1035382"/>
                </a:lnTo>
                <a:lnTo>
                  <a:pt x="829469" y="1032603"/>
                </a:lnTo>
                <a:lnTo>
                  <a:pt x="830263" y="1029824"/>
                </a:lnTo>
                <a:lnTo>
                  <a:pt x="831453" y="1024266"/>
                </a:lnTo>
                <a:lnTo>
                  <a:pt x="840581" y="1031015"/>
                </a:lnTo>
                <a:lnTo>
                  <a:pt x="848916" y="1038161"/>
                </a:lnTo>
                <a:lnTo>
                  <a:pt x="856060" y="1045307"/>
                </a:lnTo>
                <a:lnTo>
                  <a:pt x="862410" y="1052850"/>
                </a:lnTo>
                <a:lnTo>
                  <a:pt x="867966" y="1060790"/>
                </a:lnTo>
                <a:lnTo>
                  <a:pt x="873125" y="1069922"/>
                </a:lnTo>
                <a:lnTo>
                  <a:pt x="877491" y="1079450"/>
                </a:lnTo>
                <a:lnTo>
                  <a:pt x="881856" y="1090963"/>
                </a:lnTo>
                <a:lnTo>
                  <a:pt x="885428" y="1089772"/>
                </a:lnTo>
                <a:lnTo>
                  <a:pt x="887413" y="1087787"/>
                </a:lnTo>
                <a:lnTo>
                  <a:pt x="889000" y="1085802"/>
                </a:lnTo>
                <a:lnTo>
                  <a:pt x="890588" y="1083023"/>
                </a:lnTo>
                <a:lnTo>
                  <a:pt x="891381" y="1080641"/>
                </a:lnTo>
                <a:lnTo>
                  <a:pt x="891778" y="1077465"/>
                </a:lnTo>
                <a:lnTo>
                  <a:pt x="892572" y="1071907"/>
                </a:lnTo>
                <a:lnTo>
                  <a:pt x="894953" y="1071907"/>
                </a:lnTo>
                <a:lnTo>
                  <a:pt x="896144" y="1072304"/>
                </a:lnTo>
                <a:lnTo>
                  <a:pt x="897731" y="1072701"/>
                </a:lnTo>
                <a:lnTo>
                  <a:pt x="898922" y="1073495"/>
                </a:lnTo>
                <a:lnTo>
                  <a:pt x="901303" y="1075877"/>
                </a:lnTo>
                <a:lnTo>
                  <a:pt x="903288" y="1078259"/>
                </a:lnTo>
                <a:lnTo>
                  <a:pt x="906463" y="1083817"/>
                </a:lnTo>
                <a:lnTo>
                  <a:pt x="908844" y="1086993"/>
                </a:lnTo>
                <a:lnTo>
                  <a:pt x="910431" y="1089772"/>
                </a:lnTo>
                <a:lnTo>
                  <a:pt x="913606" y="1084611"/>
                </a:lnTo>
                <a:lnTo>
                  <a:pt x="915194" y="1079450"/>
                </a:lnTo>
                <a:lnTo>
                  <a:pt x="915988" y="1074686"/>
                </a:lnTo>
                <a:lnTo>
                  <a:pt x="915988" y="1069525"/>
                </a:lnTo>
                <a:lnTo>
                  <a:pt x="915591" y="1064364"/>
                </a:lnTo>
                <a:lnTo>
                  <a:pt x="914400" y="1059202"/>
                </a:lnTo>
                <a:lnTo>
                  <a:pt x="912813" y="1054041"/>
                </a:lnTo>
                <a:lnTo>
                  <a:pt x="911225" y="1048880"/>
                </a:lnTo>
                <a:lnTo>
                  <a:pt x="906860" y="1038161"/>
                </a:lnTo>
                <a:lnTo>
                  <a:pt x="902891" y="1027442"/>
                </a:lnTo>
                <a:lnTo>
                  <a:pt x="901303" y="1022281"/>
                </a:lnTo>
                <a:lnTo>
                  <a:pt x="900113" y="1017517"/>
                </a:lnTo>
                <a:lnTo>
                  <a:pt x="898922" y="1012356"/>
                </a:lnTo>
                <a:lnTo>
                  <a:pt x="898525" y="1007592"/>
                </a:lnTo>
                <a:lnTo>
                  <a:pt x="898128" y="1002431"/>
                </a:lnTo>
                <a:lnTo>
                  <a:pt x="897731" y="997667"/>
                </a:lnTo>
                <a:lnTo>
                  <a:pt x="896541" y="988139"/>
                </a:lnTo>
                <a:lnTo>
                  <a:pt x="894160" y="978611"/>
                </a:lnTo>
                <a:lnTo>
                  <a:pt x="892175" y="969480"/>
                </a:lnTo>
                <a:lnTo>
                  <a:pt x="890191" y="959952"/>
                </a:lnTo>
                <a:lnTo>
                  <a:pt x="888206" y="950821"/>
                </a:lnTo>
                <a:lnTo>
                  <a:pt x="887413" y="941293"/>
                </a:lnTo>
                <a:lnTo>
                  <a:pt x="887413" y="936529"/>
                </a:lnTo>
                <a:lnTo>
                  <a:pt x="887413" y="931765"/>
                </a:lnTo>
                <a:lnTo>
                  <a:pt x="887413" y="927001"/>
                </a:lnTo>
                <a:lnTo>
                  <a:pt x="887016" y="921840"/>
                </a:lnTo>
                <a:lnTo>
                  <a:pt x="885428" y="911915"/>
                </a:lnTo>
                <a:lnTo>
                  <a:pt x="884238" y="907151"/>
                </a:lnTo>
                <a:lnTo>
                  <a:pt x="884238" y="901990"/>
                </a:lnTo>
                <a:lnTo>
                  <a:pt x="884635" y="897226"/>
                </a:lnTo>
                <a:lnTo>
                  <a:pt x="885428" y="894447"/>
                </a:lnTo>
                <a:lnTo>
                  <a:pt x="886222" y="892065"/>
                </a:lnTo>
                <a:lnTo>
                  <a:pt x="888206" y="885315"/>
                </a:lnTo>
                <a:lnTo>
                  <a:pt x="889000" y="880551"/>
                </a:lnTo>
                <a:lnTo>
                  <a:pt x="889000" y="877375"/>
                </a:lnTo>
                <a:lnTo>
                  <a:pt x="888206" y="874596"/>
                </a:lnTo>
                <a:lnTo>
                  <a:pt x="887016" y="871817"/>
                </a:lnTo>
                <a:lnTo>
                  <a:pt x="886222" y="868641"/>
                </a:lnTo>
                <a:lnTo>
                  <a:pt x="885825" y="863877"/>
                </a:lnTo>
                <a:lnTo>
                  <a:pt x="886222" y="856731"/>
                </a:lnTo>
                <a:lnTo>
                  <a:pt x="886619" y="852761"/>
                </a:lnTo>
                <a:lnTo>
                  <a:pt x="887413" y="849188"/>
                </a:lnTo>
                <a:lnTo>
                  <a:pt x="890191" y="841248"/>
                </a:lnTo>
                <a:lnTo>
                  <a:pt x="892175" y="834102"/>
                </a:lnTo>
                <a:lnTo>
                  <a:pt x="893763" y="827353"/>
                </a:lnTo>
                <a:lnTo>
                  <a:pt x="894160" y="823780"/>
                </a:lnTo>
                <a:lnTo>
                  <a:pt x="894953" y="821001"/>
                </a:lnTo>
                <a:lnTo>
                  <a:pt x="894160" y="817428"/>
                </a:lnTo>
                <a:lnTo>
                  <a:pt x="893366" y="813855"/>
                </a:lnTo>
                <a:lnTo>
                  <a:pt x="892175" y="811076"/>
                </a:lnTo>
                <a:lnTo>
                  <a:pt x="890191" y="807503"/>
                </a:lnTo>
                <a:lnTo>
                  <a:pt x="887016" y="803930"/>
                </a:lnTo>
                <a:lnTo>
                  <a:pt x="883047" y="800357"/>
                </a:lnTo>
                <a:lnTo>
                  <a:pt x="891381" y="794799"/>
                </a:lnTo>
                <a:lnTo>
                  <a:pt x="889000" y="793211"/>
                </a:lnTo>
                <a:lnTo>
                  <a:pt x="886619" y="790432"/>
                </a:lnTo>
                <a:lnTo>
                  <a:pt x="883841" y="786462"/>
                </a:lnTo>
                <a:lnTo>
                  <a:pt x="881063" y="782095"/>
                </a:lnTo>
                <a:lnTo>
                  <a:pt x="875110" y="771773"/>
                </a:lnTo>
                <a:lnTo>
                  <a:pt x="869553" y="760260"/>
                </a:lnTo>
                <a:lnTo>
                  <a:pt x="864394" y="748350"/>
                </a:lnTo>
                <a:lnTo>
                  <a:pt x="860028" y="738028"/>
                </a:lnTo>
                <a:lnTo>
                  <a:pt x="857250" y="729294"/>
                </a:lnTo>
                <a:lnTo>
                  <a:pt x="855663" y="723735"/>
                </a:lnTo>
                <a:lnTo>
                  <a:pt x="862806" y="727706"/>
                </a:lnTo>
                <a:lnTo>
                  <a:pt x="869156" y="732073"/>
                </a:lnTo>
                <a:lnTo>
                  <a:pt x="875110" y="736837"/>
                </a:lnTo>
                <a:lnTo>
                  <a:pt x="880666" y="741998"/>
                </a:lnTo>
                <a:lnTo>
                  <a:pt x="885428" y="747556"/>
                </a:lnTo>
                <a:lnTo>
                  <a:pt x="889397" y="753511"/>
                </a:lnTo>
                <a:lnTo>
                  <a:pt x="893366" y="760260"/>
                </a:lnTo>
                <a:lnTo>
                  <a:pt x="897335" y="766612"/>
                </a:lnTo>
                <a:lnTo>
                  <a:pt x="900510" y="773758"/>
                </a:lnTo>
                <a:lnTo>
                  <a:pt x="903685" y="780507"/>
                </a:lnTo>
                <a:lnTo>
                  <a:pt x="910035" y="794799"/>
                </a:lnTo>
                <a:lnTo>
                  <a:pt x="915591" y="809091"/>
                </a:lnTo>
                <a:lnTo>
                  <a:pt x="921544" y="822589"/>
                </a:lnTo>
                <a:lnTo>
                  <a:pt x="925116" y="830132"/>
                </a:lnTo>
                <a:lnTo>
                  <a:pt x="929085" y="836881"/>
                </a:lnTo>
                <a:lnTo>
                  <a:pt x="933450" y="843630"/>
                </a:lnTo>
                <a:lnTo>
                  <a:pt x="937816" y="850379"/>
                </a:lnTo>
                <a:lnTo>
                  <a:pt x="942975" y="856731"/>
                </a:lnTo>
                <a:lnTo>
                  <a:pt x="948135" y="862289"/>
                </a:lnTo>
                <a:lnTo>
                  <a:pt x="954088" y="867847"/>
                </a:lnTo>
                <a:lnTo>
                  <a:pt x="960835" y="873008"/>
                </a:lnTo>
                <a:lnTo>
                  <a:pt x="960041" y="876581"/>
                </a:lnTo>
                <a:lnTo>
                  <a:pt x="960835" y="880551"/>
                </a:lnTo>
                <a:lnTo>
                  <a:pt x="961231" y="884521"/>
                </a:lnTo>
                <a:lnTo>
                  <a:pt x="962025" y="888491"/>
                </a:lnTo>
                <a:lnTo>
                  <a:pt x="964010" y="896829"/>
                </a:lnTo>
                <a:lnTo>
                  <a:pt x="967581" y="904769"/>
                </a:lnTo>
                <a:lnTo>
                  <a:pt x="971550" y="912709"/>
                </a:lnTo>
                <a:lnTo>
                  <a:pt x="975916" y="920252"/>
                </a:lnTo>
                <a:lnTo>
                  <a:pt x="983853" y="934147"/>
                </a:lnTo>
                <a:lnTo>
                  <a:pt x="987425" y="932559"/>
                </a:lnTo>
                <a:lnTo>
                  <a:pt x="990203" y="930971"/>
                </a:lnTo>
                <a:lnTo>
                  <a:pt x="991791" y="929383"/>
                </a:lnTo>
                <a:lnTo>
                  <a:pt x="992585" y="927398"/>
                </a:lnTo>
                <a:lnTo>
                  <a:pt x="992981" y="925810"/>
                </a:lnTo>
                <a:lnTo>
                  <a:pt x="992585" y="923428"/>
                </a:lnTo>
                <a:lnTo>
                  <a:pt x="990997" y="919061"/>
                </a:lnTo>
                <a:lnTo>
                  <a:pt x="988616" y="915091"/>
                </a:lnTo>
                <a:lnTo>
                  <a:pt x="987822" y="912312"/>
                </a:lnTo>
                <a:lnTo>
                  <a:pt x="987425" y="910327"/>
                </a:lnTo>
                <a:lnTo>
                  <a:pt x="987028" y="907548"/>
                </a:lnTo>
                <a:lnTo>
                  <a:pt x="987425" y="904769"/>
                </a:lnTo>
                <a:lnTo>
                  <a:pt x="988616" y="902387"/>
                </a:lnTo>
                <a:lnTo>
                  <a:pt x="990997" y="899608"/>
                </a:lnTo>
                <a:lnTo>
                  <a:pt x="1015603" y="954394"/>
                </a:lnTo>
                <a:lnTo>
                  <a:pt x="1018381" y="951218"/>
                </a:lnTo>
                <a:lnTo>
                  <a:pt x="1020763" y="949233"/>
                </a:lnTo>
                <a:lnTo>
                  <a:pt x="1023541" y="948042"/>
                </a:lnTo>
                <a:lnTo>
                  <a:pt x="1025922" y="947248"/>
                </a:lnTo>
                <a:lnTo>
                  <a:pt x="1028700" y="948042"/>
                </a:lnTo>
                <a:lnTo>
                  <a:pt x="1031081" y="948836"/>
                </a:lnTo>
                <a:lnTo>
                  <a:pt x="1033463" y="950424"/>
                </a:lnTo>
                <a:lnTo>
                  <a:pt x="1035844" y="952806"/>
                </a:lnTo>
                <a:lnTo>
                  <a:pt x="1038225" y="955585"/>
                </a:lnTo>
                <a:lnTo>
                  <a:pt x="1041003" y="958761"/>
                </a:lnTo>
                <a:lnTo>
                  <a:pt x="1044972" y="967098"/>
                </a:lnTo>
                <a:lnTo>
                  <a:pt x="1049338" y="975832"/>
                </a:lnTo>
                <a:lnTo>
                  <a:pt x="1053306" y="986154"/>
                </a:lnTo>
                <a:lnTo>
                  <a:pt x="1056878" y="996873"/>
                </a:lnTo>
                <a:lnTo>
                  <a:pt x="1060450" y="1007592"/>
                </a:lnTo>
                <a:lnTo>
                  <a:pt x="1066403" y="1027442"/>
                </a:lnTo>
                <a:lnTo>
                  <a:pt x="1071166" y="1043322"/>
                </a:lnTo>
                <a:lnTo>
                  <a:pt x="1072753" y="1048483"/>
                </a:lnTo>
                <a:lnTo>
                  <a:pt x="1074341" y="1050865"/>
                </a:lnTo>
                <a:lnTo>
                  <a:pt x="1077516" y="1048880"/>
                </a:lnTo>
                <a:lnTo>
                  <a:pt x="1081088" y="1046101"/>
                </a:lnTo>
                <a:lnTo>
                  <a:pt x="1082278" y="1044910"/>
                </a:lnTo>
                <a:lnTo>
                  <a:pt x="1083469" y="1043322"/>
                </a:lnTo>
                <a:lnTo>
                  <a:pt x="1083866" y="1041337"/>
                </a:lnTo>
                <a:lnTo>
                  <a:pt x="1083866" y="1038955"/>
                </a:lnTo>
                <a:lnTo>
                  <a:pt x="1090613" y="1056820"/>
                </a:lnTo>
                <a:lnTo>
                  <a:pt x="1094185" y="1066746"/>
                </a:lnTo>
                <a:lnTo>
                  <a:pt x="1097756" y="1077068"/>
                </a:lnTo>
                <a:lnTo>
                  <a:pt x="1100138" y="1087787"/>
                </a:lnTo>
                <a:lnTo>
                  <a:pt x="1102519" y="1098506"/>
                </a:lnTo>
                <a:lnTo>
                  <a:pt x="1102916" y="1104461"/>
                </a:lnTo>
                <a:lnTo>
                  <a:pt x="1103313" y="1110019"/>
                </a:lnTo>
                <a:lnTo>
                  <a:pt x="1103313" y="1115180"/>
                </a:lnTo>
                <a:lnTo>
                  <a:pt x="1102916" y="1120738"/>
                </a:lnTo>
                <a:lnTo>
                  <a:pt x="1106091" y="1118753"/>
                </a:lnTo>
                <a:lnTo>
                  <a:pt x="1109663" y="1116371"/>
                </a:lnTo>
                <a:lnTo>
                  <a:pt x="1111250" y="1115577"/>
                </a:lnTo>
                <a:lnTo>
                  <a:pt x="1113631" y="1115577"/>
                </a:lnTo>
                <a:lnTo>
                  <a:pt x="1115219" y="1115577"/>
                </a:lnTo>
                <a:lnTo>
                  <a:pt x="1117600" y="1116768"/>
                </a:lnTo>
                <a:lnTo>
                  <a:pt x="1116013" y="1117562"/>
                </a:lnTo>
                <a:lnTo>
                  <a:pt x="1114425" y="1119547"/>
                </a:lnTo>
                <a:lnTo>
                  <a:pt x="1113631" y="1121135"/>
                </a:lnTo>
                <a:lnTo>
                  <a:pt x="1112838" y="1123120"/>
                </a:lnTo>
                <a:lnTo>
                  <a:pt x="1112441" y="1125105"/>
                </a:lnTo>
                <a:lnTo>
                  <a:pt x="1112044" y="1127884"/>
                </a:lnTo>
                <a:lnTo>
                  <a:pt x="1112044" y="1132648"/>
                </a:lnTo>
                <a:lnTo>
                  <a:pt x="1112838" y="1137809"/>
                </a:lnTo>
                <a:lnTo>
                  <a:pt x="1114028" y="1142970"/>
                </a:lnTo>
                <a:lnTo>
                  <a:pt x="1115616" y="1147734"/>
                </a:lnTo>
                <a:lnTo>
                  <a:pt x="1117600" y="1152101"/>
                </a:lnTo>
                <a:lnTo>
                  <a:pt x="1120775" y="1150116"/>
                </a:lnTo>
                <a:lnTo>
                  <a:pt x="1123950" y="1148528"/>
                </a:lnTo>
                <a:lnTo>
                  <a:pt x="1126728" y="1146940"/>
                </a:lnTo>
                <a:lnTo>
                  <a:pt x="1129110" y="1144558"/>
                </a:lnTo>
                <a:lnTo>
                  <a:pt x="1131491" y="1142176"/>
                </a:lnTo>
                <a:lnTo>
                  <a:pt x="1133078" y="1139397"/>
                </a:lnTo>
                <a:lnTo>
                  <a:pt x="1136650" y="1134236"/>
                </a:lnTo>
                <a:lnTo>
                  <a:pt x="1139031" y="1128678"/>
                </a:lnTo>
                <a:lnTo>
                  <a:pt x="1141413" y="1121929"/>
                </a:lnTo>
                <a:lnTo>
                  <a:pt x="1145381" y="1109622"/>
                </a:lnTo>
                <a:lnTo>
                  <a:pt x="1147366" y="1102873"/>
                </a:lnTo>
                <a:lnTo>
                  <a:pt x="1149747" y="1096521"/>
                </a:lnTo>
                <a:lnTo>
                  <a:pt x="1152128" y="1090169"/>
                </a:lnTo>
                <a:lnTo>
                  <a:pt x="1155303" y="1083817"/>
                </a:lnTo>
                <a:lnTo>
                  <a:pt x="1159272" y="1078259"/>
                </a:lnTo>
                <a:lnTo>
                  <a:pt x="1161653" y="1075877"/>
                </a:lnTo>
                <a:lnTo>
                  <a:pt x="1164431" y="1073098"/>
                </a:lnTo>
                <a:lnTo>
                  <a:pt x="1167210" y="1071113"/>
                </a:lnTo>
                <a:lnTo>
                  <a:pt x="1170385" y="1068731"/>
                </a:lnTo>
                <a:lnTo>
                  <a:pt x="1173956" y="1066746"/>
                </a:lnTo>
                <a:lnTo>
                  <a:pt x="1177925" y="1064761"/>
                </a:lnTo>
                <a:lnTo>
                  <a:pt x="1175941" y="1061982"/>
                </a:lnTo>
                <a:lnTo>
                  <a:pt x="1174353" y="1059202"/>
                </a:lnTo>
                <a:lnTo>
                  <a:pt x="1173560" y="1056026"/>
                </a:lnTo>
                <a:lnTo>
                  <a:pt x="1173163" y="1053247"/>
                </a:lnTo>
                <a:lnTo>
                  <a:pt x="1173163" y="1050468"/>
                </a:lnTo>
                <a:lnTo>
                  <a:pt x="1173560" y="1047689"/>
                </a:lnTo>
                <a:lnTo>
                  <a:pt x="1174353" y="1044513"/>
                </a:lnTo>
                <a:lnTo>
                  <a:pt x="1175544" y="1041734"/>
                </a:lnTo>
                <a:lnTo>
                  <a:pt x="1177131" y="1039352"/>
                </a:lnTo>
                <a:lnTo>
                  <a:pt x="1179116" y="1036573"/>
                </a:lnTo>
                <a:lnTo>
                  <a:pt x="1183481" y="1031015"/>
                </a:lnTo>
                <a:lnTo>
                  <a:pt x="1189038" y="1026251"/>
                </a:lnTo>
                <a:lnTo>
                  <a:pt x="1195388" y="1021487"/>
                </a:lnTo>
                <a:lnTo>
                  <a:pt x="1202531" y="1017120"/>
                </a:lnTo>
                <a:lnTo>
                  <a:pt x="1209278" y="1013150"/>
                </a:lnTo>
                <a:lnTo>
                  <a:pt x="1216819" y="1009974"/>
                </a:lnTo>
                <a:lnTo>
                  <a:pt x="1223963" y="1006798"/>
                </a:lnTo>
                <a:lnTo>
                  <a:pt x="1230710" y="1004813"/>
                </a:lnTo>
                <a:lnTo>
                  <a:pt x="1237060" y="1002431"/>
                </a:lnTo>
                <a:lnTo>
                  <a:pt x="1242616" y="1001240"/>
                </a:lnTo>
                <a:lnTo>
                  <a:pt x="1247378" y="1000843"/>
                </a:lnTo>
                <a:lnTo>
                  <a:pt x="1246188" y="997667"/>
                </a:lnTo>
                <a:lnTo>
                  <a:pt x="1244600" y="995682"/>
                </a:lnTo>
                <a:lnTo>
                  <a:pt x="1242616" y="993697"/>
                </a:lnTo>
                <a:lnTo>
                  <a:pt x="1240631" y="992109"/>
                </a:lnTo>
                <a:lnTo>
                  <a:pt x="1238250" y="991315"/>
                </a:lnTo>
                <a:lnTo>
                  <a:pt x="1236266" y="990124"/>
                </a:lnTo>
                <a:lnTo>
                  <a:pt x="1231106" y="988933"/>
                </a:lnTo>
                <a:lnTo>
                  <a:pt x="1226344" y="987742"/>
                </a:lnTo>
                <a:lnTo>
                  <a:pt x="1221581" y="986154"/>
                </a:lnTo>
                <a:lnTo>
                  <a:pt x="1219597" y="984566"/>
                </a:lnTo>
                <a:lnTo>
                  <a:pt x="1217613" y="983375"/>
                </a:lnTo>
                <a:lnTo>
                  <a:pt x="1216422" y="981787"/>
                </a:lnTo>
                <a:lnTo>
                  <a:pt x="1214835" y="979008"/>
                </a:lnTo>
                <a:lnTo>
                  <a:pt x="1213247" y="975832"/>
                </a:lnTo>
                <a:lnTo>
                  <a:pt x="1211660" y="973847"/>
                </a:lnTo>
                <a:lnTo>
                  <a:pt x="1209675" y="972656"/>
                </a:lnTo>
                <a:lnTo>
                  <a:pt x="1207691" y="972259"/>
                </a:lnTo>
                <a:lnTo>
                  <a:pt x="1205310" y="972259"/>
                </a:lnTo>
                <a:lnTo>
                  <a:pt x="1202531" y="972259"/>
                </a:lnTo>
                <a:lnTo>
                  <a:pt x="1195785" y="973053"/>
                </a:lnTo>
                <a:lnTo>
                  <a:pt x="1193403" y="973053"/>
                </a:lnTo>
                <a:lnTo>
                  <a:pt x="1190228" y="972259"/>
                </a:lnTo>
                <a:lnTo>
                  <a:pt x="1187450" y="971068"/>
                </a:lnTo>
                <a:lnTo>
                  <a:pt x="1184275" y="970274"/>
                </a:lnTo>
                <a:lnTo>
                  <a:pt x="1177925" y="967098"/>
                </a:lnTo>
                <a:lnTo>
                  <a:pt x="1171178" y="963128"/>
                </a:lnTo>
                <a:lnTo>
                  <a:pt x="1157685" y="953600"/>
                </a:lnTo>
                <a:lnTo>
                  <a:pt x="1151335" y="948836"/>
                </a:lnTo>
                <a:lnTo>
                  <a:pt x="1144985" y="944866"/>
                </a:lnTo>
                <a:lnTo>
                  <a:pt x="1144985" y="942087"/>
                </a:lnTo>
                <a:lnTo>
                  <a:pt x="1145381" y="940499"/>
                </a:lnTo>
                <a:lnTo>
                  <a:pt x="1146572" y="938911"/>
                </a:lnTo>
                <a:lnTo>
                  <a:pt x="1147763" y="937323"/>
                </a:lnTo>
                <a:lnTo>
                  <a:pt x="1150938" y="934941"/>
                </a:lnTo>
                <a:lnTo>
                  <a:pt x="1154906" y="932559"/>
                </a:lnTo>
                <a:lnTo>
                  <a:pt x="1150144" y="930971"/>
                </a:lnTo>
                <a:lnTo>
                  <a:pt x="1146175" y="928589"/>
                </a:lnTo>
                <a:lnTo>
                  <a:pt x="1142206" y="926604"/>
                </a:lnTo>
                <a:lnTo>
                  <a:pt x="1138238" y="923428"/>
                </a:lnTo>
                <a:lnTo>
                  <a:pt x="1134666" y="920649"/>
                </a:lnTo>
                <a:lnTo>
                  <a:pt x="1131888" y="917076"/>
                </a:lnTo>
                <a:lnTo>
                  <a:pt x="1125141" y="909533"/>
                </a:lnTo>
                <a:lnTo>
                  <a:pt x="1119188" y="902387"/>
                </a:lnTo>
                <a:lnTo>
                  <a:pt x="1113235" y="894844"/>
                </a:lnTo>
                <a:lnTo>
                  <a:pt x="1106488" y="888094"/>
                </a:lnTo>
                <a:lnTo>
                  <a:pt x="1103313" y="884918"/>
                </a:lnTo>
                <a:lnTo>
                  <a:pt x="1099344" y="882139"/>
                </a:lnTo>
                <a:lnTo>
                  <a:pt x="1093391" y="878566"/>
                </a:lnTo>
                <a:lnTo>
                  <a:pt x="1088628" y="876184"/>
                </a:lnTo>
                <a:lnTo>
                  <a:pt x="1081881" y="874596"/>
                </a:lnTo>
                <a:lnTo>
                  <a:pt x="1079897" y="873405"/>
                </a:lnTo>
                <a:lnTo>
                  <a:pt x="1078310" y="872611"/>
                </a:lnTo>
                <a:lnTo>
                  <a:pt x="1077119" y="871023"/>
                </a:lnTo>
                <a:lnTo>
                  <a:pt x="1075135" y="867053"/>
                </a:lnTo>
                <a:lnTo>
                  <a:pt x="1072356" y="860701"/>
                </a:lnTo>
                <a:lnTo>
                  <a:pt x="1069578" y="855540"/>
                </a:lnTo>
                <a:lnTo>
                  <a:pt x="1065610" y="850776"/>
                </a:lnTo>
                <a:lnTo>
                  <a:pt x="1061641" y="846806"/>
                </a:lnTo>
                <a:lnTo>
                  <a:pt x="1056481" y="843233"/>
                </a:lnTo>
                <a:lnTo>
                  <a:pt x="1047750" y="836484"/>
                </a:lnTo>
                <a:lnTo>
                  <a:pt x="1039416" y="829338"/>
                </a:lnTo>
                <a:lnTo>
                  <a:pt x="1023938" y="814649"/>
                </a:lnTo>
                <a:lnTo>
                  <a:pt x="1016000" y="807503"/>
                </a:lnTo>
                <a:lnTo>
                  <a:pt x="1008063" y="800357"/>
                </a:lnTo>
                <a:lnTo>
                  <a:pt x="999331" y="794005"/>
                </a:lnTo>
                <a:lnTo>
                  <a:pt x="990203" y="787653"/>
                </a:lnTo>
                <a:lnTo>
                  <a:pt x="981869" y="782889"/>
                </a:lnTo>
                <a:lnTo>
                  <a:pt x="973931" y="777331"/>
                </a:lnTo>
                <a:lnTo>
                  <a:pt x="966391" y="771773"/>
                </a:lnTo>
                <a:lnTo>
                  <a:pt x="958453" y="765421"/>
                </a:lnTo>
                <a:lnTo>
                  <a:pt x="954881" y="762245"/>
                </a:lnTo>
                <a:lnTo>
                  <a:pt x="952103" y="759069"/>
                </a:lnTo>
                <a:lnTo>
                  <a:pt x="948928" y="755099"/>
                </a:lnTo>
                <a:lnTo>
                  <a:pt x="946150" y="751129"/>
                </a:lnTo>
                <a:lnTo>
                  <a:pt x="943769" y="747159"/>
                </a:lnTo>
                <a:lnTo>
                  <a:pt x="942181" y="742792"/>
                </a:lnTo>
                <a:lnTo>
                  <a:pt x="940197" y="738425"/>
                </a:lnTo>
                <a:lnTo>
                  <a:pt x="939006" y="733661"/>
                </a:lnTo>
                <a:lnTo>
                  <a:pt x="944960" y="738425"/>
                </a:lnTo>
                <a:lnTo>
                  <a:pt x="950516" y="743189"/>
                </a:lnTo>
                <a:lnTo>
                  <a:pt x="956866" y="747556"/>
                </a:lnTo>
                <a:lnTo>
                  <a:pt x="963216" y="751526"/>
                </a:lnTo>
                <a:lnTo>
                  <a:pt x="969566" y="755099"/>
                </a:lnTo>
                <a:lnTo>
                  <a:pt x="976313" y="758275"/>
                </a:lnTo>
                <a:lnTo>
                  <a:pt x="989806" y="764627"/>
                </a:lnTo>
                <a:lnTo>
                  <a:pt x="1003697" y="769788"/>
                </a:lnTo>
                <a:lnTo>
                  <a:pt x="1017985" y="774155"/>
                </a:lnTo>
                <a:lnTo>
                  <a:pt x="1032272" y="778522"/>
                </a:lnTo>
                <a:lnTo>
                  <a:pt x="1046560" y="782095"/>
                </a:lnTo>
                <a:lnTo>
                  <a:pt x="1050925" y="783683"/>
                </a:lnTo>
                <a:lnTo>
                  <a:pt x="1055688" y="785668"/>
                </a:lnTo>
                <a:lnTo>
                  <a:pt x="1066403" y="791226"/>
                </a:lnTo>
                <a:lnTo>
                  <a:pt x="1092200" y="804724"/>
                </a:lnTo>
                <a:lnTo>
                  <a:pt x="1105297" y="811870"/>
                </a:lnTo>
                <a:lnTo>
                  <a:pt x="1117203" y="817428"/>
                </a:lnTo>
                <a:lnTo>
                  <a:pt x="1122363" y="819413"/>
                </a:lnTo>
                <a:lnTo>
                  <a:pt x="1127125" y="821398"/>
                </a:lnTo>
                <a:lnTo>
                  <a:pt x="1131094" y="822192"/>
                </a:lnTo>
                <a:lnTo>
                  <a:pt x="1133872" y="822192"/>
                </a:lnTo>
                <a:lnTo>
                  <a:pt x="1136253" y="821398"/>
                </a:lnTo>
                <a:lnTo>
                  <a:pt x="1137841" y="819810"/>
                </a:lnTo>
                <a:lnTo>
                  <a:pt x="1139428" y="818619"/>
                </a:lnTo>
                <a:lnTo>
                  <a:pt x="1141016" y="817428"/>
                </a:lnTo>
                <a:lnTo>
                  <a:pt x="1141810" y="815840"/>
                </a:lnTo>
                <a:lnTo>
                  <a:pt x="1142603" y="813855"/>
                </a:lnTo>
                <a:lnTo>
                  <a:pt x="1143000" y="811870"/>
                </a:lnTo>
                <a:lnTo>
                  <a:pt x="1143397" y="809488"/>
                </a:lnTo>
                <a:lnTo>
                  <a:pt x="1146572" y="811076"/>
                </a:lnTo>
                <a:lnTo>
                  <a:pt x="1150144" y="812664"/>
                </a:lnTo>
                <a:lnTo>
                  <a:pt x="1156097" y="817031"/>
                </a:lnTo>
                <a:lnTo>
                  <a:pt x="1162447" y="821795"/>
                </a:lnTo>
                <a:lnTo>
                  <a:pt x="1168797" y="826559"/>
                </a:lnTo>
                <a:lnTo>
                  <a:pt x="1171575" y="828147"/>
                </a:lnTo>
                <a:lnTo>
                  <a:pt x="1175147" y="830132"/>
                </a:lnTo>
                <a:lnTo>
                  <a:pt x="1178719" y="831323"/>
                </a:lnTo>
                <a:lnTo>
                  <a:pt x="1181497" y="831720"/>
                </a:lnTo>
                <a:lnTo>
                  <a:pt x="1185069" y="831720"/>
                </a:lnTo>
                <a:lnTo>
                  <a:pt x="1189038" y="831323"/>
                </a:lnTo>
                <a:lnTo>
                  <a:pt x="1192610" y="830132"/>
                </a:lnTo>
                <a:lnTo>
                  <a:pt x="1196181" y="827750"/>
                </a:lnTo>
                <a:lnTo>
                  <a:pt x="1120378" y="713016"/>
                </a:lnTo>
                <a:lnTo>
                  <a:pt x="1122363" y="713810"/>
                </a:lnTo>
                <a:lnTo>
                  <a:pt x="1124347" y="714207"/>
                </a:lnTo>
                <a:lnTo>
                  <a:pt x="1126728" y="713810"/>
                </a:lnTo>
                <a:lnTo>
                  <a:pt x="1128316" y="713413"/>
                </a:lnTo>
                <a:lnTo>
                  <a:pt x="1131888" y="711031"/>
                </a:lnTo>
                <a:lnTo>
                  <a:pt x="1135460" y="709046"/>
                </a:lnTo>
                <a:lnTo>
                  <a:pt x="1128316" y="707458"/>
                </a:lnTo>
                <a:lnTo>
                  <a:pt x="1122760" y="705076"/>
                </a:lnTo>
                <a:lnTo>
                  <a:pt x="1117203" y="702694"/>
                </a:lnTo>
                <a:lnTo>
                  <a:pt x="1112441" y="699518"/>
                </a:lnTo>
                <a:lnTo>
                  <a:pt x="1108472" y="695945"/>
                </a:lnTo>
                <a:lnTo>
                  <a:pt x="1104900" y="691975"/>
                </a:lnTo>
                <a:lnTo>
                  <a:pt x="1101725" y="687608"/>
                </a:lnTo>
                <a:lnTo>
                  <a:pt x="1099344" y="683638"/>
                </a:lnTo>
                <a:lnTo>
                  <a:pt x="1096963" y="678874"/>
                </a:lnTo>
                <a:lnTo>
                  <a:pt x="1094978" y="673316"/>
                </a:lnTo>
                <a:lnTo>
                  <a:pt x="1093391" y="668155"/>
                </a:lnTo>
                <a:lnTo>
                  <a:pt x="1091803" y="662597"/>
                </a:lnTo>
                <a:lnTo>
                  <a:pt x="1089422" y="651481"/>
                </a:lnTo>
                <a:lnTo>
                  <a:pt x="1086644" y="639174"/>
                </a:lnTo>
                <a:lnTo>
                  <a:pt x="1085453" y="632425"/>
                </a:lnTo>
                <a:lnTo>
                  <a:pt x="1083469" y="625676"/>
                </a:lnTo>
                <a:lnTo>
                  <a:pt x="1080691" y="619721"/>
                </a:lnTo>
                <a:lnTo>
                  <a:pt x="1077516" y="613766"/>
                </a:lnTo>
                <a:lnTo>
                  <a:pt x="1074341" y="608605"/>
                </a:lnTo>
                <a:lnTo>
                  <a:pt x="1069975" y="603444"/>
                </a:lnTo>
                <a:lnTo>
                  <a:pt x="1064816" y="598680"/>
                </a:lnTo>
                <a:lnTo>
                  <a:pt x="1058863" y="594710"/>
                </a:lnTo>
                <a:lnTo>
                  <a:pt x="1060450" y="591931"/>
                </a:lnTo>
                <a:lnTo>
                  <a:pt x="1061244" y="589152"/>
                </a:lnTo>
                <a:lnTo>
                  <a:pt x="1061641" y="586373"/>
                </a:lnTo>
                <a:lnTo>
                  <a:pt x="1062038" y="583197"/>
                </a:lnTo>
                <a:lnTo>
                  <a:pt x="1062038" y="580815"/>
                </a:lnTo>
                <a:lnTo>
                  <a:pt x="1061641" y="577639"/>
                </a:lnTo>
                <a:lnTo>
                  <a:pt x="1061244" y="575257"/>
                </a:lnTo>
                <a:lnTo>
                  <a:pt x="1060450" y="572478"/>
                </a:lnTo>
                <a:lnTo>
                  <a:pt x="1059260" y="570096"/>
                </a:lnTo>
                <a:lnTo>
                  <a:pt x="1058069" y="567714"/>
                </a:lnTo>
                <a:lnTo>
                  <a:pt x="1056481" y="565729"/>
                </a:lnTo>
                <a:lnTo>
                  <a:pt x="1054497" y="563347"/>
                </a:lnTo>
                <a:lnTo>
                  <a:pt x="1052513" y="561361"/>
                </a:lnTo>
                <a:lnTo>
                  <a:pt x="1050528" y="559376"/>
                </a:lnTo>
                <a:lnTo>
                  <a:pt x="1047750" y="557788"/>
                </a:lnTo>
                <a:lnTo>
                  <a:pt x="1044972" y="556597"/>
                </a:lnTo>
                <a:lnTo>
                  <a:pt x="1053703" y="550642"/>
                </a:lnTo>
                <a:lnTo>
                  <a:pt x="1049735" y="547069"/>
                </a:lnTo>
                <a:lnTo>
                  <a:pt x="1046560" y="543496"/>
                </a:lnTo>
                <a:lnTo>
                  <a:pt x="1039813" y="535159"/>
                </a:lnTo>
                <a:lnTo>
                  <a:pt x="1034653" y="526822"/>
                </a:lnTo>
                <a:lnTo>
                  <a:pt x="1029494" y="517691"/>
                </a:lnTo>
                <a:lnTo>
                  <a:pt x="1025128" y="508957"/>
                </a:lnTo>
                <a:lnTo>
                  <a:pt x="1020763" y="499429"/>
                </a:lnTo>
                <a:lnTo>
                  <a:pt x="1013222" y="479579"/>
                </a:lnTo>
                <a:lnTo>
                  <a:pt x="1008856" y="470051"/>
                </a:lnTo>
                <a:lnTo>
                  <a:pt x="1004888" y="460523"/>
                </a:lnTo>
                <a:lnTo>
                  <a:pt x="1000125" y="451392"/>
                </a:lnTo>
                <a:lnTo>
                  <a:pt x="995363" y="443055"/>
                </a:lnTo>
                <a:lnTo>
                  <a:pt x="989806" y="434718"/>
                </a:lnTo>
                <a:lnTo>
                  <a:pt x="983060" y="426778"/>
                </a:lnTo>
                <a:lnTo>
                  <a:pt x="979885" y="422808"/>
                </a:lnTo>
                <a:lnTo>
                  <a:pt x="975916" y="419632"/>
                </a:lnTo>
                <a:lnTo>
                  <a:pt x="971947" y="416059"/>
                </a:lnTo>
                <a:lnTo>
                  <a:pt x="967581" y="412883"/>
                </a:lnTo>
                <a:lnTo>
                  <a:pt x="975122" y="416059"/>
                </a:lnTo>
                <a:lnTo>
                  <a:pt x="982266" y="419235"/>
                </a:lnTo>
                <a:lnTo>
                  <a:pt x="996950" y="423999"/>
                </a:lnTo>
                <a:lnTo>
                  <a:pt x="1012031" y="428366"/>
                </a:lnTo>
                <a:lnTo>
                  <a:pt x="1027510" y="431939"/>
                </a:lnTo>
                <a:lnTo>
                  <a:pt x="1042591" y="435909"/>
                </a:lnTo>
                <a:lnTo>
                  <a:pt x="1057672" y="439879"/>
                </a:lnTo>
                <a:lnTo>
                  <a:pt x="1072753" y="444643"/>
                </a:lnTo>
                <a:lnTo>
                  <a:pt x="1080294" y="447422"/>
                </a:lnTo>
                <a:lnTo>
                  <a:pt x="1087438" y="450201"/>
                </a:lnTo>
                <a:lnTo>
                  <a:pt x="1095772" y="453774"/>
                </a:lnTo>
                <a:lnTo>
                  <a:pt x="1103710" y="457744"/>
                </a:lnTo>
                <a:lnTo>
                  <a:pt x="1110853" y="462111"/>
                </a:lnTo>
                <a:lnTo>
                  <a:pt x="1118394" y="466875"/>
                </a:lnTo>
                <a:lnTo>
                  <a:pt x="1125141" y="472036"/>
                </a:lnTo>
                <a:lnTo>
                  <a:pt x="1131888" y="477594"/>
                </a:lnTo>
                <a:lnTo>
                  <a:pt x="1137444" y="483946"/>
                </a:lnTo>
                <a:lnTo>
                  <a:pt x="1143000" y="491092"/>
                </a:lnTo>
                <a:lnTo>
                  <a:pt x="1148556" y="489901"/>
                </a:lnTo>
                <a:lnTo>
                  <a:pt x="1153716" y="489901"/>
                </a:lnTo>
                <a:lnTo>
                  <a:pt x="1158478" y="490298"/>
                </a:lnTo>
                <a:lnTo>
                  <a:pt x="1164035" y="491886"/>
                </a:lnTo>
                <a:lnTo>
                  <a:pt x="1168797" y="493474"/>
                </a:lnTo>
                <a:lnTo>
                  <a:pt x="1173163" y="496650"/>
                </a:lnTo>
                <a:lnTo>
                  <a:pt x="1177131" y="499826"/>
                </a:lnTo>
                <a:lnTo>
                  <a:pt x="1181100" y="503002"/>
                </a:lnTo>
                <a:lnTo>
                  <a:pt x="1185863" y="508957"/>
                </a:lnTo>
                <a:lnTo>
                  <a:pt x="1190625" y="514118"/>
                </a:lnTo>
                <a:lnTo>
                  <a:pt x="1198960" y="525631"/>
                </a:lnTo>
                <a:lnTo>
                  <a:pt x="1207691" y="537541"/>
                </a:lnTo>
                <a:lnTo>
                  <a:pt x="1212056" y="543099"/>
                </a:lnTo>
                <a:lnTo>
                  <a:pt x="1217216" y="548260"/>
                </a:lnTo>
                <a:lnTo>
                  <a:pt x="1220391" y="548260"/>
                </a:lnTo>
                <a:lnTo>
                  <a:pt x="1222772" y="548260"/>
                </a:lnTo>
                <a:lnTo>
                  <a:pt x="1227931" y="549451"/>
                </a:lnTo>
                <a:lnTo>
                  <a:pt x="1232694" y="551833"/>
                </a:lnTo>
                <a:lnTo>
                  <a:pt x="1237060" y="554215"/>
                </a:lnTo>
                <a:lnTo>
                  <a:pt x="1241028" y="557788"/>
                </a:lnTo>
                <a:lnTo>
                  <a:pt x="1244600" y="561759"/>
                </a:lnTo>
                <a:lnTo>
                  <a:pt x="1247775" y="566126"/>
                </a:lnTo>
                <a:lnTo>
                  <a:pt x="1250950" y="570493"/>
                </a:lnTo>
                <a:lnTo>
                  <a:pt x="1260475" y="585182"/>
                </a:lnTo>
                <a:lnTo>
                  <a:pt x="1270397" y="600268"/>
                </a:lnTo>
                <a:lnTo>
                  <a:pt x="1274763" y="608208"/>
                </a:lnTo>
                <a:lnTo>
                  <a:pt x="1278731" y="616148"/>
                </a:lnTo>
                <a:lnTo>
                  <a:pt x="1282303" y="624088"/>
                </a:lnTo>
                <a:lnTo>
                  <a:pt x="1285081" y="632822"/>
                </a:lnTo>
                <a:lnTo>
                  <a:pt x="1287066" y="630440"/>
                </a:lnTo>
                <a:lnTo>
                  <a:pt x="1288653" y="628852"/>
                </a:lnTo>
                <a:lnTo>
                  <a:pt x="1289844" y="628058"/>
                </a:lnTo>
                <a:lnTo>
                  <a:pt x="1291828" y="627264"/>
                </a:lnTo>
                <a:lnTo>
                  <a:pt x="1293416" y="626073"/>
                </a:lnTo>
                <a:lnTo>
                  <a:pt x="1295003" y="626073"/>
                </a:lnTo>
                <a:lnTo>
                  <a:pt x="1296988" y="626073"/>
                </a:lnTo>
                <a:lnTo>
                  <a:pt x="1298575" y="626073"/>
                </a:lnTo>
                <a:lnTo>
                  <a:pt x="1301750" y="627661"/>
                </a:lnTo>
                <a:lnTo>
                  <a:pt x="1305322" y="629646"/>
                </a:lnTo>
                <a:lnTo>
                  <a:pt x="1308100" y="632425"/>
                </a:lnTo>
                <a:lnTo>
                  <a:pt x="1311275" y="635204"/>
                </a:lnTo>
                <a:lnTo>
                  <a:pt x="1314053" y="639174"/>
                </a:lnTo>
                <a:lnTo>
                  <a:pt x="1316831" y="643144"/>
                </a:lnTo>
                <a:lnTo>
                  <a:pt x="1321991" y="651084"/>
                </a:lnTo>
                <a:lnTo>
                  <a:pt x="1329135" y="662597"/>
                </a:lnTo>
                <a:lnTo>
                  <a:pt x="1330722" y="657833"/>
                </a:lnTo>
                <a:lnTo>
                  <a:pt x="1331913" y="653069"/>
                </a:lnTo>
                <a:lnTo>
                  <a:pt x="1332706" y="647908"/>
                </a:lnTo>
                <a:lnTo>
                  <a:pt x="1333897" y="642747"/>
                </a:lnTo>
                <a:lnTo>
                  <a:pt x="1334691" y="630837"/>
                </a:lnTo>
                <a:lnTo>
                  <a:pt x="1334294" y="619324"/>
                </a:lnTo>
                <a:lnTo>
                  <a:pt x="1333103" y="595107"/>
                </a:lnTo>
                <a:lnTo>
                  <a:pt x="1332706" y="582800"/>
                </a:lnTo>
                <a:lnTo>
                  <a:pt x="1332706" y="571286"/>
                </a:lnTo>
                <a:lnTo>
                  <a:pt x="1335485" y="571286"/>
                </a:lnTo>
                <a:lnTo>
                  <a:pt x="1337072" y="571684"/>
                </a:lnTo>
                <a:lnTo>
                  <a:pt x="1339056" y="572478"/>
                </a:lnTo>
                <a:lnTo>
                  <a:pt x="1340644" y="573669"/>
                </a:lnTo>
                <a:lnTo>
                  <a:pt x="1342628" y="577242"/>
                </a:lnTo>
                <a:lnTo>
                  <a:pt x="1345406" y="580815"/>
                </a:lnTo>
                <a:lnTo>
                  <a:pt x="1346994" y="574860"/>
                </a:lnTo>
                <a:lnTo>
                  <a:pt x="1348978" y="568508"/>
                </a:lnTo>
                <a:lnTo>
                  <a:pt x="1349375" y="562552"/>
                </a:lnTo>
                <a:lnTo>
                  <a:pt x="1349772" y="556597"/>
                </a:lnTo>
                <a:lnTo>
                  <a:pt x="1349375" y="550245"/>
                </a:lnTo>
                <a:lnTo>
                  <a:pt x="1348978" y="543893"/>
                </a:lnTo>
                <a:lnTo>
                  <a:pt x="1346994" y="531189"/>
                </a:lnTo>
                <a:lnTo>
                  <a:pt x="1345010" y="518882"/>
                </a:lnTo>
                <a:lnTo>
                  <a:pt x="1343422" y="506178"/>
                </a:lnTo>
                <a:lnTo>
                  <a:pt x="1342628" y="499826"/>
                </a:lnTo>
                <a:lnTo>
                  <a:pt x="1342231" y="493474"/>
                </a:lnTo>
                <a:lnTo>
                  <a:pt x="1342628" y="487519"/>
                </a:lnTo>
                <a:lnTo>
                  <a:pt x="1343819" y="481564"/>
                </a:lnTo>
                <a:lnTo>
                  <a:pt x="1345406" y="481961"/>
                </a:lnTo>
                <a:lnTo>
                  <a:pt x="1346994" y="482358"/>
                </a:lnTo>
                <a:lnTo>
                  <a:pt x="1348978" y="482358"/>
                </a:lnTo>
                <a:lnTo>
                  <a:pt x="1350169" y="481961"/>
                </a:lnTo>
                <a:lnTo>
                  <a:pt x="1351360" y="481167"/>
                </a:lnTo>
                <a:lnTo>
                  <a:pt x="1352947" y="479579"/>
                </a:lnTo>
                <a:lnTo>
                  <a:pt x="1354931" y="476800"/>
                </a:lnTo>
                <a:lnTo>
                  <a:pt x="1356519" y="472830"/>
                </a:lnTo>
                <a:lnTo>
                  <a:pt x="1358503" y="467669"/>
                </a:lnTo>
                <a:lnTo>
                  <a:pt x="1359694" y="462111"/>
                </a:lnTo>
                <a:lnTo>
                  <a:pt x="1360488" y="455759"/>
                </a:lnTo>
                <a:lnTo>
                  <a:pt x="1362075" y="443452"/>
                </a:lnTo>
                <a:lnTo>
                  <a:pt x="1362869" y="430748"/>
                </a:lnTo>
                <a:lnTo>
                  <a:pt x="1363663" y="420823"/>
                </a:lnTo>
                <a:lnTo>
                  <a:pt x="1364456" y="414471"/>
                </a:lnTo>
                <a:lnTo>
                  <a:pt x="1366838" y="414868"/>
                </a:lnTo>
                <a:lnTo>
                  <a:pt x="1369219" y="415662"/>
                </a:lnTo>
                <a:lnTo>
                  <a:pt x="1370806" y="417250"/>
                </a:lnTo>
                <a:lnTo>
                  <a:pt x="1373188" y="419235"/>
                </a:lnTo>
                <a:lnTo>
                  <a:pt x="1376363" y="423602"/>
                </a:lnTo>
                <a:lnTo>
                  <a:pt x="1379538" y="428366"/>
                </a:lnTo>
                <a:lnTo>
                  <a:pt x="1381522" y="429954"/>
                </a:lnTo>
                <a:lnTo>
                  <a:pt x="1383110" y="431542"/>
                </a:lnTo>
                <a:lnTo>
                  <a:pt x="1384697" y="433130"/>
                </a:lnTo>
                <a:lnTo>
                  <a:pt x="1386681" y="433527"/>
                </a:lnTo>
                <a:lnTo>
                  <a:pt x="1388666" y="433527"/>
                </a:lnTo>
                <a:lnTo>
                  <a:pt x="1391444" y="432336"/>
                </a:lnTo>
                <a:lnTo>
                  <a:pt x="1393825" y="430748"/>
                </a:lnTo>
                <a:lnTo>
                  <a:pt x="1396603" y="428366"/>
                </a:lnTo>
                <a:lnTo>
                  <a:pt x="1397000" y="424793"/>
                </a:lnTo>
                <a:lnTo>
                  <a:pt x="1396206" y="420426"/>
                </a:lnTo>
                <a:lnTo>
                  <a:pt x="1394222" y="411692"/>
                </a:lnTo>
                <a:lnTo>
                  <a:pt x="1391444" y="401767"/>
                </a:lnTo>
                <a:lnTo>
                  <a:pt x="1389063" y="391841"/>
                </a:lnTo>
                <a:lnTo>
                  <a:pt x="1388269" y="387077"/>
                </a:lnTo>
                <a:lnTo>
                  <a:pt x="1387872" y="382710"/>
                </a:lnTo>
                <a:lnTo>
                  <a:pt x="1388269" y="378343"/>
                </a:lnTo>
                <a:lnTo>
                  <a:pt x="1389063" y="374373"/>
                </a:lnTo>
                <a:lnTo>
                  <a:pt x="1389856" y="372785"/>
                </a:lnTo>
                <a:lnTo>
                  <a:pt x="1391047" y="371197"/>
                </a:lnTo>
                <a:lnTo>
                  <a:pt x="1392238" y="369609"/>
                </a:lnTo>
                <a:lnTo>
                  <a:pt x="1393428" y="368418"/>
                </a:lnTo>
                <a:lnTo>
                  <a:pt x="1395413" y="367624"/>
                </a:lnTo>
                <a:lnTo>
                  <a:pt x="1397397" y="366433"/>
                </a:lnTo>
                <a:lnTo>
                  <a:pt x="1400175" y="365639"/>
                </a:lnTo>
                <a:lnTo>
                  <a:pt x="1402556" y="365242"/>
                </a:lnTo>
                <a:lnTo>
                  <a:pt x="1401763" y="364051"/>
                </a:lnTo>
                <a:lnTo>
                  <a:pt x="1400969" y="362463"/>
                </a:lnTo>
                <a:lnTo>
                  <a:pt x="1400572" y="357699"/>
                </a:lnTo>
                <a:lnTo>
                  <a:pt x="1400175" y="350950"/>
                </a:lnTo>
                <a:lnTo>
                  <a:pt x="1400572" y="344201"/>
                </a:lnTo>
                <a:lnTo>
                  <a:pt x="1401366" y="336658"/>
                </a:lnTo>
                <a:lnTo>
                  <a:pt x="1402160" y="330306"/>
                </a:lnTo>
                <a:lnTo>
                  <a:pt x="1402556" y="325542"/>
                </a:lnTo>
                <a:lnTo>
                  <a:pt x="1403350" y="322763"/>
                </a:lnTo>
                <a:lnTo>
                  <a:pt x="1406525" y="321969"/>
                </a:lnTo>
                <a:lnTo>
                  <a:pt x="1409700" y="321969"/>
                </a:lnTo>
                <a:lnTo>
                  <a:pt x="1412081" y="322366"/>
                </a:lnTo>
                <a:lnTo>
                  <a:pt x="1414463" y="323557"/>
                </a:lnTo>
                <a:lnTo>
                  <a:pt x="1416050" y="325145"/>
                </a:lnTo>
                <a:lnTo>
                  <a:pt x="1418035" y="326733"/>
                </a:lnTo>
                <a:lnTo>
                  <a:pt x="1421606" y="330703"/>
                </a:lnTo>
                <a:lnTo>
                  <a:pt x="1424781" y="333879"/>
                </a:lnTo>
                <a:lnTo>
                  <a:pt x="1426369" y="335070"/>
                </a:lnTo>
                <a:lnTo>
                  <a:pt x="1428750" y="335467"/>
                </a:lnTo>
                <a:lnTo>
                  <a:pt x="1430338" y="335467"/>
                </a:lnTo>
                <a:lnTo>
                  <a:pt x="1432322" y="334673"/>
                </a:lnTo>
                <a:lnTo>
                  <a:pt x="1435100" y="332688"/>
                </a:lnTo>
                <a:lnTo>
                  <a:pt x="1437878" y="329909"/>
                </a:lnTo>
                <a:lnTo>
                  <a:pt x="1436688" y="324748"/>
                </a:lnTo>
                <a:lnTo>
                  <a:pt x="1435894" y="319984"/>
                </a:lnTo>
                <a:lnTo>
                  <a:pt x="1435497" y="310853"/>
                </a:lnTo>
                <a:lnTo>
                  <a:pt x="1435894" y="302119"/>
                </a:lnTo>
                <a:lnTo>
                  <a:pt x="1436291" y="293385"/>
                </a:lnTo>
                <a:lnTo>
                  <a:pt x="1437481" y="285048"/>
                </a:lnTo>
                <a:lnTo>
                  <a:pt x="1438275" y="276711"/>
                </a:lnTo>
                <a:lnTo>
                  <a:pt x="1438672" y="268374"/>
                </a:lnTo>
                <a:lnTo>
                  <a:pt x="1437878" y="259243"/>
                </a:lnTo>
                <a:lnTo>
                  <a:pt x="1439466" y="259243"/>
                </a:lnTo>
                <a:lnTo>
                  <a:pt x="1441450" y="260037"/>
                </a:lnTo>
                <a:lnTo>
                  <a:pt x="1444625" y="262022"/>
                </a:lnTo>
                <a:lnTo>
                  <a:pt x="1450975" y="267183"/>
                </a:lnTo>
                <a:lnTo>
                  <a:pt x="1454547" y="269168"/>
                </a:lnTo>
                <a:lnTo>
                  <a:pt x="1455738" y="269565"/>
                </a:lnTo>
                <a:lnTo>
                  <a:pt x="1457722" y="269565"/>
                </a:lnTo>
                <a:lnTo>
                  <a:pt x="1459310" y="269565"/>
                </a:lnTo>
                <a:lnTo>
                  <a:pt x="1461294" y="268374"/>
                </a:lnTo>
                <a:lnTo>
                  <a:pt x="1462881" y="266786"/>
                </a:lnTo>
                <a:lnTo>
                  <a:pt x="1464866" y="264404"/>
                </a:lnTo>
                <a:lnTo>
                  <a:pt x="1460103" y="256861"/>
                </a:lnTo>
                <a:lnTo>
                  <a:pt x="1456928" y="249318"/>
                </a:lnTo>
                <a:lnTo>
                  <a:pt x="1455341" y="245348"/>
                </a:lnTo>
                <a:lnTo>
                  <a:pt x="1454150" y="241378"/>
                </a:lnTo>
                <a:lnTo>
                  <a:pt x="1453356" y="237011"/>
                </a:lnTo>
                <a:lnTo>
                  <a:pt x="1452563" y="233040"/>
                </a:lnTo>
                <a:lnTo>
                  <a:pt x="1452166" y="224703"/>
                </a:lnTo>
                <a:lnTo>
                  <a:pt x="1452563" y="216366"/>
                </a:lnTo>
                <a:lnTo>
                  <a:pt x="1454150" y="207632"/>
                </a:lnTo>
                <a:lnTo>
                  <a:pt x="1456928" y="198898"/>
                </a:lnTo>
                <a:lnTo>
                  <a:pt x="1462485" y="207235"/>
                </a:lnTo>
                <a:lnTo>
                  <a:pt x="1464072" y="202074"/>
                </a:lnTo>
                <a:lnTo>
                  <a:pt x="1465263" y="196119"/>
                </a:lnTo>
                <a:lnTo>
                  <a:pt x="1466453" y="190958"/>
                </a:lnTo>
                <a:lnTo>
                  <a:pt x="1467247" y="185400"/>
                </a:lnTo>
                <a:lnTo>
                  <a:pt x="1468041" y="174284"/>
                </a:lnTo>
                <a:lnTo>
                  <a:pt x="1467644" y="162771"/>
                </a:lnTo>
                <a:lnTo>
                  <a:pt x="1466453" y="140539"/>
                </a:lnTo>
                <a:lnTo>
                  <a:pt x="1466453" y="129423"/>
                </a:lnTo>
                <a:lnTo>
                  <a:pt x="1466453" y="118307"/>
                </a:lnTo>
                <a:lnTo>
                  <a:pt x="1466850" y="114734"/>
                </a:lnTo>
                <a:lnTo>
                  <a:pt x="1467644" y="111955"/>
                </a:lnTo>
                <a:lnTo>
                  <a:pt x="1469231" y="106000"/>
                </a:lnTo>
                <a:lnTo>
                  <a:pt x="1472010" y="100442"/>
                </a:lnTo>
                <a:lnTo>
                  <a:pt x="1474788" y="95281"/>
                </a:lnTo>
                <a:lnTo>
                  <a:pt x="1477566" y="90517"/>
                </a:lnTo>
                <a:lnTo>
                  <a:pt x="1479153" y="85356"/>
                </a:lnTo>
                <a:lnTo>
                  <a:pt x="1480344" y="82577"/>
                </a:lnTo>
                <a:lnTo>
                  <a:pt x="1480741" y="80195"/>
                </a:lnTo>
                <a:lnTo>
                  <a:pt x="1480741" y="77416"/>
                </a:lnTo>
                <a:lnTo>
                  <a:pt x="1480344" y="74636"/>
                </a:lnTo>
                <a:lnTo>
                  <a:pt x="1479550" y="69873"/>
                </a:lnTo>
                <a:lnTo>
                  <a:pt x="1479153" y="65108"/>
                </a:lnTo>
                <a:lnTo>
                  <a:pt x="1479153" y="60344"/>
                </a:lnTo>
                <a:lnTo>
                  <a:pt x="1479550" y="55580"/>
                </a:lnTo>
                <a:lnTo>
                  <a:pt x="1481138" y="46846"/>
                </a:lnTo>
                <a:lnTo>
                  <a:pt x="1482725" y="38112"/>
                </a:lnTo>
                <a:lnTo>
                  <a:pt x="1485106" y="28981"/>
                </a:lnTo>
                <a:lnTo>
                  <a:pt x="1487091" y="19850"/>
                </a:lnTo>
                <a:lnTo>
                  <a:pt x="1488678" y="10322"/>
                </a:lnTo>
                <a:lnTo>
                  <a:pt x="1489472" y="5161"/>
                </a:lnTo>
                <a:lnTo>
                  <a:pt x="1489869" y="0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KSO_Shape"/>
          <p:cNvSpPr/>
          <p:nvPr/>
        </p:nvSpPr>
        <p:spPr bwMode="auto">
          <a:xfrm rot="3384794">
            <a:off x="148868" y="5669902"/>
            <a:ext cx="1180155" cy="1616650"/>
          </a:xfrm>
          <a:custGeom>
            <a:gdLst>
              <a:gd name="T0" fmla="*/ 268344978 w 4188"/>
              <a:gd name="T1" fmla="*/ 579474781 h 5740"/>
              <a:gd name="T2" fmla="*/ 281459192 w 4188"/>
              <a:gd name="T3" fmla="*/ 579915188 h 5740"/>
              <a:gd name="T4" fmla="*/ 289062940 w 4188"/>
              <a:gd name="T5" fmla="*/ 544448336 h 5740"/>
              <a:gd name="T6" fmla="*/ 238259387 w 4188"/>
              <a:gd name="T7" fmla="*/ 531120970 h 5740"/>
              <a:gd name="T8" fmla="*/ 245642982 w 4188"/>
              <a:gd name="T9" fmla="*/ 503584427 h 5740"/>
              <a:gd name="T10" fmla="*/ 309781234 w 4188"/>
              <a:gd name="T11" fmla="*/ 440581364 h 5740"/>
              <a:gd name="T12" fmla="*/ 293030343 w 4188"/>
              <a:gd name="T13" fmla="*/ 429566880 h 5740"/>
              <a:gd name="T14" fmla="*/ 305924073 w 4188"/>
              <a:gd name="T15" fmla="*/ 398175533 h 5740"/>
              <a:gd name="T16" fmla="*/ 318046437 w 4188"/>
              <a:gd name="T17" fmla="*/ 402140522 h 5740"/>
              <a:gd name="T18" fmla="*/ 306805681 w 4188"/>
              <a:gd name="T19" fmla="*/ 391456591 h 5740"/>
              <a:gd name="T20" fmla="*/ 336450301 w 4188"/>
              <a:gd name="T21" fmla="*/ 388702970 h 5740"/>
              <a:gd name="T22" fmla="*/ 344385109 w 4188"/>
              <a:gd name="T23" fmla="*/ 380882514 h 5740"/>
              <a:gd name="T24" fmla="*/ 310883327 w 4188"/>
              <a:gd name="T25" fmla="*/ 370969544 h 5740"/>
              <a:gd name="T26" fmla="*/ 278814035 w 4188"/>
              <a:gd name="T27" fmla="*/ 386720310 h 5740"/>
              <a:gd name="T28" fmla="*/ 257544860 w 4188"/>
              <a:gd name="T29" fmla="*/ 343653371 h 5740"/>
              <a:gd name="T30" fmla="*/ 313969123 w 4188"/>
              <a:gd name="T31" fmla="*/ 319421373 h 5740"/>
              <a:gd name="T32" fmla="*/ 347911542 w 4188"/>
              <a:gd name="T33" fmla="*/ 212140003 h 5740"/>
              <a:gd name="T34" fmla="*/ 234181741 w 4188"/>
              <a:gd name="T35" fmla="*/ 297502589 h 5740"/>
              <a:gd name="T36" fmla="*/ 272863262 w 4188"/>
              <a:gd name="T37" fmla="*/ 164887706 h 5740"/>
              <a:gd name="T38" fmla="*/ 331601621 w 4188"/>
              <a:gd name="T39" fmla="*/ 207844129 h 5740"/>
              <a:gd name="T40" fmla="*/ 311654693 w 4188"/>
              <a:gd name="T41" fmla="*/ 183281909 h 5740"/>
              <a:gd name="T42" fmla="*/ 328956464 w 4188"/>
              <a:gd name="T43" fmla="*/ 174139900 h 5740"/>
              <a:gd name="T44" fmla="*/ 427919077 w 4188"/>
              <a:gd name="T45" fmla="*/ 108493069 h 5740"/>
              <a:gd name="T46" fmla="*/ 417009049 w 4188"/>
              <a:gd name="T47" fmla="*/ 49014588 h 5740"/>
              <a:gd name="T48" fmla="*/ 309450506 w 4188"/>
              <a:gd name="T49" fmla="*/ 146052766 h 5740"/>
              <a:gd name="T50" fmla="*/ 325209878 w 4188"/>
              <a:gd name="T51" fmla="*/ 50667026 h 5740"/>
              <a:gd name="T52" fmla="*/ 362678731 w 4188"/>
              <a:gd name="T53" fmla="*/ 18284017 h 5740"/>
              <a:gd name="T54" fmla="*/ 273524385 w 4188"/>
              <a:gd name="T55" fmla="*/ 142417999 h 5740"/>
              <a:gd name="T56" fmla="*/ 241896063 w 4188"/>
              <a:gd name="T57" fmla="*/ 153101929 h 5740"/>
              <a:gd name="T58" fmla="*/ 76040131 w 4188"/>
              <a:gd name="T59" fmla="*/ 130302000 h 5740"/>
              <a:gd name="T60" fmla="*/ 145137638 w 4188"/>
              <a:gd name="T61" fmla="*/ 193745801 h 5740"/>
              <a:gd name="T62" fmla="*/ 235835047 w 4188"/>
              <a:gd name="T63" fmla="*/ 180528287 h 5740"/>
              <a:gd name="T64" fmla="*/ 236496170 w 4188"/>
              <a:gd name="T65" fmla="*/ 228551545 h 5740"/>
              <a:gd name="T66" fmla="*/ 100064373 w 4188"/>
              <a:gd name="T67" fmla="*/ 243200796 h 5740"/>
              <a:gd name="T68" fmla="*/ 117586962 w 4188"/>
              <a:gd name="T69" fmla="*/ 302018501 h 5740"/>
              <a:gd name="T70" fmla="*/ 129268356 w 4188"/>
              <a:gd name="T71" fmla="*/ 339468013 h 5740"/>
              <a:gd name="T72" fmla="*/ 162770137 w 4188"/>
              <a:gd name="T73" fmla="*/ 467677168 h 5740"/>
              <a:gd name="T74" fmla="*/ 220485 w 4188"/>
              <a:gd name="T75" fmla="*/ 488384584 h 5740"/>
              <a:gd name="T76" fmla="*/ 145027395 w 4188"/>
              <a:gd name="T77" fmla="*/ 557996404 h 5740"/>
              <a:gd name="T78" fmla="*/ 151749866 w 4188"/>
              <a:gd name="T79" fmla="*/ 561741355 h 5740"/>
              <a:gd name="T80" fmla="*/ 157921125 w 4188"/>
              <a:gd name="T81" fmla="*/ 573416616 h 5740"/>
              <a:gd name="T82" fmla="*/ 159464189 w 4188"/>
              <a:gd name="T83" fmla="*/ 578813673 h 5740"/>
              <a:gd name="T84" fmla="*/ 167619149 w 4188"/>
              <a:gd name="T85" fmla="*/ 574187577 h 5740"/>
              <a:gd name="T86" fmla="*/ 178198449 w 4188"/>
              <a:gd name="T87" fmla="*/ 576941198 h 5740"/>
              <a:gd name="T88" fmla="*/ 226026781 w 4188"/>
              <a:gd name="T89" fmla="*/ 535306328 h 5740"/>
              <a:gd name="T90" fmla="*/ 238259387 w 4188"/>
              <a:gd name="T91" fmla="*/ 599190868 h 5740"/>
              <a:gd name="T92" fmla="*/ 264157089 w 4188"/>
              <a:gd name="T93" fmla="*/ 547863065 h 5740"/>
              <a:gd name="T94" fmla="*/ 266691671 w 4188"/>
              <a:gd name="T95" fmla="*/ 567579152 h 5740"/>
              <a:gd name="T96" fmla="*/ 271540683 w 4188"/>
              <a:gd name="T97" fmla="*/ 561300617 h 5740"/>
              <a:gd name="T98" fmla="*/ 249169415 w 4188"/>
              <a:gd name="T99" fmla="*/ 364030233 h 5740"/>
              <a:gd name="T100" fmla="*/ 278373397 w 4188"/>
              <a:gd name="T101" fmla="*/ 405445066 h 5740"/>
              <a:gd name="T102" fmla="*/ 176215079 w 4188"/>
              <a:gd name="T103" fmla="*/ 550616686 h 5740"/>
              <a:gd name="T104" fmla="*/ 180182151 w 4188"/>
              <a:gd name="T105" fmla="*/ 559648510 h 5740"/>
              <a:gd name="T106" fmla="*/ 199357713 w 4188"/>
              <a:gd name="T107" fmla="*/ 492349573 h 5740"/>
              <a:gd name="T108" fmla="*/ 207402431 w 4188"/>
              <a:gd name="T109" fmla="*/ 519555562 h 5740"/>
              <a:gd name="T110" fmla="*/ 191422906 w 4188"/>
              <a:gd name="T111" fmla="*/ 364470972 h 5740"/>
              <a:gd name="T112" fmla="*/ 255010278 w 4188"/>
              <a:gd name="T113" fmla="*/ 384407428 h 5740"/>
              <a:gd name="T114" fmla="*/ 273524385 w 4188"/>
              <a:gd name="T115" fmla="*/ 410401717 h 5740"/>
              <a:gd name="T116" fmla="*/ 283663047 w 4188"/>
              <a:gd name="T117" fmla="*/ 427253666 h 5740"/>
              <a:gd name="T118" fmla="*/ 298210083 w 4188"/>
              <a:gd name="T119" fmla="*/ 443995761 h 5740"/>
              <a:gd name="T120" fmla="*/ 233189890 w 4188"/>
              <a:gd name="T121" fmla="*/ 515480389 h 5740"/>
              <a:gd name="T122" fmla="*/ 250161266 w 4188"/>
              <a:gd name="T123" fmla="*/ 463271441 h 5740"/>
              <a:gd name="T124" fmla="*/ 236165443 w 4188"/>
              <a:gd name="T125" fmla="*/ 353015749 h 574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188" h="5740">
                <a:moveTo>
                  <a:pt x="2414" y="5141"/>
                </a:moveTo>
                <a:lnTo>
                  <a:pt x="2414" y="5141"/>
                </a:lnTo>
                <a:lnTo>
                  <a:pt x="2396" y="5153"/>
                </a:lnTo>
                <a:lnTo>
                  <a:pt x="2384" y="5162"/>
                </a:lnTo>
                <a:lnTo>
                  <a:pt x="2372" y="5173"/>
                </a:lnTo>
                <a:lnTo>
                  <a:pt x="2366" y="5180"/>
                </a:lnTo>
                <a:lnTo>
                  <a:pt x="2362" y="5185"/>
                </a:lnTo>
                <a:lnTo>
                  <a:pt x="2359" y="5192"/>
                </a:lnTo>
                <a:lnTo>
                  <a:pt x="2357" y="5197"/>
                </a:lnTo>
                <a:lnTo>
                  <a:pt x="2357" y="5204"/>
                </a:lnTo>
                <a:lnTo>
                  <a:pt x="2359" y="5209"/>
                </a:lnTo>
                <a:lnTo>
                  <a:pt x="2362" y="5214"/>
                </a:lnTo>
                <a:lnTo>
                  <a:pt x="2368" y="5219"/>
                </a:lnTo>
                <a:lnTo>
                  <a:pt x="2376" y="5219"/>
                </a:lnTo>
                <a:lnTo>
                  <a:pt x="2381" y="5217"/>
                </a:lnTo>
                <a:lnTo>
                  <a:pt x="2387" y="5214"/>
                </a:lnTo>
                <a:lnTo>
                  <a:pt x="2390" y="5207"/>
                </a:lnTo>
                <a:lnTo>
                  <a:pt x="2385" y="5226"/>
                </a:lnTo>
                <a:lnTo>
                  <a:pt x="2383" y="5239"/>
                </a:lnTo>
                <a:lnTo>
                  <a:pt x="2383" y="5243"/>
                </a:lnTo>
                <a:lnTo>
                  <a:pt x="2384" y="5248"/>
                </a:lnTo>
                <a:lnTo>
                  <a:pt x="2385" y="5250"/>
                </a:lnTo>
                <a:lnTo>
                  <a:pt x="2387" y="5252"/>
                </a:lnTo>
                <a:lnTo>
                  <a:pt x="2390" y="5253"/>
                </a:lnTo>
                <a:lnTo>
                  <a:pt x="2393" y="5254"/>
                </a:lnTo>
                <a:lnTo>
                  <a:pt x="2401" y="5253"/>
                </a:lnTo>
                <a:lnTo>
                  <a:pt x="2411" y="5249"/>
                </a:lnTo>
                <a:lnTo>
                  <a:pt x="2421" y="5243"/>
                </a:lnTo>
                <a:lnTo>
                  <a:pt x="2433" y="5236"/>
                </a:lnTo>
                <a:lnTo>
                  <a:pt x="2444" y="5228"/>
                </a:lnTo>
                <a:lnTo>
                  <a:pt x="2467" y="5210"/>
                </a:lnTo>
                <a:lnTo>
                  <a:pt x="2486" y="5194"/>
                </a:lnTo>
                <a:lnTo>
                  <a:pt x="2499" y="5182"/>
                </a:lnTo>
                <a:lnTo>
                  <a:pt x="2500" y="5192"/>
                </a:lnTo>
                <a:lnTo>
                  <a:pt x="2499" y="5201"/>
                </a:lnTo>
                <a:lnTo>
                  <a:pt x="2496" y="5208"/>
                </a:lnTo>
                <a:lnTo>
                  <a:pt x="2492" y="5216"/>
                </a:lnTo>
                <a:lnTo>
                  <a:pt x="2486" y="5222"/>
                </a:lnTo>
                <a:lnTo>
                  <a:pt x="2481" y="5229"/>
                </a:lnTo>
                <a:lnTo>
                  <a:pt x="2467" y="5240"/>
                </a:lnTo>
                <a:lnTo>
                  <a:pt x="2439" y="5257"/>
                </a:lnTo>
                <a:lnTo>
                  <a:pt x="2435" y="5261"/>
                </a:lnTo>
                <a:lnTo>
                  <a:pt x="2432" y="5264"/>
                </a:lnTo>
                <a:lnTo>
                  <a:pt x="2431" y="5267"/>
                </a:lnTo>
                <a:lnTo>
                  <a:pt x="2431" y="5269"/>
                </a:lnTo>
                <a:lnTo>
                  <a:pt x="2435" y="5273"/>
                </a:lnTo>
                <a:lnTo>
                  <a:pt x="2438" y="5274"/>
                </a:lnTo>
                <a:lnTo>
                  <a:pt x="2443" y="5275"/>
                </a:lnTo>
                <a:lnTo>
                  <a:pt x="2447" y="5276"/>
                </a:lnTo>
                <a:lnTo>
                  <a:pt x="2451" y="5275"/>
                </a:lnTo>
                <a:lnTo>
                  <a:pt x="2455" y="5274"/>
                </a:lnTo>
                <a:lnTo>
                  <a:pt x="2459" y="5273"/>
                </a:lnTo>
                <a:lnTo>
                  <a:pt x="2463" y="5269"/>
                </a:lnTo>
                <a:lnTo>
                  <a:pt x="2462" y="5277"/>
                </a:lnTo>
                <a:lnTo>
                  <a:pt x="2461" y="5289"/>
                </a:lnTo>
                <a:lnTo>
                  <a:pt x="2462" y="5303"/>
                </a:lnTo>
                <a:lnTo>
                  <a:pt x="2464" y="5317"/>
                </a:lnTo>
                <a:lnTo>
                  <a:pt x="2468" y="5328"/>
                </a:lnTo>
                <a:lnTo>
                  <a:pt x="2470" y="5333"/>
                </a:lnTo>
                <a:lnTo>
                  <a:pt x="2472" y="5335"/>
                </a:lnTo>
                <a:lnTo>
                  <a:pt x="2475" y="5335"/>
                </a:lnTo>
                <a:lnTo>
                  <a:pt x="2479" y="5334"/>
                </a:lnTo>
                <a:lnTo>
                  <a:pt x="2483" y="5329"/>
                </a:lnTo>
                <a:lnTo>
                  <a:pt x="2487" y="5323"/>
                </a:lnTo>
                <a:lnTo>
                  <a:pt x="2508" y="5280"/>
                </a:lnTo>
                <a:lnTo>
                  <a:pt x="2522" y="5254"/>
                </a:lnTo>
                <a:lnTo>
                  <a:pt x="2533" y="5236"/>
                </a:lnTo>
                <a:lnTo>
                  <a:pt x="2531" y="5249"/>
                </a:lnTo>
                <a:lnTo>
                  <a:pt x="2531" y="5260"/>
                </a:lnTo>
                <a:lnTo>
                  <a:pt x="2530" y="5270"/>
                </a:lnTo>
                <a:lnTo>
                  <a:pt x="2531" y="5281"/>
                </a:lnTo>
                <a:lnTo>
                  <a:pt x="2533" y="5290"/>
                </a:lnTo>
                <a:lnTo>
                  <a:pt x="2534" y="5293"/>
                </a:lnTo>
                <a:lnTo>
                  <a:pt x="2536" y="5296"/>
                </a:lnTo>
                <a:lnTo>
                  <a:pt x="2539" y="5298"/>
                </a:lnTo>
                <a:lnTo>
                  <a:pt x="2542" y="5298"/>
                </a:lnTo>
                <a:lnTo>
                  <a:pt x="2546" y="5296"/>
                </a:lnTo>
                <a:lnTo>
                  <a:pt x="2550" y="5292"/>
                </a:lnTo>
                <a:lnTo>
                  <a:pt x="2553" y="5287"/>
                </a:lnTo>
                <a:lnTo>
                  <a:pt x="2554" y="5280"/>
                </a:lnTo>
                <a:lnTo>
                  <a:pt x="2554" y="5274"/>
                </a:lnTo>
                <a:lnTo>
                  <a:pt x="2554" y="5265"/>
                </a:lnTo>
                <a:lnTo>
                  <a:pt x="2552" y="5249"/>
                </a:lnTo>
                <a:lnTo>
                  <a:pt x="2548" y="5230"/>
                </a:lnTo>
                <a:lnTo>
                  <a:pt x="2543" y="5214"/>
                </a:lnTo>
                <a:lnTo>
                  <a:pt x="2539" y="5201"/>
                </a:lnTo>
                <a:lnTo>
                  <a:pt x="2534" y="5192"/>
                </a:lnTo>
                <a:lnTo>
                  <a:pt x="2541" y="5192"/>
                </a:lnTo>
                <a:lnTo>
                  <a:pt x="2533" y="5178"/>
                </a:lnTo>
                <a:lnTo>
                  <a:pt x="2524" y="5159"/>
                </a:lnTo>
                <a:lnTo>
                  <a:pt x="2516" y="5137"/>
                </a:lnTo>
                <a:lnTo>
                  <a:pt x="2508" y="5112"/>
                </a:lnTo>
                <a:lnTo>
                  <a:pt x="2502" y="5088"/>
                </a:lnTo>
                <a:lnTo>
                  <a:pt x="2500" y="5076"/>
                </a:lnTo>
                <a:lnTo>
                  <a:pt x="2499" y="5065"/>
                </a:lnTo>
                <a:lnTo>
                  <a:pt x="2498" y="5055"/>
                </a:lnTo>
                <a:lnTo>
                  <a:pt x="2499" y="5047"/>
                </a:lnTo>
                <a:lnTo>
                  <a:pt x="2502" y="5038"/>
                </a:lnTo>
                <a:lnTo>
                  <a:pt x="2505" y="5032"/>
                </a:lnTo>
                <a:lnTo>
                  <a:pt x="2508" y="5028"/>
                </a:lnTo>
                <a:lnTo>
                  <a:pt x="2515" y="5025"/>
                </a:lnTo>
                <a:lnTo>
                  <a:pt x="2523" y="5022"/>
                </a:lnTo>
                <a:lnTo>
                  <a:pt x="2532" y="5018"/>
                </a:lnTo>
                <a:lnTo>
                  <a:pt x="2555" y="5013"/>
                </a:lnTo>
                <a:lnTo>
                  <a:pt x="2580" y="5007"/>
                </a:lnTo>
                <a:lnTo>
                  <a:pt x="2604" y="5002"/>
                </a:lnTo>
                <a:lnTo>
                  <a:pt x="2625" y="4998"/>
                </a:lnTo>
                <a:lnTo>
                  <a:pt x="2638" y="4993"/>
                </a:lnTo>
                <a:lnTo>
                  <a:pt x="2642" y="4991"/>
                </a:lnTo>
                <a:lnTo>
                  <a:pt x="2642" y="4990"/>
                </a:lnTo>
                <a:lnTo>
                  <a:pt x="2642" y="4989"/>
                </a:lnTo>
                <a:lnTo>
                  <a:pt x="2640" y="4983"/>
                </a:lnTo>
                <a:lnTo>
                  <a:pt x="2637" y="4980"/>
                </a:lnTo>
                <a:lnTo>
                  <a:pt x="2631" y="4978"/>
                </a:lnTo>
                <a:lnTo>
                  <a:pt x="2626" y="4978"/>
                </a:lnTo>
                <a:lnTo>
                  <a:pt x="2615" y="4978"/>
                </a:lnTo>
                <a:lnTo>
                  <a:pt x="2605" y="4978"/>
                </a:lnTo>
                <a:lnTo>
                  <a:pt x="2618" y="4962"/>
                </a:lnTo>
                <a:lnTo>
                  <a:pt x="2622" y="4955"/>
                </a:lnTo>
                <a:lnTo>
                  <a:pt x="2624" y="4951"/>
                </a:lnTo>
                <a:lnTo>
                  <a:pt x="2625" y="4946"/>
                </a:lnTo>
                <a:lnTo>
                  <a:pt x="2624" y="4944"/>
                </a:lnTo>
                <a:lnTo>
                  <a:pt x="2623" y="4943"/>
                </a:lnTo>
                <a:lnTo>
                  <a:pt x="2619" y="4942"/>
                </a:lnTo>
                <a:lnTo>
                  <a:pt x="2616" y="4942"/>
                </a:lnTo>
                <a:lnTo>
                  <a:pt x="2612" y="4944"/>
                </a:lnTo>
                <a:lnTo>
                  <a:pt x="2600" y="4948"/>
                </a:lnTo>
                <a:lnTo>
                  <a:pt x="2587" y="4957"/>
                </a:lnTo>
                <a:lnTo>
                  <a:pt x="2571" y="4968"/>
                </a:lnTo>
                <a:lnTo>
                  <a:pt x="2571" y="4969"/>
                </a:lnTo>
                <a:lnTo>
                  <a:pt x="2570" y="4970"/>
                </a:lnTo>
                <a:lnTo>
                  <a:pt x="2563" y="4974"/>
                </a:lnTo>
                <a:lnTo>
                  <a:pt x="2536" y="4983"/>
                </a:lnTo>
                <a:lnTo>
                  <a:pt x="2522" y="4990"/>
                </a:lnTo>
                <a:lnTo>
                  <a:pt x="2510" y="4996"/>
                </a:lnTo>
                <a:lnTo>
                  <a:pt x="2506" y="5000"/>
                </a:lnTo>
                <a:lnTo>
                  <a:pt x="2503" y="5002"/>
                </a:lnTo>
                <a:lnTo>
                  <a:pt x="2502" y="5005"/>
                </a:lnTo>
                <a:lnTo>
                  <a:pt x="2503" y="5008"/>
                </a:lnTo>
                <a:lnTo>
                  <a:pt x="2503" y="5010"/>
                </a:lnTo>
                <a:lnTo>
                  <a:pt x="2503" y="5012"/>
                </a:lnTo>
                <a:lnTo>
                  <a:pt x="2502" y="5012"/>
                </a:lnTo>
                <a:lnTo>
                  <a:pt x="2499" y="5013"/>
                </a:lnTo>
                <a:lnTo>
                  <a:pt x="2493" y="5012"/>
                </a:lnTo>
                <a:lnTo>
                  <a:pt x="2485" y="5011"/>
                </a:lnTo>
                <a:lnTo>
                  <a:pt x="2470" y="5006"/>
                </a:lnTo>
                <a:lnTo>
                  <a:pt x="2462" y="5002"/>
                </a:lnTo>
                <a:lnTo>
                  <a:pt x="2431" y="4976"/>
                </a:lnTo>
                <a:lnTo>
                  <a:pt x="2398" y="4951"/>
                </a:lnTo>
                <a:lnTo>
                  <a:pt x="2364" y="4929"/>
                </a:lnTo>
                <a:lnTo>
                  <a:pt x="2328" y="4908"/>
                </a:lnTo>
                <a:lnTo>
                  <a:pt x="2319" y="4904"/>
                </a:lnTo>
                <a:lnTo>
                  <a:pt x="2307" y="4899"/>
                </a:lnTo>
                <a:lnTo>
                  <a:pt x="2279" y="4889"/>
                </a:lnTo>
                <a:lnTo>
                  <a:pt x="2246" y="4879"/>
                </a:lnTo>
                <a:lnTo>
                  <a:pt x="2230" y="4872"/>
                </a:lnTo>
                <a:lnTo>
                  <a:pt x="2214" y="4865"/>
                </a:lnTo>
                <a:lnTo>
                  <a:pt x="2199" y="4858"/>
                </a:lnTo>
                <a:lnTo>
                  <a:pt x="2186" y="4850"/>
                </a:lnTo>
                <a:lnTo>
                  <a:pt x="2175" y="4841"/>
                </a:lnTo>
                <a:lnTo>
                  <a:pt x="2171" y="4837"/>
                </a:lnTo>
                <a:lnTo>
                  <a:pt x="2167" y="4832"/>
                </a:lnTo>
                <a:lnTo>
                  <a:pt x="2164" y="4827"/>
                </a:lnTo>
                <a:lnTo>
                  <a:pt x="2162" y="4822"/>
                </a:lnTo>
                <a:lnTo>
                  <a:pt x="2161" y="4816"/>
                </a:lnTo>
                <a:lnTo>
                  <a:pt x="2161" y="4811"/>
                </a:lnTo>
                <a:lnTo>
                  <a:pt x="2162" y="4805"/>
                </a:lnTo>
                <a:lnTo>
                  <a:pt x="2164" y="4800"/>
                </a:lnTo>
                <a:lnTo>
                  <a:pt x="2167" y="4793"/>
                </a:lnTo>
                <a:lnTo>
                  <a:pt x="2172" y="4788"/>
                </a:lnTo>
                <a:lnTo>
                  <a:pt x="2189" y="4773"/>
                </a:lnTo>
                <a:lnTo>
                  <a:pt x="2206" y="4758"/>
                </a:lnTo>
                <a:lnTo>
                  <a:pt x="2222" y="4742"/>
                </a:lnTo>
                <a:lnTo>
                  <a:pt x="2236" y="4726"/>
                </a:lnTo>
                <a:lnTo>
                  <a:pt x="2242" y="4717"/>
                </a:lnTo>
                <a:lnTo>
                  <a:pt x="2246" y="4709"/>
                </a:lnTo>
                <a:lnTo>
                  <a:pt x="2248" y="4703"/>
                </a:lnTo>
                <a:lnTo>
                  <a:pt x="2248" y="4700"/>
                </a:lnTo>
                <a:lnTo>
                  <a:pt x="2247" y="4697"/>
                </a:lnTo>
                <a:lnTo>
                  <a:pt x="2246" y="4694"/>
                </a:lnTo>
                <a:lnTo>
                  <a:pt x="2245" y="4692"/>
                </a:lnTo>
                <a:lnTo>
                  <a:pt x="2242" y="4691"/>
                </a:lnTo>
                <a:lnTo>
                  <a:pt x="2238" y="4689"/>
                </a:lnTo>
                <a:lnTo>
                  <a:pt x="2233" y="4689"/>
                </a:lnTo>
                <a:lnTo>
                  <a:pt x="2227" y="4689"/>
                </a:lnTo>
                <a:lnTo>
                  <a:pt x="2222" y="4692"/>
                </a:lnTo>
                <a:lnTo>
                  <a:pt x="2215" y="4695"/>
                </a:lnTo>
                <a:lnTo>
                  <a:pt x="2210" y="4700"/>
                </a:lnTo>
                <a:lnTo>
                  <a:pt x="2203" y="4705"/>
                </a:lnTo>
                <a:lnTo>
                  <a:pt x="2191" y="4719"/>
                </a:lnTo>
                <a:lnTo>
                  <a:pt x="2181" y="4733"/>
                </a:lnTo>
                <a:lnTo>
                  <a:pt x="2171" y="4749"/>
                </a:lnTo>
                <a:lnTo>
                  <a:pt x="2164" y="4762"/>
                </a:lnTo>
                <a:lnTo>
                  <a:pt x="2160" y="4773"/>
                </a:lnTo>
                <a:lnTo>
                  <a:pt x="2154" y="4756"/>
                </a:lnTo>
                <a:lnTo>
                  <a:pt x="2151" y="4740"/>
                </a:lnTo>
                <a:lnTo>
                  <a:pt x="2151" y="4724"/>
                </a:lnTo>
                <a:lnTo>
                  <a:pt x="2152" y="4707"/>
                </a:lnTo>
                <a:lnTo>
                  <a:pt x="2155" y="4691"/>
                </a:lnTo>
                <a:lnTo>
                  <a:pt x="2162" y="4673"/>
                </a:lnTo>
                <a:lnTo>
                  <a:pt x="2169" y="4657"/>
                </a:lnTo>
                <a:lnTo>
                  <a:pt x="2178" y="4639"/>
                </a:lnTo>
                <a:lnTo>
                  <a:pt x="2188" y="4623"/>
                </a:lnTo>
                <a:lnTo>
                  <a:pt x="2201" y="4606"/>
                </a:lnTo>
                <a:lnTo>
                  <a:pt x="2214" y="4589"/>
                </a:lnTo>
                <a:lnTo>
                  <a:pt x="2229" y="4572"/>
                </a:lnTo>
                <a:lnTo>
                  <a:pt x="2244" y="4555"/>
                </a:lnTo>
                <a:lnTo>
                  <a:pt x="2260" y="4538"/>
                </a:lnTo>
                <a:lnTo>
                  <a:pt x="2295" y="4505"/>
                </a:lnTo>
                <a:lnTo>
                  <a:pt x="2331" y="4472"/>
                </a:lnTo>
                <a:lnTo>
                  <a:pt x="2368" y="4442"/>
                </a:lnTo>
                <a:lnTo>
                  <a:pt x="2440" y="4382"/>
                </a:lnTo>
                <a:lnTo>
                  <a:pt x="2474" y="4355"/>
                </a:lnTo>
                <a:lnTo>
                  <a:pt x="2503" y="4329"/>
                </a:lnTo>
                <a:lnTo>
                  <a:pt x="2528" y="4305"/>
                </a:lnTo>
                <a:lnTo>
                  <a:pt x="2538" y="4294"/>
                </a:lnTo>
                <a:lnTo>
                  <a:pt x="2546" y="4284"/>
                </a:lnTo>
                <a:lnTo>
                  <a:pt x="2552" y="4276"/>
                </a:lnTo>
                <a:lnTo>
                  <a:pt x="2557" y="4267"/>
                </a:lnTo>
                <a:lnTo>
                  <a:pt x="2566" y="4250"/>
                </a:lnTo>
                <a:lnTo>
                  <a:pt x="2582" y="4215"/>
                </a:lnTo>
                <a:lnTo>
                  <a:pt x="2592" y="4198"/>
                </a:lnTo>
                <a:lnTo>
                  <a:pt x="2597" y="4191"/>
                </a:lnTo>
                <a:lnTo>
                  <a:pt x="2603" y="4183"/>
                </a:lnTo>
                <a:lnTo>
                  <a:pt x="2610" y="4177"/>
                </a:lnTo>
                <a:lnTo>
                  <a:pt x="2616" y="4170"/>
                </a:lnTo>
                <a:lnTo>
                  <a:pt x="2625" y="4165"/>
                </a:lnTo>
                <a:lnTo>
                  <a:pt x="2635" y="4159"/>
                </a:lnTo>
                <a:lnTo>
                  <a:pt x="2653" y="4150"/>
                </a:lnTo>
                <a:lnTo>
                  <a:pt x="2672" y="4143"/>
                </a:lnTo>
                <a:lnTo>
                  <a:pt x="2689" y="4135"/>
                </a:lnTo>
                <a:lnTo>
                  <a:pt x="2707" y="4126"/>
                </a:lnTo>
                <a:lnTo>
                  <a:pt x="2722" y="4117"/>
                </a:lnTo>
                <a:lnTo>
                  <a:pt x="2730" y="4111"/>
                </a:lnTo>
                <a:lnTo>
                  <a:pt x="2736" y="4105"/>
                </a:lnTo>
                <a:lnTo>
                  <a:pt x="2744" y="4097"/>
                </a:lnTo>
                <a:lnTo>
                  <a:pt x="2749" y="4089"/>
                </a:lnTo>
                <a:lnTo>
                  <a:pt x="2756" y="4080"/>
                </a:lnTo>
                <a:lnTo>
                  <a:pt x="2761" y="4071"/>
                </a:lnTo>
                <a:lnTo>
                  <a:pt x="2777" y="4055"/>
                </a:lnTo>
                <a:lnTo>
                  <a:pt x="2790" y="4041"/>
                </a:lnTo>
                <a:lnTo>
                  <a:pt x="2802" y="4026"/>
                </a:lnTo>
                <a:lnTo>
                  <a:pt x="2807" y="4019"/>
                </a:lnTo>
                <a:lnTo>
                  <a:pt x="2812" y="4013"/>
                </a:lnTo>
                <a:lnTo>
                  <a:pt x="2814" y="4007"/>
                </a:lnTo>
                <a:lnTo>
                  <a:pt x="2814" y="4002"/>
                </a:lnTo>
                <a:lnTo>
                  <a:pt x="2813" y="4001"/>
                </a:lnTo>
                <a:lnTo>
                  <a:pt x="2811" y="4000"/>
                </a:lnTo>
                <a:lnTo>
                  <a:pt x="2808" y="3999"/>
                </a:lnTo>
                <a:lnTo>
                  <a:pt x="2806" y="3999"/>
                </a:lnTo>
                <a:lnTo>
                  <a:pt x="2797" y="4000"/>
                </a:lnTo>
                <a:lnTo>
                  <a:pt x="2785" y="4003"/>
                </a:lnTo>
                <a:lnTo>
                  <a:pt x="2790" y="4001"/>
                </a:lnTo>
                <a:lnTo>
                  <a:pt x="2791" y="4000"/>
                </a:lnTo>
                <a:lnTo>
                  <a:pt x="2792" y="3998"/>
                </a:lnTo>
                <a:lnTo>
                  <a:pt x="2791" y="3993"/>
                </a:lnTo>
                <a:lnTo>
                  <a:pt x="2788" y="3988"/>
                </a:lnTo>
                <a:lnTo>
                  <a:pt x="2782" y="3981"/>
                </a:lnTo>
                <a:lnTo>
                  <a:pt x="2774" y="3975"/>
                </a:lnTo>
                <a:lnTo>
                  <a:pt x="2756" y="3960"/>
                </a:lnTo>
                <a:lnTo>
                  <a:pt x="2735" y="3946"/>
                </a:lnTo>
                <a:lnTo>
                  <a:pt x="2714" y="3934"/>
                </a:lnTo>
                <a:lnTo>
                  <a:pt x="2690" y="3920"/>
                </a:lnTo>
                <a:lnTo>
                  <a:pt x="2706" y="3919"/>
                </a:lnTo>
                <a:lnTo>
                  <a:pt x="2718" y="3918"/>
                </a:lnTo>
                <a:lnTo>
                  <a:pt x="2730" y="3917"/>
                </a:lnTo>
                <a:lnTo>
                  <a:pt x="2742" y="3913"/>
                </a:lnTo>
                <a:lnTo>
                  <a:pt x="2750" y="3909"/>
                </a:lnTo>
                <a:lnTo>
                  <a:pt x="2754" y="3907"/>
                </a:lnTo>
                <a:lnTo>
                  <a:pt x="2757" y="3904"/>
                </a:lnTo>
                <a:lnTo>
                  <a:pt x="2757" y="3900"/>
                </a:lnTo>
                <a:lnTo>
                  <a:pt x="2757" y="3897"/>
                </a:lnTo>
                <a:lnTo>
                  <a:pt x="2755" y="3893"/>
                </a:lnTo>
                <a:lnTo>
                  <a:pt x="2752" y="3891"/>
                </a:lnTo>
                <a:lnTo>
                  <a:pt x="2748" y="3888"/>
                </a:lnTo>
                <a:lnTo>
                  <a:pt x="2743" y="3887"/>
                </a:lnTo>
                <a:lnTo>
                  <a:pt x="2733" y="3886"/>
                </a:lnTo>
                <a:lnTo>
                  <a:pt x="2720" y="3887"/>
                </a:lnTo>
                <a:lnTo>
                  <a:pt x="2708" y="3889"/>
                </a:lnTo>
                <a:lnTo>
                  <a:pt x="2697" y="3893"/>
                </a:lnTo>
                <a:lnTo>
                  <a:pt x="2688" y="3896"/>
                </a:lnTo>
                <a:lnTo>
                  <a:pt x="2682" y="3898"/>
                </a:lnTo>
                <a:lnTo>
                  <a:pt x="2684" y="3895"/>
                </a:lnTo>
                <a:lnTo>
                  <a:pt x="2690" y="3886"/>
                </a:lnTo>
                <a:lnTo>
                  <a:pt x="2675" y="3895"/>
                </a:lnTo>
                <a:lnTo>
                  <a:pt x="2670" y="3898"/>
                </a:lnTo>
                <a:lnTo>
                  <a:pt x="2664" y="3899"/>
                </a:lnTo>
                <a:lnTo>
                  <a:pt x="2659" y="3900"/>
                </a:lnTo>
                <a:lnTo>
                  <a:pt x="2654" y="3900"/>
                </a:lnTo>
                <a:lnTo>
                  <a:pt x="2651" y="3899"/>
                </a:lnTo>
                <a:lnTo>
                  <a:pt x="2648" y="3898"/>
                </a:lnTo>
                <a:lnTo>
                  <a:pt x="2646" y="3896"/>
                </a:lnTo>
                <a:lnTo>
                  <a:pt x="2643" y="3893"/>
                </a:lnTo>
                <a:lnTo>
                  <a:pt x="2641" y="3885"/>
                </a:lnTo>
                <a:lnTo>
                  <a:pt x="2640" y="3876"/>
                </a:lnTo>
                <a:lnTo>
                  <a:pt x="2641" y="3865"/>
                </a:lnTo>
                <a:lnTo>
                  <a:pt x="2642" y="3855"/>
                </a:lnTo>
                <a:lnTo>
                  <a:pt x="2646" y="3842"/>
                </a:lnTo>
                <a:lnTo>
                  <a:pt x="2652" y="3817"/>
                </a:lnTo>
                <a:lnTo>
                  <a:pt x="2660" y="3797"/>
                </a:lnTo>
                <a:lnTo>
                  <a:pt x="2666" y="3782"/>
                </a:lnTo>
                <a:lnTo>
                  <a:pt x="2673" y="3766"/>
                </a:lnTo>
                <a:lnTo>
                  <a:pt x="2678" y="3751"/>
                </a:lnTo>
                <a:lnTo>
                  <a:pt x="2684" y="3736"/>
                </a:lnTo>
                <a:lnTo>
                  <a:pt x="2687" y="3721"/>
                </a:lnTo>
                <a:lnTo>
                  <a:pt x="2689" y="3707"/>
                </a:lnTo>
                <a:lnTo>
                  <a:pt x="2692" y="3694"/>
                </a:lnTo>
                <a:lnTo>
                  <a:pt x="2692" y="3680"/>
                </a:lnTo>
                <a:lnTo>
                  <a:pt x="2690" y="3667"/>
                </a:lnTo>
                <a:lnTo>
                  <a:pt x="2688" y="3655"/>
                </a:lnTo>
                <a:lnTo>
                  <a:pt x="2685" y="3642"/>
                </a:lnTo>
                <a:lnTo>
                  <a:pt x="2681" y="3629"/>
                </a:lnTo>
                <a:lnTo>
                  <a:pt x="2675" y="3617"/>
                </a:lnTo>
                <a:lnTo>
                  <a:pt x="2667" y="3603"/>
                </a:lnTo>
                <a:lnTo>
                  <a:pt x="2659" y="3590"/>
                </a:lnTo>
                <a:lnTo>
                  <a:pt x="2649" y="3577"/>
                </a:lnTo>
                <a:lnTo>
                  <a:pt x="2637" y="3564"/>
                </a:lnTo>
                <a:lnTo>
                  <a:pt x="2662" y="3560"/>
                </a:lnTo>
                <a:lnTo>
                  <a:pt x="2692" y="3554"/>
                </a:lnTo>
                <a:lnTo>
                  <a:pt x="2706" y="3552"/>
                </a:lnTo>
                <a:lnTo>
                  <a:pt x="2720" y="3551"/>
                </a:lnTo>
                <a:lnTo>
                  <a:pt x="2733" y="3552"/>
                </a:lnTo>
                <a:lnTo>
                  <a:pt x="2744" y="3554"/>
                </a:lnTo>
                <a:lnTo>
                  <a:pt x="2745" y="3563"/>
                </a:lnTo>
                <a:lnTo>
                  <a:pt x="2747" y="3572"/>
                </a:lnTo>
                <a:lnTo>
                  <a:pt x="2750" y="3580"/>
                </a:lnTo>
                <a:lnTo>
                  <a:pt x="2754" y="3588"/>
                </a:lnTo>
                <a:lnTo>
                  <a:pt x="2758" y="3596"/>
                </a:lnTo>
                <a:lnTo>
                  <a:pt x="2764" y="3602"/>
                </a:lnTo>
                <a:lnTo>
                  <a:pt x="2776" y="3615"/>
                </a:lnTo>
                <a:lnTo>
                  <a:pt x="2788" y="3629"/>
                </a:lnTo>
                <a:lnTo>
                  <a:pt x="2799" y="3642"/>
                </a:lnTo>
                <a:lnTo>
                  <a:pt x="2804" y="3648"/>
                </a:lnTo>
                <a:lnTo>
                  <a:pt x="2808" y="3656"/>
                </a:lnTo>
                <a:lnTo>
                  <a:pt x="2813" y="3663"/>
                </a:lnTo>
                <a:lnTo>
                  <a:pt x="2815" y="3671"/>
                </a:lnTo>
                <a:lnTo>
                  <a:pt x="2818" y="3683"/>
                </a:lnTo>
                <a:lnTo>
                  <a:pt x="2823" y="3695"/>
                </a:lnTo>
                <a:lnTo>
                  <a:pt x="2833" y="3722"/>
                </a:lnTo>
                <a:lnTo>
                  <a:pt x="2844" y="3751"/>
                </a:lnTo>
                <a:lnTo>
                  <a:pt x="2854" y="3779"/>
                </a:lnTo>
                <a:lnTo>
                  <a:pt x="2859" y="3793"/>
                </a:lnTo>
                <a:lnTo>
                  <a:pt x="2861" y="3806"/>
                </a:lnTo>
                <a:lnTo>
                  <a:pt x="2862" y="3821"/>
                </a:lnTo>
                <a:lnTo>
                  <a:pt x="2862" y="3834"/>
                </a:lnTo>
                <a:lnTo>
                  <a:pt x="2861" y="3846"/>
                </a:lnTo>
                <a:lnTo>
                  <a:pt x="2856" y="3858"/>
                </a:lnTo>
                <a:lnTo>
                  <a:pt x="2850" y="3869"/>
                </a:lnTo>
                <a:lnTo>
                  <a:pt x="2847" y="3874"/>
                </a:lnTo>
                <a:lnTo>
                  <a:pt x="2841" y="3879"/>
                </a:lnTo>
                <a:lnTo>
                  <a:pt x="2856" y="3877"/>
                </a:lnTo>
                <a:lnTo>
                  <a:pt x="2872" y="3875"/>
                </a:lnTo>
                <a:lnTo>
                  <a:pt x="2885" y="3870"/>
                </a:lnTo>
                <a:lnTo>
                  <a:pt x="2898" y="3863"/>
                </a:lnTo>
                <a:lnTo>
                  <a:pt x="2909" y="3856"/>
                </a:lnTo>
                <a:lnTo>
                  <a:pt x="2919" y="3847"/>
                </a:lnTo>
                <a:lnTo>
                  <a:pt x="2928" y="3836"/>
                </a:lnTo>
                <a:lnTo>
                  <a:pt x="2936" y="3825"/>
                </a:lnTo>
                <a:lnTo>
                  <a:pt x="2942" y="3813"/>
                </a:lnTo>
                <a:lnTo>
                  <a:pt x="2947" y="3800"/>
                </a:lnTo>
                <a:lnTo>
                  <a:pt x="2950" y="3786"/>
                </a:lnTo>
                <a:lnTo>
                  <a:pt x="2951" y="3772"/>
                </a:lnTo>
                <a:lnTo>
                  <a:pt x="2951" y="3757"/>
                </a:lnTo>
                <a:lnTo>
                  <a:pt x="2949" y="3743"/>
                </a:lnTo>
                <a:lnTo>
                  <a:pt x="2946" y="3728"/>
                </a:lnTo>
                <a:lnTo>
                  <a:pt x="2939" y="3714"/>
                </a:lnTo>
                <a:lnTo>
                  <a:pt x="2931" y="3697"/>
                </a:lnTo>
                <a:lnTo>
                  <a:pt x="2922" y="3684"/>
                </a:lnTo>
                <a:lnTo>
                  <a:pt x="2913" y="3673"/>
                </a:lnTo>
                <a:lnTo>
                  <a:pt x="2904" y="3665"/>
                </a:lnTo>
                <a:lnTo>
                  <a:pt x="2896" y="3657"/>
                </a:lnTo>
                <a:lnTo>
                  <a:pt x="2886" y="3651"/>
                </a:lnTo>
                <a:lnTo>
                  <a:pt x="2876" y="3647"/>
                </a:lnTo>
                <a:lnTo>
                  <a:pt x="2866" y="3644"/>
                </a:lnTo>
                <a:lnTo>
                  <a:pt x="2847" y="3637"/>
                </a:lnTo>
                <a:lnTo>
                  <a:pt x="2826" y="3630"/>
                </a:lnTo>
                <a:lnTo>
                  <a:pt x="2816" y="3624"/>
                </a:lnTo>
                <a:lnTo>
                  <a:pt x="2805" y="3619"/>
                </a:lnTo>
                <a:lnTo>
                  <a:pt x="2794" y="3611"/>
                </a:lnTo>
                <a:lnTo>
                  <a:pt x="2783" y="3601"/>
                </a:lnTo>
                <a:lnTo>
                  <a:pt x="2788" y="3603"/>
                </a:lnTo>
                <a:lnTo>
                  <a:pt x="2793" y="3604"/>
                </a:lnTo>
                <a:lnTo>
                  <a:pt x="2797" y="3603"/>
                </a:lnTo>
                <a:lnTo>
                  <a:pt x="2803" y="3600"/>
                </a:lnTo>
                <a:lnTo>
                  <a:pt x="2804" y="3598"/>
                </a:lnTo>
                <a:lnTo>
                  <a:pt x="2804" y="3596"/>
                </a:lnTo>
                <a:lnTo>
                  <a:pt x="2804" y="3591"/>
                </a:lnTo>
                <a:lnTo>
                  <a:pt x="2801" y="3587"/>
                </a:lnTo>
                <a:lnTo>
                  <a:pt x="2796" y="3582"/>
                </a:lnTo>
                <a:lnTo>
                  <a:pt x="2785" y="3574"/>
                </a:lnTo>
                <a:lnTo>
                  <a:pt x="2778" y="3570"/>
                </a:lnTo>
                <a:lnTo>
                  <a:pt x="2801" y="3583"/>
                </a:lnTo>
                <a:lnTo>
                  <a:pt x="2819" y="3594"/>
                </a:lnTo>
                <a:lnTo>
                  <a:pt x="2841" y="3603"/>
                </a:lnTo>
                <a:lnTo>
                  <a:pt x="2862" y="3613"/>
                </a:lnTo>
                <a:lnTo>
                  <a:pt x="2872" y="3617"/>
                </a:lnTo>
                <a:lnTo>
                  <a:pt x="2880" y="3619"/>
                </a:lnTo>
                <a:lnTo>
                  <a:pt x="2888" y="3620"/>
                </a:lnTo>
                <a:lnTo>
                  <a:pt x="2895" y="3620"/>
                </a:lnTo>
                <a:lnTo>
                  <a:pt x="2899" y="3618"/>
                </a:lnTo>
                <a:lnTo>
                  <a:pt x="2900" y="3615"/>
                </a:lnTo>
                <a:lnTo>
                  <a:pt x="2901" y="3613"/>
                </a:lnTo>
                <a:lnTo>
                  <a:pt x="2901" y="3606"/>
                </a:lnTo>
                <a:lnTo>
                  <a:pt x="2900" y="3599"/>
                </a:lnTo>
                <a:lnTo>
                  <a:pt x="2897" y="3594"/>
                </a:lnTo>
                <a:lnTo>
                  <a:pt x="2891" y="3588"/>
                </a:lnTo>
                <a:lnTo>
                  <a:pt x="2885" y="3585"/>
                </a:lnTo>
                <a:lnTo>
                  <a:pt x="2876" y="3580"/>
                </a:lnTo>
                <a:lnTo>
                  <a:pt x="2857" y="3574"/>
                </a:lnTo>
                <a:lnTo>
                  <a:pt x="2837" y="3568"/>
                </a:lnTo>
                <a:lnTo>
                  <a:pt x="2814" y="3563"/>
                </a:lnTo>
                <a:lnTo>
                  <a:pt x="2793" y="3558"/>
                </a:lnTo>
                <a:lnTo>
                  <a:pt x="2784" y="3554"/>
                </a:lnTo>
                <a:lnTo>
                  <a:pt x="2776" y="3550"/>
                </a:lnTo>
                <a:lnTo>
                  <a:pt x="2780" y="3544"/>
                </a:lnTo>
                <a:lnTo>
                  <a:pt x="2785" y="3541"/>
                </a:lnTo>
                <a:lnTo>
                  <a:pt x="2796" y="3534"/>
                </a:lnTo>
                <a:lnTo>
                  <a:pt x="2811" y="3529"/>
                </a:lnTo>
                <a:lnTo>
                  <a:pt x="2825" y="3526"/>
                </a:lnTo>
                <a:lnTo>
                  <a:pt x="2839" y="3524"/>
                </a:lnTo>
                <a:lnTo>
                  <a:pt x="2855" y="3523"/>
                </a:lnTo>
                <a:lnTo>
                  <a:pt x="2871" y="3524"/>
                </a:lnTo>
                <a:lnTo>
                  <a:pt x="2886" y="3525"/>
                </a:lnTo>
                <a:lnTo>
                  <a:pt x="2915" y="3528"/>
                </a:lnTo>
                <a:lnTo>
                  <a:pt x="2940" y="3531"/>
                </a:lnTo>
                <a:lnTo>
                  <a:pt x="2959" y="3535"/>
                </a:lnTo>
                <a:lnTo>
                  <a:pt x="2964" y="3535"/>
                </a:lnTo>
                <a:lnTo>
                  <a:pt x="2968" y="3534"/>
                </a:lnTo>
                <a:lnTo>
                  <a:pt x="2971" y="3530"/>
                </a:lnTo>
                <a:lnTo>
                  <a:pt x="2975" y="3528"/>
                </a:lnTo>
                <a:lnTo>
                  <a:pt x="2980" y="3526"/>
                </a:lnTo>
                <a:lnTo>
                  <a:pt x="2984" y="3525"/>
                </a:lnTo>
                <a:lnTo>
                  <a:pt x="2993" y="3525"/>
                </a:lnTo>
                <a:lnTo>
                  <a:pt x="3003" y="3526"/>
                </a:lnTo>
                <a:lnTo>
                  <a:pt x="3011" y="3530"/>
                </a:lnTo>
                <a:lnTo>
                  <a:pt x="3020" y="3535"/>
                </a:lnTo>
                <a:lnTo>
                  <a:pt x="3039" y="3548"/>
                </a:lnTo>
                <a:lnTo>
                  <a:pt x="3057" y="3562"/>
                </a:lnTo>
                <a:lnTo>
                  <a:pt x="3066" y="3567"/>
                </a:lnTo>
                <a:lnTo>
                  <a:pt x="3074" y="3573"/>
                </a:lnTo>
                <a:lnTo>
                  <a:pt x="3081" y="3576"/>
                </a:lnTo>
                <a:lnTo>
                  <a:pt x="3089" y="3578"/>
                </a:lnTo>
                <a:lnTo>
                  <a:pt x="3095" y="3577"/>
                </a:lnTo>
                <a:lnTo>
                  <a:pt x="3099" y="3576"/>
                </a:lnTo>
                <a:lnTo>
                  <a:pt x="3101" y="3574"/>
                </a:lnTo>
                <a:lnTo>
                  <a:pt x="3104" y="3571"/>
                </a:lnTo>
                <a:lnTo>
                  <a:pt x="3105" y="3567"/>
                </a:lnTo>
                <a:lnTo>
                  <a:pt x="3105" y="3563"/>
                </a:lnTo>
                <a:lnTo>
                  <a:pt x="3104" y="3560"/>
                </a:lnTo>
                <a:lnTo>
                  <a:pt x="3101" y="3556"/>
                </a:lnTo>
                <a:lnTo>
                  <a:pt x="3098" y="3553"/>
                </a:lnTo>
                <a:lnTo>
                  <a:pt x="3089" y="3547"/>
                </a:lnTo>
                <a:lnTo>
                  <a:pt x="3078" y="3540"/>
                </a:lnTo>
                <a:lnTo>
                  <a:pt x="3068" y="3536"/>
                </a:lnTo>
                <a:lnTo>
                  <a:pt x="3053" y="3529"/>
                </a:lnTo>
                <a:lnTo>
                  <a:pt x="3058" y="3526"/>
                </a:lnTo>
                <a:lnTo>
                  <a:pt x="3056" y="3524"/>
                </a:lnTo>
                <a:lnTo>
                  <a:pt x="3054" y="3522"/>
                </a:lnTo>
                <a:lnTo>
                  <a:pt x="3053" y="3519"/>
                </a:lnTo>
                <a:lnTo>
                  <a:pt x="3059" y="3520"/>
                </a:lnTo>
                <a:lnTo>
                  <a:pt x="3067" y="3522"/>
                </a:lnTo>
                <a:lnTo>
                  <a:pt x="3086" y="3527"/>
                </a:lnTo>
                <a:lnTo>
                  <a:pt x="3105" y="3532"/>
                </a:lnTo>
                <a:lnTo>
                  <a:pt x="3126" y="3538"/>
                </a:lnTo>
                <a:lnTo>
                  <a:pt x="3136" y="3539"/>
                </a:lnTo>
                <a:lnTo>
                  <a:pt x="3146" y="3540"/>
                </a:lnTo>
                <a:lnTo>
                  <a:pt x="3154" y="3540"/>
                </a:lnTo>
                <a:lnTo>
                  <a:pt x="3163" y="3538"/>
                </a:lnTo>
                <a:lnTo>
                  <a:pt x="3170" y="3535"/>
                </a:lnTo>
                <a:lnTo>
                  <a:pt x="3175" y="3530"/>
                </a:lnTo>
                <a:lnTo>
                  <a:pt x="3180" y="3524"/>
                </a:lnTo>
                <a:lnTo>
                  <a:pt x="3183" y="3515"/>
                </a:lnTo>
                <a:lnTo>
                  <a:pt x="3182" y="3511"/>
                </a:lnTo>
                <a:lnTo>
                  <a:pt x="3180" y="3508"/>
                </a:lnTo>
                <a:lnTo>
                  <a:pt x="3174" y="3506"/>
                </a:lnTo>
                <a:lnTo>
                  <a:pt x="3168" y="3504"/>
                </a:lnTo>
                <a:lnTo>
                  <a:pt x="3151" y="3502"/>
                </a:lnTo>
                <a:lnTo>
                  <a:pt x="3132" y="3501"/>
                </a:lnTo>
                <a:lnTo>
                  <a:pt x="3111" y="3500"/>
                </a:lnTo>
                <a:lnTo>
                  <a:pt x="3091" y="3498"/>
                </a:lnTo>
                <a:lnTo>
                  <a:pt x="3083" y="3496"/>
                </a:lnTo>
                <a:lnTo>
                  <a:pt x="3076" y="3495"/>
                </a:lnTo>
                <a:lnTo>
                  <a:pt x="3071" y="3492"/>
                </a:lnTo>
                <a:lnTo>
                  <a:pt x="3067" y="3490"/>
                </a:lnTo>
                <a:lnTo>
                  <a:pt x="3080" y="3488"/>
                </a:lnTo>
                <a:lnTo>
                  <a:pt x="3092" y="3485"/>
                </a:lnTo>
                <a:lnTo>
                  <a:pt x="3103" y="3483"/>
                </a:lnTo>
                <a:lnTo>
                  <a:pt x="3115" y="3479"/>
                </a:lnTo>
                <a:lnTo>
                  <a:pt x="3124" y="3475"/>
                </a:lnTo>
                <a:lnTo>
                  <a:pt x="3126" y="3471"/>
                </a:lnTo>
                <a:lnTo>
                  <a:pt x="3128" y="3468"/>
                </a:lnTo>
                <a:lnTo>
                  <a:pt x="3128" y="3465"/>
                </a:lnTo>
                <a:lnTo>
                  <a:pt x="3128" y="3461"/>
                </a:lnTo>
                <a:lnTo>
                  <a:pt x="3126" y="3460"/>
                </a:lnTo>
                <a:lnTo>
                  <a:pt x="3125" y="3458"/>
                </a:lnTo>
                <a:lnTo>
                  <a:pt x="3118" y="3457"/>
                </a:lnTo>
                <a:lnTo>
                  <a:pt x="3111" y="3456"/>
                </a:lnTo>
                <a:lnTo>
                  <a:pt x="3102" y="3457"/>
                </a:lnTo>
                <a:lnTo>
                  <a:pt x="3079" y="3460"/>
                </a:lnTo>
                <a:lnTo>
                  <a:pt x="3054" y="3466"/>
                </a:lnTo>
                <a:lnTo>
                  <a:pt x="3028" y="3472"/>
                </a:lnTo>
                <a:lnTo>
                  <a:pt x="3005" y="3479"/>
                </a:lnTo>
                <a:lnTo>
                  <a:pt x="2986" y="3484"/>
                </a:lnTo>
                <a:lnTo>
                  <a:pt x="2975" y="3489"/>
                </a:lnTo>
                <a:lnTo>
                  <a:pt x="2972" y="3487"/>
                </a:lnTo>
                <a:lnTo>
                  <a:pt x="2968" y="3484"/>
                </a:lnTo>
                <a:lnTo>
                  <a:pt x="2958" y="3482"/>
                </a:lnTo>
                <a:lnTo>
                  <a:pt x="2947" y="3481"/>
                </a:lnTo>
                <a:lnTo>
                  <a:pt x="2935" y="3482"/>
                </a:lnTo>
                <a:lnTo>
                  <a:pt x="2922" y="3484"/>
                </a:lnTo>
                <a:lnTo>
                  <a:pt x="2909" y="3488"/>
                </a:lnTo>
                <a:lnTo>
                  <a:pt x="2880" y="3495"/>
                </a:lnTo>
                <a:lnTo>
                  <a:pt x="2852" y="3503"/>
                </a:lnTo>
                <a:lnTo>
                  <a:pt x="2838" y="3506"/>
                </a:lnTo>
                <a:lnTo>
                  <a:pt x="2824" y="3508"/>
                </a:lnTo>
                <a:lnTo>
                  <a:pt x="2809" y="3510"/>
                </a:lnTo>
                <a:lnTo>
                  <a:pt x="2797" y="3510"/>
                </a:lnTo>
                <a:lnTo>
                  <a:pt x="2784" y="3507"/>
                </a:lnTo>
                <a:lnTo>
                  <a:pt x="2773" y="3503"/>
                </a:lnTo>
                <a:lnTo>
                  <a:pt x="2769" y="3501"/>
                </a:lnTo>
                <a:lnTo>
                  <a:pt x="2766" y="3498"/>
                </a:lnTo>
                <a:lnTo>
                  <a:pt x="2764" y="3494"/>
                </a:lnTo>
                <a:lnTo>
                  <a:pt x="2761" y="3491"/>
                </a:lnTo>
                <a:lnTo>
                  <a:pt x="2760" y="3488"/>
                </a:lnTo>
                <a:lnTo>
                  <a:pt x="2760" y="3483"/>
                </a:lnTo>
                <a:lnTo>
                  <a:pt x="2762" y="3476"/>
                </a:lnTo>
                <a:lnTo>
                  <a:pt x="2767" y="3467"/>
                </a:lnTo>
                <a:lnTo>
                  <a:pt x="2773" y="3457"/>
                </a:lnTo>
                <a:lnTo>
                  <a:pt x="2789" y="3437"/>
                </a:lnTo>
                <a:lnTo>
                  <a:pt x="2805" y="3418"/>
                </a:lnTo>
                <a:lnTo>
                  <a:pt x="2813" y="3408"/>
                </a:lnTo>
                <a:lnTo>
                  <a:pt x="2819" y="3398"/>
                </a:lnTo>
                <a:lnTo>
                  <a:pt x="2824" y="3389"/>
                </a:lnTo>
                <a:lnTo>
                  <a:pt x="2826" y="3382"/>
                </a:lnTo>
                <a:lnTo>
                  <a:pt x="2826" y="3377"/>
                </a:lnTo>
                <a:lnTo>
                  <a:pt x="2825" y="3374"/>
                </a:lnTo>
                <a:lnTo>
                  <a:pt x="2824" y="3371"/>
                </a:lnTo>
                <a:lnTo>
                  <a:pt x="2821" y="3368"/>
                </a:lnTo>
                <a:lnTo>
                  <a:pt x="2817" y="3364"/>
                </a:lnTo>
                <a:lnTo>
                  <a:pt x="2814" y="3362"/>
                </a:lnTo>
                <a:lnTo>
                  <a:pt x="2811" y="3361"/>
                </a:lnTo>
                <a:lnTo>
                  <a:pt x="2807" y="3361"/>
                </a:lnTo>
                <a:lnTo>
                  <a:pt x="2804" y="3362"/>
                </a:lnTo>
                <a:lnTo>
                  <a:pt x="2800" y="3364"/>
                </a:lnTo>
                <a:lnTo>
                  <a:pt x="2793" y="3370"/>
                </a:lnTo>
                <a:lnTo>
                  <a:pt x="2786" y="3379"/>
                </a:lnTo>
                <a:lnTo>
                  <a:pt x="2781" y="3389"/>
                </a:lnTo>
                <a:lnTo>
                  <a:pt x="2774" y="3401"/>
                </a:lnTo>
                <a:lnTo>
                  <a:pt x="2769" y="3415"/>
                </a:lnTo>
                <a:lnTo>
                  <a:pt x="2759" y="3442"/>
                </a:lnTo>
                <a:lnTo>
                  <a:pt x="2752" y="3468"/>
                </a:lnTo>
                <a:lnTo>
                  <a:pt x="2745" y="3498"/>
                </a:lnTo>
                <a:lnTo>
                  <a:pt x="2746" y="3498"/>
                </a:lnTo>
                <a:lnTo>
                  <a:pt x="2746" y="3496"/>
                </a:lnTo>
                <a:lnTo>
                  <a:pt x="2744" y="3494"/>
                </a:lnTo>
                <a:lnTo>
                  <a:pt x="2740" y="3491"/>
                </a:lnTo>
                <a:lnTo>
                  <a:pt x="2734" y="3490"/>
                </a:lnTo>
                <a:lnTo>
                  <a:pt x="2730" y="3489"/>
                </a:lnTo>
                <a:lnTo>
                  <a:pt x="2726" y="3489"/>
                </a:lnTo>
                <a:lnTo>
                  <a:pt x="2725" y="3490"/>
                </a:lnTo>
                <a:lnTo>
                  <a:pt x="2725" y="3491"/>
                </a:lnTo>
                <a:lnTo>
                  <a:pt x="2728" y="3496"/>
                </a:lnTo>
                <a:lnTo>
                  <a:pt x="2731" y="3502"/>
                </a:lnTo>
                <a:lnTo>
                  <a:pt x="2731" y="3504"/>
                </a:lnTo>
                <a:lnTo>
                  <a:pt x="2731" y="3507"/>
                </a:lnTo>
                <a:lnTo>
                  <a:pt x="2729" y="3512"/>
                </a:lnTo>
                <a:lnTo>
                  <a:pt x="2723" y="3515"/>
                </a:lnTo>
                <a:lnTo>
                  <a:pt x="2717" y="3518"/>
                </a:lnTo>
                <a:lnTo>
                  <a:pt x="2708" y="3522"/>
                </a:lnTo>
                <a:lnTo>
                  <a:pt x="2687" y="3525"/>
                </a:lnTo>
                <a:lnTo>
                  <a:pt x="2664" y="3528"/>
                </a:lnTo>
                <a:lnTo>
                  <a:pt x="2641" y="3530"/>
                </a:lnTo>
                <a:lnTo>
                  <a:pt x="2610" y="3531"/>
                </a:lnTo>
                <a:lnTo>
                  <a:pt x="2598" y="3531"/>
                </a:lnTo>
                <a:lnTo>
                  <a:pt x="2585" y="3530"/>
                </a:lnTo>
                <a:lnTo>
                  <a:pt x="2571" y="3527"/>
                </a:lnTo>
                <a:lnTo>
                  <a:pt x="2557" y="3523"/>
                </a:lnTo>
                <a:lnTo>
                  <a:pt x="2543" y="3517"/>
                </a:lnTo>
                <a:lnTo>
                  <a:pt x="2530" y="3511"/>
                </a:lnTo>
                <a:lnTo>
                  <a:pt x="2516" y="3504"/>
                </a:lnTo>
                <a:lnTo>
                  <a:pt x="2502" y="3495"/>
                </a:lnTo>
                <a:lnTo>
                  <a:pt x="2475" y="3478"/>
                </a:lnTo>
                <a:lnTo>
                  <a:pt x="2451" y="3459"/>
                </a:lnTo>
                <a:lnTo>
                  <a:pt x="2429" y="3442"/>
                </a:lnTo>
                <a:lnTo>
                  <a:pt x="2411" y="3425"/>
                </a:lnTo>
                <a:lnTo>
                  <a:pt x="2410" y="3419"/>
                </a:lnTo>
                <a:lnTo>
                  <a:pt x="2408" y="3405"/>
                </a:lnTo>
                <a:lnTo>
                  <a:pt x="2405" y="3388"/>
                </a:lnTo>
                <a:lnTo>
                  <a:pt x="2401" y="3373"/>
                </a:lnTo>
                <a:lnTo>
                  <a:pt x="2399" y="3368"/>
                </a:lnTo>
                <a:lnTo>
                  <a:pt x="2396" y="3364"/>
                </a:lnTo>
                <a:lnTo>
                  <a:pt x="2395" y="3363"/>
                </a:lnTo>
                <a:lnTo>
                  <a:pt x="2392" y="3363"/>
                </a:lnTo>
                <a:lnTo>
                  <a:pt x="2390" y="3363"/>
                </a:lnTo>
                <a:lnTo>
                  <a:pt x="2388" y="3364"/>
                </a:lnTo>
                <a:lnTo>
                  <a:pt x="2384" y="3370"/>
                </a:lnTo>
                <a:lnTo>
                  <a:pt x="2378" y="3380"/>
                </a:lnTo>
                <a:lnTo>
                  <a:pt x="2372" y="3394"/>
                </a:lnTo>
                <a:lnTo>
                  <a:pt x="2364" y="3412"/>
                </a:lnTo>
                <a:lnTo>
                  <a:pt x="2362" y="3416"/>
                </a:lnTo>
                <a:lnTo>
                  <a:pt x="2359" y="3417"/>
                </a:lnTo>
                <a:lnTo>
                  <a:pt x="2355" y="3417"/>
                </a:lnTo>
                <a:lnTo>
                  <a:pt x="2351" y="3415"/>
                </a:lnTo>
                <a:lnTo>
                  <a:pt x="2345" y="3410"/>
                </a:lnTo>
                <a:lnTo>
                  <a:pt x="2340" y="3406"/>
                </a:lnTo>
                <a:lnTo>
                  <a:pt x="2329" y="3395"/>
                </a:lnTo>
                <a:lnTo>
                  <a:pt x="2318" y="3382"/>
                </a:lnTo>
                <a:lnTo>
                  <a:pt x="2309" y="3370"/>
                </a:lnTo>
                <a:lnTo>
                  <a:pt x="2300" y="3356"/>
                </a:lnTo>
                <a:lnTo>
                  <a:pt x="2297" y="3348"/>
                </a:lnTo>
                <a:lnTo>
                  <a:pt x="2295" y="3339"/>
                </a:lnTo>
                <a:lnTo>
                  <a:pt x="2294" y="3321"/>
                </a:lnTo>
                <a:lnTo>
                  <a:pt x="2294" y="3303"/>
                </a:lnTo>
                <a:lnTo>
                  <a:pt x="2296" y="3285"/>
                </a:lnTo>
                <a:lnTo>
                  <a:pt x="2298" y="3267"/>
                </a:lnTo>
                <a:lnTo>
                  <a:pt x="2303" y="3249"/>
                </a:lnTo>
                <a:lnTo>
                  <a:pt x="2310" y="3215"/>
                </a:lnTo>
                <a:lnTo>
                  <a:pt x="2319" y="3179"/>
                </a:lnTo>
                <a:lnTo>
                  <a:pt x="2327" y="3150"/>
                </a:lnTo>
                <a:lnTo>
                  <a:pt x="2337" y="3120"/>
                </a:lnTo>
                <a:lnTo>
                  <a:pt x="2342" y="3104"/>
                </a:lnTo>
                <a:lnTo>
                  <a:pt x="2348" y="3091"/>
                </a:lnTo>
                <a:lnTo>
                  <a:pt x="2354" y="3078"/>
                </a:lnTo>
                <a:lnTo>
                  <a:pt x="2360" y="3068"/>
                </a:lnTo>
                <a:lnTo>
                  <a:pt x="2366" y="3061"/>
                </a:lnTo>
                <a:lnTo>
                  <a:pt x="2369" y="3059"/>
                </a:lnTo>
                <a:lnTo>
                  <a:pt x="2372" y="3056"/>
                </a:lnTo>
                <a:lnTo>
                  <a:pt x="2375" y="3055"/>
                </a:lnTo>
                <a:lnTo>
                  <a:pt x="2378" y="3055"/>
                </a:lnTo>
                <a:lnTo>
                  <a:pt x="2381" y="3056"/>
                </a:lnTo>
                <a:lnTo>
                  <a:pt x="2385" y="3059"/>
                </a:lnTo>
                <a:lnTo>
                  <a:pt x="2395" y="3068"/>
                </a:lnTo>
                <a:lnTo>
                  <a:pt x="2403" y="3078"/>
                </a:lnTo>
                <a:lnTo>
                  <a:pt x="2412" y="3089"/>
                </a:lnTo>
                <a:lnTo>
                  <a:pt x="2420" y="3101"/>
                </a:lnTo>
                <a:lnTo>
                  <a:pt x="2434" y="3125"/>
                </a:lnTo>
                <a:lnTo>
                  <a:pt x="2448" y="3148"/>
                </a:lnTo>
                <a:lnTo>
                  <a:pt x="2456" y="3159"/>
                </a:lnTo>
                <a:lnTo>
                  <a:pt x="2464" y="3169"/>
                </a:lnTo>
                <a:lnTo>
                  <a:pt x="2473" y="3179"/>
                </a:lnTo>
                <a:lnTo>
                  <a:pt x="2484" y="3186"/>
                </a:lnTo>
                <a:lnTo>
                  <a:pt x="2495" y="3193"/>
                </a:lnTo>
                <a:lnTo>
                  <a:pt x="2508" y="3197"/>
                </a:lnTo>
                <a:lnTo>
                  <a:pt x="2522" y="3201"/>
                </a:lnTo>
                <a:lnTo>
                  <a:pt x="2539" y="3202"/>
                </a:lnTo>
                <a:lnTo>
                  <a:pt x="2554" y="3202"/>
                </a:lnTo>
                <a:lnTo>
                  <a:pt x="2568" y="3199"/>
                </a:lnTo>
                <a:lnTo>
                  <a:pt x="2582" y="3196"/>
                </a:lnTo>
                <a:lnTo>
                  <a:pt x="2597" y="3191"/>
                </a:lnTo>
                <a:lnTo>
                  <a:pt x="2611" y="3185"/>
                </a:lnTo>
                <a:lnTo>
                  <a:pt x="2625" y="3178"/>
                </a:lnTo>
                <a:lnTo>
                  <a:pt x="2638" y="3169"/>
                </a:lnTo>
                <a:lnTo>
                  <a:pt x="2651" y="3159"/>
                </a:lnTo>
                <a:lnTo>
                  <a:pt x="2663" y="3148"/>
                </a:lnTo>
                <a:lnTo>
                  <a:pt x="2676" y="3137"/>
                </a:lnTo>
                <a:lnTo>
                  <a:pt x="2688" y="3124"/>
                </a:lnTo>
                <a:lnTo>
                  <a:pt x="2700" y="3111"/>
                </a:lnTo>
                <a:lnTo>
                  <a:pt x="2724" y="3084"/>
                </a:lnTo>
                <a:lnTo>
                  <a:pt x="2746" y="3054"/>
                </a:lnTo>
                <a:lnTo>
                  <a:pt x="2768" y="3023"/>
                </a:lnTo>
                <a:lnTo>
                  <a:pt x="2789" y="2991"/>
                </a:lnTo>
                <a:lnTo>
                  <a:pt x="2829" y="2929"/>
                </a:lnTo>
                <a:lnTo>
                  <a:pt x="2849" y="2900"/>
                </a:lnTo>
                <a:lnTo>
                  <a:pt x="2867" y="2873"/>
                </a:lnTo>
                <a:lnTo>
                  <a:pt x="2886" y="2848"/>
                </a:lnTo>
                <a:lnTo>
                  <a:pt x="2903" y="2827"/>
                </a:lnTo>
                <a:lnTo>
                  <a:pt x="2926" y="2801"/>
                </a:lnTo>
                <a:lnTo>
                  <a:pt x="2947" y="2774"/>
                </a:lnTo>
                <a:lnTo>
                  <a:pt x="2966" y="2744"/>
                </a:lnTo>
                <a:lnTo>
                  <a:pt x="2983" y="2714"/>
                </a:lnTo>
                <a:lnTo>
                  <a:pt x="2999" y="2683"/>
                </a:lnTo>
                <a:lnTo>
                  <a:pt x="3015" y="2650"/>
                </a:lnTo>
                <a:lnTo>
                  <a:pt x="3028" y="2618"/>
                </a:lnTo>
                <a:lnTo>
                  <a:pt x="3041" y="2584"/>
                </a:lnTo>
                <a:lnTo>
                  <a:pt x="3053" y="2550"/>
                </a:lnTo>
                <a:lnTo>
                  <a:pt x="3064" y="2516"/>
                </a:lnTo>
                <a:lnTo>
                  <a:pt x="3086" y="2448"/>
                </a:lnTo>
                <a:lnTo>
                  <a:pt x="3107" y="2381"/>
                </a:lnTo>
                <a:lnTo>
                  <a:pt x="3118" y="2348"/>
                </a:lnTo>
                <a:lnTo>
                  <a:pt x="3129" y="2316"/>
                </a:lnTo>
                <a:lnTo>
                  <a:pt x="3144" y="2277"/>
                </a:lnTo>
                <a:lnTo>
                  <a:pt x="3159" y="2239"/>
                </a:lnTo>
                <a:lnTo>
                  <a:pt x="3173" y="2201"/>
                </a:lnTo>
                <a:lnTo>
                  <a:pt x="3187" y="2162"/>
                </a:lnTo>
                <a:lnTo>
                  <a:pt x="3201" y="2123"/>
                </a:lnTo>
                <a:lnTo>
                  <a:pt x="3212" y="2084"/>
                </a:lnTo>
                <a:lnTo>
                  <a:pt x="3223" y="2044"/>
                </a:lnTo>
                <a:lnTo>
                  <a:pt x="3226" y="2024"/>
                </a:lnTo>
                <a:lnTo>
                  <a:pt x="3231" y="2003"/>
                </a:lnTo>
                <a:lnTo>
                  <a:pt x="3232" y="1992"/>
                </a:lnTo>
                <a:lnTo>
                  <a:pt x="3232" y="1981"/>
                </a:lnTo>
                <a:lnTo>
                  <a:pt x="3232" y="1971"/>
                </a:lnTo>
                <a:lnTo>
                  <a:pt x="3231" y="1963"/>
                </a:lnTo>
                <a:lnTo>
                  <a:pt x="3230" y="1955"/>
                </a:lnTo>
                <a:lnTo>
                  <a:pt x="3226" y="1948"/>
                </a:lnTo>
                <a:lnTo>
                  <a:pt x="3223" y="1942"/>
                </a:lnTo>
                <a:lnTo>
                  <a:pt x="3220" y="1937"/>
                </a:lnTo>
                <a:lnTo>
                  <a:pt x="3216" y="1933"/>
                </a:lnTo>
                <a:lnTo>
                  <a:pt x="3210" y="1930"/>
                </a:lnTo>
                <a:lnTo>
                  <a:pt x="3205" y="1926"/>
                </a:lnTo>
                <a:lnTo>
                  <a:pt x="3199" y="1924"/>
                </a:lnTo>
                <a:lnTo>
                  <a:pt x="3193" y="1923"/>
                </a:lnTo>
                <a:lnTo>
                  <a:pt x="3186" y="1923"/>
                </a:lnTo>
                <a:lnTo>
                  <a:pt x="3172" y="1923"/>
                </a:lnTo>
                <a:lnTo>
                  <a:pt x="3157" y="1926"/>
                </a:lnTo>
                <a:lnTo>
                  <a:pt x="3141" y="1931"/>
                </a:lnTo>
                <a:lnTo>
                  <a:pt x="3126" y="1937"/>
                </a:lnTo>
                <a:lnTo>
                  <a:pt x="3110" y="1946"/>
                </a:lnTo>
                <a:lnTo>
                  <a:pt x="3095" y="1955"/>
                </a:lnTo>
                <a:lnTo>
                  <a:pt x="3080" y="1966"/>
                </a:lnTo>
                <a:lnTo>
                  <a:pt x="3067" y="1977"/>
                </a:lnTo>
                <a:lnTo>
                  <a:pt x="3056" y="1988"/>
                </a:lnTo>
                <a:lnTo>
                  <a:pt x="3043" y="2002"/>
                </a:lnTo>
                <a:lnTo>
                  <a:pt x="3030" y="2014"/>
                </a:lnTo>
                <a:lnTo>
                  <a:pt x="3017" y="2026"/>
                </a:lnTo>
                <a:lnTo>
                  <a:pt x="3002" y="2038"/>
                </a:lnTo>
                <a:lnTo>
                  <a:pt x="2971" y="2061"/>
                </a:lnTo>
                <a:lnTo>
                  <a:pt x="2938" y="2083"/>
                </a:lnTo>
                <a:lnTo>
                  <a:pt x="2903" y="2103"/>
                </a:lnTo>
                <a:lnTo>
                  <a:pt x="2866" y="2122"/>
                </a:lnTo>
                <a:lnTo>
                  <a:pt x="2829" y="2140"/>
                </a:lnTo>
                <a:lnTo>
                  <a:pt x="2791" y="2158"/>
                </a:lnTo>
                <a:lnTo>
                  <a:pt x="2713" y="2192"/>
                </a:lnTo>
                <a:lnTo>
                  <a:pt x="2637" y="2223"/>
                </a:lnTo>
                <a:lnTo>
                  <a:pt x="2600" y="2240"/>
                </a:lnTo>
                <a:lnTo>
                  <a:pt x="2565" y="2255"/>
                </a:lnTo>
                <a:lnTo>
                  <a:pt x="2530" y="2271"/>
                </a:lnTo>
                <a:lnTo>
                  <a:pt x="2498" y="2288"/>
                </a:lnTo>
                <a:lnTo>
                  <a:pt x="2466" y="2306"/>
                </a:lnTo>
                <a:lnTo>
                  <a:pt x="2433" y="2326"/>
                </a:lnTo>
                <a:lnTo>
                  <a:pt x="2400" y="2347"/>
                </a:lnTo>
                <a:lnTo>
                  <a:pt x="2369" y="2369"/>
                </a:lnTo>
                <a:lnTo>
                  <a:pt x="2338" y="2393"/>
                </a:lnTo>
                <a:lnTo>
                  <a:pt x="2308" y="2417"/>
                </a:lnTo>
                <a:lnTo>
                  <a:pt x="2280" y="2443"/>
                </a:lnTo>
                <a:lnTo>
                  <a:pt x="2253" y="2470"/>
                </a:lnTo>
                <a:lnTo>
                  <a:pt x="2227" y="2500"/>
                </a:lnTo>
                <a:lnTo>
                  <a:pt x="2205" y="2529"/>
                </a:lnTo>
                <a:lnTo>
                  <a:pt x="2194" y="2546"/>
                </a:lnTo>
                <a:lnTo>
                  <a:pt x="2184" y="2561"/>
                </a:lnTo>
                <a:lnTo>
                  <a:pt x="2174" y="2577"/>
                </a:lnTo>
                <a:lnTo>
                  <a:pt x="2165" y="2594"/>
                </a:lnTo>
                <a:lnTo>
                  <a:pt x="2157" y="2611"/>
                </a:lnTo>
                <a:lnTo>
                  <a:pt x="2149" y="2628"/>
                </a:lnTo>
                <a:lnTo>
                  <a:pt x="2141" y="2646"/>
                </a:lnTo>
                <a:lnTo>
                  <a:pt x="2136" y="2663"/>
                </a:lnTo>
                <a:lnTo>
                  <a:pt x="2130" y="2682"/>
                </a:lnTo>
                <a:lnTo>
                  <a:pt x="2125" y="2701"/>
                </a:lnTo>
                <a:lnTo>
                  <a:pt x="2122" y="2720"/>
                </a:lnTo>
                <a:lnTo>
                  <a:pt x="2118" y="2739"/>
                </a:lnTo>
                <a:lnTo>
                  <a:pt x="2114" y="2735"/>
                </a:lnTo>
                <a:lnTo>
                  <a:pt x="2110" y="2730"/>
                </a:lnTo>
                <a:lnTo>
                  <a:pt x="2102" y="2720"/>
                </a:lnTo>
                <a:lnTo>
                  <a:pt x="2096" y="2707"/>
                </a:lnTo>
                <a:lnTo>
                  <a:pt x="2092" y="2694"/>
                </a:lnTo>
                <a:lnTo>
                  <a:pt x="2090" y="2679"/>
                </a:lnTo>
                <a:lnTo>
                  <a:pt x="2089" y="2662"/>
                </a:lnTo>
                <a:lnTo>
                  <a:pt x="2088" y="2646"/>
                </a:lnTo>
                <a:lnTo>
                  <a:pt x="2088" y="2628"/>
                </a:lnTo>
                <a:lnTo>
                  <a:pt x="2091" y="2594"/>
                </a:lnTo>
                <a:lnTo>
                  <a:pt x="2094" y="2560"/>
                </a:lnTo>
                <a:lnTo>
                  <a:pt x="2098" y="2529"/>
                </a:lnTo>
                <a:lnTo>
                  <a:pt x="2100" y="2503"/>
                </a:lnTo>
                <a:lnTo>
                  <a:pt x="2104" y="2449"/>
                </a:lnTo>
                <a:lnTo>
                  <a:pt x="2108" y="2397"/>
                </a:lnTo>
                <a:lnTo>
                  <a:pt x="2115" y="2344"/>
                </a:lnTo>
                <a:lnTo>
                  <a:pt x="2124" y="2291"/>
                </a:lnTo>
                <a:lnTo>
                  <a:pt x="2134" y="2240"/>
                </a:lnTo>
                <a:lnTo>
                  <a:pt x="2146" y="2187"/>
                </a:lnTo>
                <a:lnTo>
                  <a:pt x="2160" y="2136"/>
                </a:lnTo>
                <a:lnTo>
                  <a:pt x="2176" y="2085"/>
                </a:lnTo>
                <a:lnTo>
                  <a:pt x="2191" y="2041"/>
                </a:lnTo>
                <a:lnTo>
                  <a:pt x="2209" y="1997"/>
                </a:lnTo>
                <a:lnTo>
                  <a:pt x="2229" y="1955"/>
                </a:lnTo>
                <a:lnTo>
                  <a:pt x="2248" y="1912"/>
                </a:lnTo>
                <a:lnTo>
                  <a:pt x="2269" y="1871"/>
                </a:lnTo>
                <a:lnTo>
                  <a:pt x="2290" y="1829"/>
                </a:lnTo>
                <a:lnTo>
                  <a:pt x="2333" y="1746"/>
                </a:lnTo>
                <a:lnTo>
                  <a:pt x="2349" y="1715"/>
                </a:lnTo>
                <a:lnTo>
                  <a:pt x="2364" y="1682"/>
                </a:lnTo>
                <a:lnTo>
                  <a:pt x="2396" y="1613"/>
                </a:lnTo>
                <a:lnTo>
                  <a:pt x="2412" y="1579"/>
                </a:lnTo>
                <a:lnTo>
                  <a:pt x="2429" y="1548"/>
                </a:lnTo>
                <a:lnTo>
                  <a:pt x="2439" y="1531"/>
                </a:lnTo>
                <a:lnTo>
                  <a:pt x="2449" y="1517"/>
                </a:lnTo>
                <a:lnTo>
                  <a:pt x="2460" y="1503"/>
                </a:lnTo>
                <a:lnTo>
                  <a:pt x="2471" y="1489"/>
                </a:lnTo>
                <a:lnTo>
                  <a:pt x="2476" y="1497"/>
                </a:lnTo>
                <a:lnTo>
                  <a:pt x="2483" y="1504"/>
                </a:lnTo>
                <a:lnTo>
                  <a:pt x="2486" y="1507"/>
                </a:lnTo>
                <a:lnTo>
                  <a:pt x="2490" y="1509"/>
                </a:lnTo>
                <a:lnTo>
                  <a:pt x="2493" y="1507"/>
                </a:lnTo>
                <a:lnTo>
                  <a:pt x="2498" y="1507"/>
                </a:lnTo>
                <a:lnTo>
                  <a:pt x="2504" y="1507"/>
                </a:lnTo>
                <a:lnTo>
                  <a:pt x="2510" y="1508"/>
                </a:lnTo>
                <a:lnTo>
                  <a:pt x="2528" y="1513"/>
                </a:lnTo>
                <a:lnTo>
                  <a:pt x="2548" y="1520"/>
                </a:lnTo>
                <a:lnTo>
                  <a:pt x="2572" y="1531"/>
                </a:lnTo>
                <a:lnTo>
                  <a:pt x="2598" y="1543"/>
                </a:lnTo>
                <a:lnTo>
                  <a:pt x="2625" y="1559"/>
                </a:lnTo>
                <a:lnTo>
                  <a:pt x="2652" y="1574"/>
                </a:lnTo>
                <a:lnTo>
                  <a:pt x="2679" y="1591"/>
                </a:lnTo>
                <a:lnTo>
                  <a:pt x="2706" y="1609"/>
                </a:lnTo>
                <a:lnTo>
                  <a:pt x="2731" y="1626"/>
                </a:lnTo>
                <a:lnTo>
                  <a:pt x="2753" y="1645"/>
                </a:lnTo>
                <a:lnTo>
                  <a:pt x="2772" y="1662"/>
                </a:lnTo>
                <a:lnTo>
                  <a:pt x="2786" y="1679"/>
                </a:lnTo>
                <a:lnTo>
                  <a:pt x="2793" y="1686"/>
                </a:lnTo>
                <a:lnTo>
                  <a:pt x="2797" y="1694"/>
                </a:lnTo>
                <a:lnTo>
                  <a:pt x="2801" y="1702"/>
                </a:lnTo>
                <a:lnTo>
                  <a:pt x="2803" y="1708"/>
                </a:lnTo>
                <a:lnTo>
                  <a:pt x="2804" y="1713"/>
                </a:lnTo>
                <a:lnTo>
                  <a:pt x="2807" y="1718"/>
                </a:lnTo>
                <a:lnTo>
                  <a:pt x="2818" y="1732"/>
                </a:lnTo>
                <a:lnTo>
                  <a:pt x="2833" y="1747"/>
                </a:lnTo>
                <a:lnTo>
                  <a:pt x="2850" y="1764"/>
                </a:lnTo>
                <a:lnTo>
                  <a:pt x="2868" y="1780"/>
                </a:lnTo>
                <a:lnTo>
                  <a:pt x="2885" y="1794"/>
                </a:lnTo>
                <a:lnTo>
                  <a:pt x="2899" y="1805"/>
                </a:lnTo>
                <a:lnTo>
                  <a:pt x="2909" y="1812"/>
                </a:lnTo>
                <a:lnTo>
                  <a:pt x="2920" y="1818"/>
                </a:lnTo>
                <a:lnTo>
                  <a:pt x="2935" y="1826"/>
                </a:lnTo>
                <a:lnTo>
                  <a:pt x="2950" y="1834"/>
                </a:lnTo>
                <a:lnTo>
                  <a:pt x="2966" y="1842"/>
                </a:lnTo>
                <a:lnTo>
                  <a:pt x="2981" y="1852"/>
                </a:lnTo>
                <a:lnTo>
                  <a:pt x="2993" y="1862"/>
                </a:lnTo>
                <a:lnTo>
                  <a:pt x="2998" y="1869"/>
                </a:lnTo>
                <a:lnTo>
                  <a:pt x="3004" y="1874"/>
                </a:lnTo>
                <a:lnTo>
                  <a:pt x="3007" y="1881"/>
                </a:lnTo>
                <a:lnTo>
                  <a:pt x="3009" y="1887"/>
                </a:lnTo>
                <a:lnTo>
                  <a:pt x="3011" y="1898"/>
                </a:lnTo>
                <a:lnTo>
                  <a:pt x="3012" y="1907"/>
                </a:lnTo>
                <a:lnTo>
                  <a:pt x="3012" y="1914"/>
                </a:lnTo>
                <a:lnTo>
                  <a:pt x="3010" y="1922"/>
                </a:lnTo>
                <a:lnTo>
                  <a:pt x="3008" y="1928"/>
                </a:lnTo>
                <a:lnTo>
                  <a:pt x="3005" y="1933"/>
                </a:lnTo>
                <a:lnTo>
                  <a:pt x="3002" y="1938"/>
                </a:lnTo>
                <a:lnTo>
                  <a:pt x="2997" y="1943"/>
                </a:lnTo>
                <a:lnTo>
                  <a:pt x="2987" y="1951"/>
                </a:lnTo>
                <a:lnTo>
                  <a:pt x="2978" y="1959"/>
                </a:lnTo>
                <a:lnTo>
                  <a:pt x="2968" y="1969"/>
                </a:lnTo>
                <a:lnTo>
                  <a:pt x="2964" y="1975"/>
                </a:lnTo>
                <a:lnTo>
                  <a:pt x="2960" y="1981"/>
                </a:lnTo>
                <a:lnTo>
                  <a:pt x="2975" y="1976"/>
                </a:lnTo>
                <a:lnTo>
                  <a:pt x="2988" y="1970"/>
                </a:lnTo>
                <a:lnTo>
                  <a:pt x="2998" y="1963"/>
                </a:lnTo>
                <a:lnTo>
                  <a:pt x="3008" y="1955"/>
                </a:lnTo>
                <a:lnTo>
                  <a:pt x="3015" y="1945"/>
                </a:lnTo>
                <a:lnTo>
                  <a:pt x="3020" y="1935"/>
                </a:lnTo>
                <a:lnTo>
                  <a:pt x="3025" y="1925"/>
                </a:lnTo>
                <a:lnTo>
                  <a:pt x="3027" y="1914"/>
                </a:lnTo>
                <a:lnTo>
                  <a:pt x="3028" y="1904"/>
                </a:lnTo>
                <a:lnTo>
                  <a:pt x="3028" y="1892"/>
                </a:lnTo>
                <a:lnTo>
                  <a:pt x="3026" y="1880"/>
                </a:lnTo>
                <a:lnTo>
                  <a:pt x="3023" y="1866"/>
                </a:lnTo>
                <a:lnTo>
                  <a:pt x="3019" y="1854"/>
                </a:lnTo>
                <a:lnTo>
                  <a:pt x="3015" y="1841"/>
                </a:lnTo>
                <a:lnTo>
                  <a:pt x="3008" y="1828"/>
                </a:lnTo>
                <a:lnTo>
                  <a:pt x="3002" y="1815"/>
                </a:lnTo>
                <a:lnTo>
                  <a:pt x="2994" y="1802"/>
                </a:lnTo>
                <a:lnTo>
                  <a:pt x="2985" y="1790"/>
                </a:lnTo>
                <a:lnTo>
                  <a:pt x="2967" y="1765"/>
                </a:lnTo>
                <a:lnTo>
                  <a:pt x="2947" y="1742"/>
                </a:lnTo>
                <a:lnTo>
                  <a:pt x="2925" y="1721"/>
                </a:lnTo>
                <a:lnTo>
                  <a:pt x="2903" y="1703"/>
                </a:lnTo>
                <a:lnTo>
                  <a:pt x="2892" y="1695"/>
                </a:lnTo>
                <a:lnTo>
                  <a:pt x="2881" y="1687"/>
                </a:lnTo>
                <a:lnTo>
                  <a:pt x="2871" y="1681"/>
                </a:lnTo>
                <a:lnTo>
                  <a:pt x="2860" y="1675"/>
                </a:lnTo>
                <a:lnTo>
                  <a:pt x="2850" y="1672"/>
                </a:lnTo>
                <a:lnTo>
                  <a:pt x="2840" y="1669"/>
                </a:lnTo>
                <a:lnTo>
                  <a:pt x="2828" y="1664"/>
                </a:lnTo>
                <a:lnTo>
                  <a:pt x="2811" y="1657"/>
                </a:lnTo>
                <a:lnTo>
                  <a:pt x="2790" y="1646"/>
                </a:lnTo>
                <a:lnTo>
                  <a:pt x="2766" y="1633"/>
                </a:lnTo>
                <a:lnTo>
                  <a:pt x="2712" y="1601"/>
                </a:lnTo>
                <a:lnTo>
                  <a:pt x="2655" y="1566"/>
                </a:lnTo>
                <a:lnTo>
                  <a:pt x="2627" y="1548"/>
                </a:lnTo>
                <a:lnTo>
                  <a:pt x="2601" y="1529"/>
                </a:lnTo>
                <a:lnTo>
                  <a:pt x="2578" y="1512"/>
                </a:lnTo>
                <a:lnTo>
                  <a:pt x="2557" y="1494"/>
                </a:lnTo>
                <a:lnTo>
                  <a:pt x="2540" y="1480"/>
                </a:lnTo>
                <a:lnTo>
                  <a:pt x="2528" y="1466"/>
                </a:lnTo>
                <a:lnTo>
                  <a:pt x="2523" y="1460"/>
                </a:lnTo>
                <a:lnTo>
                  <a:pt x="2521" y="1456"/>
                </a:lnTo>
                <a:lnTo>
                  <a:pt x="2520" y="1450"/>
                </a:lnTo>
                <a:lnTo>
                  <a:pt x="2520" y="1447"/>
                </a:lnTo>
                <a:lnTo>
                  <a:pt x="2516" y="1445"/>
                </a:lnTo>
                <a:lnTo>
                  <a:pt x="2520" y="1442"/>
                </a:lnTo>
                <a:lnTo>
                  <a:pt x="2526" y="1437"/>
                </a:lnTo>
                <a:lnTo>
                  <a:pt x="2534" y="1434"/>
                </a:lnTo>
                <a:lnTo>
                  <a:pt x="2543" y="1431"/>
                </a:lnTo>
                <a:lnTo>
                  <a:pt x="2566" y="1424"/>
                </a:lnTo>
                <a:lnTo>
                  <a:pt x="2594" y="1419"/>
                </a:lnTo>
                <a:lnTo>
                  <a:pt x="2626" y="1413"/>
                </a:lnTo>
                <a:lnTo>
                  <a:pt x="2661" y="1410"/>
                </a:lnTo>
                <a:lnTo>
                  <a:pt x="2698" y="1407"/>
                </a:lnTo>
                <a:lnTo>
                  <a:pt x="2735" y="1405"/>
                </a:lnTo>
                <a:lnTo>
                  <a:pt x="2772" y="1404"/>
                </a:lnTo>
                <a:lnTo>
                  <a:pt x="2809" y="1404"/>
                </a:lnTo>
                <a:lnTo>
                  <a:pt x="2843" y="1406"/>
                </a:lnTo>
                <a:lnTo>
                  <a:pt x="2874" y="1408"/>
                </a:lnTo>
                <a:lnTo>
                  <a:pt x="2901" y="1413"/>
                </a:lnTo>
                <a:lnTo>
                  <a:pt x="2912" y="1417"/>
                </a:lnTo>
                <a:lnTo>
                  <a:pt x="2923" y="1420"/>
                </a:lnTo>
                <a:lnTo>
                  <a:pt x="2931" y="1423"/>
                </a:lnTo>
                <a:lnTo>
                  <a:pt x="2938" y="1428"/>
                </a:lnTo>
                <a:lnTo>
                  <a:pt x="2943" y="1433"/>
                </a:lnTo>
                <a:lnTo>
                  <a:pt x="2946" y="1438"/>
                </a:lnTo>
                <a:lnTo>
                  <a:pt x="2952" y="1457"/>
                </a:lnTo>
                <a:lnTo>
                  <a:pt x="2958" y="1476"/>
                </a:lnTo>
                <a:lnTo>
                  <a:pt x="2967" y="1512"/>
                </a:lnTo>
                <a:lnTo>
                  <a:pt x="2974" y="1548"/>
                </a:lnTo>
                <a:lnTo>
                  <a:pt x="2980" y="1565"/>
                </a:lnTo>
                <a:lnTo>
                  <a:pt x="2985" y="1581"/>
                </a:lnTo>
                <a:lnTo>
                  <a:pt x="2992" y="1597"/>
                </a:lnTo>
                <a:lnTo>
                  <a:pt x="2999" y="1611"/>
                </a:lnTo>
                <a:lnTo>
                  <a:pt x="3009" y="1625"/>
                </a:lnTo>
                <a:lnTo>
                  <a:pt x="3022" y="1637"/>
                </a:lnTo>
                <a:lnTo>
                  <a:pt x="3029" y="1643"/>
                </a:lnTo>
                <a:lnTo>
                  <a:pt x="3037" y="1648"/>
                </a:lnTo>
                <a:lnTo>
                  <a:pt x="3045" y="1654"/>
                </a:lnTo>
                <a:lnTo>
                  <a:pt x="3054" y="1658"/>
                </a:lnTo>
                <a:lnTo>
                  <a:pt x="3064" y="1662"/>
                </a:lnTo>
                <a:lnTo>
                  <a:pt x="3075" y="1667"/>
                </a:lnTo>
                <a:lnTo>
                  <a:pt x="3087" y="1670"/>
                </a:lnTo>
                <a:lnTo>
                  <a:pt x="3099" y="1673"/>
                </a:lnTo>
                <a:lnTo>
                  <a:pt x="3121" y="1676"/>
                </a:lnTo>
                <a:lnTo>
                  <a:pt x="3140" y="1678"/>
                </a:lnTo>
                <a:lnTo>
                  <a:pt x="3160" y="1675"/>
                </a:lnTo>
                <a:lnTo>
                  <a:pt x="3180" y="1673"/>
                </a:lnTo>
                <a:lnTo>
                  <a:pt x="3198" y="1668"/>
                </a:lnTo>
                <a:lnTo>
                  <a:pt x="3216" y="1661"/>
                </a:lnTo>
                <a:lnTo>
                  <a:pt x="3234" y="1654"/>
                </a:lnTo>
                <a:lnTo>
                  <a:pt x="3251" y="1644"/>
                </a:lnTo>
                <a:lnTo>
                  <a:pt x="3268" y="1634"/>
                </a:lnTo>
                <a:lnTo>
                  <a:pt x="3284" y="1623"/>
                </a:lnTo>
                <a:lnTo>
                  <a:pt x="3316" y="1599"/>
                </a:lnTo>
                <a:lnTo>
                  <a:pt x="3378" y="1551"/>
                </a:lnTo>
                <a:lnTo>
                  <a:pt x="3403" y="1530"/>
                </a:lnTo>
                <a:lnTo>
                  <a:pt x="3427" y="1509"/>
                </a:lnTo>
                <a:lnTo>
                  <a:pt x="3451" y="1488"/>
                </a:lnTo>
                <a:lnTo>
                  <a:pt x="3474" y="1465"/>
                </a:lnTo>
                <a:lnTo>
                  <a:pt x="3496" y="1442"/>
                </a:lnTo>
                <a:lnTo>
                  <a:pt x="3518" y="1419"/>
                </a:lnTo>
                <a:lnTo>
                  <a:pt x="3561" y="1371"/>
                </a:lnTo>
                <a:lnTo>
                  <a:pt x="3644" y="1273"/>
                </a:lnTo>
                <a:lnTo>
                  <a:pt x="3686" y="1226"/>
                </a:lnTo>
                <a:lnTo>
                  <a:pt x="3709" y="1202"/>
                </a:lnTo>
                <a:lnTo>
                  <a:pt x="3731" y="1179"/>
                </a:lnTo>
                <a:lnTo>
                  <a:pt x="3749" y="1161"/>
                </a:lnTo>
                <a:lnTo>
                  <a:pt x="3767" y="1143"/>
                </a:lnTo>
                <a:lnTo>
                  <a:pt x="3783" y="1123"/>
                </a:lnTo>
                <a:lnTo>
                  <a:pt x="3800" y="1104"/>
                </a:lnTo>
                <a:lnTo>
                  <a:pt x="3830" y="1065"/>
                </a:lnTo>
                <a:lnTo>
                  <a:pt x="3858" y="1026"/>
                </a:lnTo>
                <a:lnTo>
                  <a:pt x="3883" y="985"/>
                </a:lnTo>
                <a:lnTo>
                  <a:pt x="3907" y="944"/>
                </a:lnTo>
                <a:lnTo>
                  <a:pt x="3930" y="902"/>
                </a:lnTo>
                <a:lnTo>
                  <a:pt x="3950" y="860"/>
                </a:lnTo>
                <a:lnTo>
                  <a:pt x="3971" y="817"/>
                </a:lnTo>
                <a:lnTo>
                  <a:pt x="3991" y="775"/>
                </a:lnTo>
                <a:lnTo>
                  <a:pt x="4030" y="687"/>
                </a:lnTo>
                <a:lnTo>
                  <a:pt x="4051" y="643"/>
                </a:lnTo>
                <a:lnTo>
                  <a:pt x="4072" y="598"/>
                </a:lnTo>
                <a:lnTo>
                  <a:pt x="4093" y="553"/>
                </a:lnTo>
                <a:lnTo>
                  <a:pt x="4117" y="508"/>
                </a:lnTo>
                <a:lnTo>
                  <a:pt x="4126" y="491"/>
                </a:lnTo>
                <a:lnTo>
                  <a:pt x="4141" y="454"/>
                </a:lnTo>
                <a:lnTo>
                  <a:pt x="4160" y="406"/>
                </a:lnTo>
                <a:lnTo>
                  <a:pt x="4169" y="379"/>
                </a:lnTo>
                <a:lnTo>
                  <a:pt x="4176" y="354"/>
                </a:lnTo>
                <a:lnTo>
                  <a:pt x="4183" y="330"/>
                </a:lnTo>
                <a:lnTo>
                  <a:pt x="4187" y="309"/>
                </a:lnTo>
                <a:lnTo>
                  <a:pt x="4188" y="298"/>
                </a:lnTo>
                <a:lnTo>
                  <a:pt x="4188" y="289"/>
                </a:lnTo>
                <a:lnTo>
                  <a:pt x="4188" y="281"/>
                </a:lnTo>
                <a:lnTo>
                  <a:pt x="4187" y="275"/>
                </a:lnTo>
                <a:lnTo>
                  <a:pt x="4184" y="269"/>
                </a:lnTo>
                <a:lnTo>
                  <a:pt x="4181" y="265"/>
                </a:lnTo>
                <a:lnTo>
                  <a:pt x="4176" y="263"/>
                </a:lnTo>
                <a:lnTo>
                  <a:pt x="4171" y="262"/>
                </a:lnTo>
                <a:lnTo>
                  <a:pt x="4164" y="263"/>
                </a:lnTo>
                <a:lnTo>
                  <a:pt x="4156" y="265"/>
                </a:lnTo>
                <a:lnTo>
                  <a:pt x="4147" y="270"/>
                </a:lnTo>
                <a:lnTo>
                  <a:pt x="4136" y="277"/>
                </a:lnTo>
                <a:lnTo>
                  <a:pt x="4120" y="288"/>
                </a:lnTo>
                <a:lnTo>
                  <a:pt x="4103" y="298"/>
                </a:lnTo>
                <a:lnTo>
                  <a:pt x="4086" y="306"/>
                </a:lnTo>
                <a:lnTo>
                  <a:pt x="4068" y="315"/>
                </a:lnTo>
                <a:lnTo>
                  <a:pt x="4032" y="330"/>
                </a:lnTo>
                <a:lnTo>
                  <a:pt x="3995" y="346"/>
                </a:lnTo>
                <a:lnTo>
                  <a:pt x="3958" y="360"/>
                </a:lnTo>
                <a:lnTo>
                  <a:pt x="3921" y="375"/>
                </a:lnTo>
                <a:lnTo>
                  <a:pt x="3886" y="392"/>
                </a:lnTo>
                <a:lnTo>
                  <a:pt x="3868" y="400"/>
                </a:lnTo>
                <a:lnTo>
                  <a:pt x="3851" y="410"/>
                </a:lnTo>
                <a:lnTo>
                  <a:pt x="3818" y="429"/>
                </a:lnTo>
                <a:lnTo>
                  <a:pt x="3784" y="445"/>
                </a:lnTo>
                <a:lnTo>
                  <a:pt x="3751" y="461"/>
                </a:lnTo>
                <a:lnTo>
                  <a:pt x="3715" y="478"/>
                </a:lnTo>
                <a:lnTo>
                  <a:pt x="3680" y="492"/>
                </a:lnTo>
                <a:lnTo>
                  <a:pt x="3642" y="506"/>
                </a:lnTo>
                <a:lnTo>
                  <a:pt x="3569" y="535"/>
                </a:lnTo>
                <a:lnTo>
                  <a:pt x="3494" y="561"/>
                </a:lnTo>
                <a:lnTo>
                  <a:pt x="3421" y="588"/>
                </a:lnTo>
                <a:lnTo>
                  <a:pt x="3348" y="616"/>
                </a:lnTo>
                <a:lnTo>
                  <a:pt x="3313" y="632"/>
                </a:lnTo>
                <a:lnTo>
                  <a:pt x="3278" y="647"/>
                </a:lnTo>
                <a:lnTo>
                  <a:pt x="3254" y="660"/>
                </a:lnTo>
                <a:lnTo>
                  <a:pt x="3228" y="674"/>
                </a:lnTo>
                <a:lnTo>
                  <a:pt x="3201" y="691"/>
                </a:lnTo>
                <a:lnTo>
                  <a:pt x="3175" y="709"/>
                </a:lnTo>
                <a:lnTo>
                  <a:pt x="3148" y="730"/>
                </a:lnTo>
                <a:lnTo>
                  <a:pt x="3121" y="751"/>
                </a:lnTo>
                <a:lnTo>
                  <a:pt x="3093" y="774"/>
                </a:lnTo>
                <a:lnTo>
                  <a:pt x="3067" y="797"/>
                </a:lnTo>
                <a:lnTo>
                  <a:pt x="3041" y="821"/>
                </a:lnTo>
                <a:lnTo>
                  <a:pt x="3015" y="846"/>
                </a:lnTo>
                <a:lnTo>
                  <a:pt x="2991" y="870"/>
                </a:lnTo>
                <a:lnTo>
                  <a:pt x="2967" y="894"/>
                </a:lnTo>
                <a:lnTo>
                  <a:pt x="2945" y="918"/>
                </a:lnTo>
                <a:lnTo>
                  <a:pt x="2924" y="942"/>
                </a:lnTo>
                <a:lnTo>
                  <a:pt x="2905" y="965"/>
                </a:lnTo>
                <a:lnTo>
                  <a:pt x="2889" y="985"/>
                </a:lnTo>
                <a:lnTo>
                  <a:pt x="2855" y="1032"/>
                </a:lnTo>
                <a:lnTo>
                  <a:pt x="2839" y="1056"/>
                </a:lnTo>
                <a:lnTo>
                  <a:pt x="2823" y="1081"/>
                </a:lnTo>
                <a:lnTo>
                  <a:pt x="2808" y="1107"/>
                </a:lnTo>
                <a:lnTo>
                  <a:pt x="2795" y="1133"/>
                </a:lnTo>
                <a:lnTo>
                  <a:pt x="2784" y="1159"/>
                </a:lnTo>
                <a:lnTo>
                  <a:pt x="2774" y="1186"/>
                </a:lnTo>
                <a:lnTo>
                  <a:pt x="2769" y="1209"/>
                </a:lnTo>
                <a:lnTo>
                  <a:pt x="2767" y="1229"/>
                </a:lnTo>
                <a:lnTo>
                  <a:pt x="2767" y="1247"/>
                </a:lnTo>
                <a:lnTo>
                  <a:pt x="2769" y="1264"/>
                </a:lnTo>
                <a:lnTo>
                  <a:pt x="2773" y="1279"/>
                </a:lnTo>
                <a:lnTo>
                  <a:pt x="2780" y="1292"/>
                </a:lnTo>
                <a:lnTo>
                  <a:pt x="2788" y="1304"/>
                </a:lnTo>
                <a:lnTo>
                  <a:pt x="2797" y="1316"/>
                </a:lnTo>
                <a:lnTo>
                  <a:pt x="2808" y="1326"/>
                </a:lnTo>
                <a:lnTo>
                  <a:pt x="2821" y="1336"/>
                </a:lnTo>
                <a:lnTo>
                  <a:pt x="2835" y="1346"/>
                </a:lnTo>
                <a:lnTo>
                  <a:pt x="2849" y="1354"/>
                </a:lnTo>
                <a:lnTo>
                  <a:pt x="2879" y="1373"/>
                </a:lnTo>
                <a:lnTo>
                  <a:pt x="2912" y="1393"/>
                </a:lnTo>
                <a:lnTo>
                  <a:pt x="2868" y="1392"/>
                </a:lnTo>
                <a:lnTo>
                  <a:pt x="2827" y="1388"/>
                </a:lnTo>
                <a:lnTo>
                  <a:pt x="2742" y="1380"/>
                </a:lnTo>
                <a:lnTo>
                  <a:pt x="2723" y="1380"/>
                </a:lnTo>
                <a:lnTo>
                  <a:pt x="2692" y="1381"/>
                </a:lnTo>
                <a:lnTo>
                  <a:pt x="2610" y="1387"/>
                </a:lnTo>
                <a:lnTo>
                  <a:pt x="2532" y="1396"/>
                </a:lnTo>
                <a:lnTo>
                  <a:pt x="2508" y="1399"/>
                </a:lnTo>
                <a:lnTo>
                  <a:pt x="2503" y="1400"/>
                </a:lnTo>
                <a:lnTo>
                  <a:pt x="2500" y="1401"/>
                </a:lnTo>
                <a:lnTo>
                  <a:pt x="2508" y="1351"/>
                </a:lnTo>
                <a:lnTo>
                  <a:pt x="2516" y="1300"/>
                </a:lnTo>
                <a:lnTo>
                  <a:pt x="2527" y="1246"/>
                </a:lnTo>
                <a:lnTo>
                  <a:pt x="2538" y="1192"/>
                </a:lnTo>
                <a:lnTo>
                  <a:pt x="2551" y="1136"/>
                </a:lnTo>
                <a:lnTo>
                  <a:pt x="2565" y="1080"/>
                </a:lnTo>
                <a:lnTo>
                  <a:pt x="2581" y="1025"/>
                </a:lnTo>
                <a:lnTo>
                  <a:pt x="2599" y="969"/>
                </a:lnTo>
                <a:lnTo>
                  <a:pt x="2618" y="913"/>
                </a:lnTo>
                <a:lnTo>
                  <a:pt x="2639" y="860"/>
                </a:lnTo>
                <a:lnTo>
                  <a:pt x="2662" y="807"/>
                </a:lnTo>
                <a:lnTo>
                  <a:pt x="2686" y="757"/>
                </a:lnTo>
                <a:lnTo>
                  <a:pt x="2712" y="709"/>
                </a:lnTo>
                <a:lnTo>
                  <a:pt x="2725" y="685"/>
                </a:lnTo>
                <a:lnTo>
                  <a:pt x="2740" y="663"/>
                </a:lnTo>
                <a:lnTo>
                  <a:pt x="2754" y="642"/>
                </a:lnTo>
                <a:lnTo>
                  <a:pt x="2768" y="620"/>
                </a:lnTo>
                <a:lnTo>
                  <a:pt x="2783" y="600"/>
                </a:lnTo>
                <a:lnTo>
                  <a:pt x="2800" y="580"/>
                </a:lnTo>
                <a:lnTo>
                  <a:pt x="2818" y="559"/>
                </a:lnTo>
                <a:lnTo>
                  <a:pt x="2839" y="539"/>
                </a:lnTo>
                <a:lnTo>
                  <a:pt x="2860" y="521"/>
                </a:lnTo>
                <a:lnTo>
                  <a:pt x="2881" y="504"/>
                </a:lnTo>
                <a:lnTo>
                  <a:pt x="2904" y="489"/>
                </a:lnTo>
                <a:lnTo>
                  <a:pt x="2927" y="474"/>
                </a:lnTo>
                <a:lnTo>
                  <a:pt x="2951" y="460"/>
                </a:lnTo>
                <a:lnTo>
                  <a:pt x="2975" y="447"/>
                </a:lnTo>
                <a:lnTo>
                  <a:pt x="3025" y="422"/>
                </a:lnTo>
                <a:lnTo>
                  <a:pt x="3074" y="397"/>
                </a:lnTo>
                <a:lnTo>
                  <a:pt x="3123" y="371"/>
                </a:lnTo>
                <a:lnTo>
                  <a:pt x="3147" y="357"/>
                </a:lnTo>
                <a:lnTo>
                  <a:pt x="3171" y="342"/>
                </a:lnTo>
                <a:lnTo>
                  <a:pt x="3200" y="322"/>
                </a:lnTo>
                <a:lnTo>
                  <a:pt x="3229" y="299"/>
                </a:lnTo>
                <a:lnTo>
                  <a:pt x="3256" y="274"/>
                </a:lnTo>
                <a:lnTo>
                  <a:pt x="3269" y="260"/>
                </a:lnTo>
                <a:lnTo>
                  <a:pt x="3282" y="246"/>
                </a:lnTo>
                <a:lnTo>
                  <a:pt x="3294" y="233"/>
                </a:lnTo>
                <a:lnTo>
                  <a:pt x="3305" y="218"/>
                </a:lnTo>
                <a:lnTo>
                  <a:pt x="3316" y="204"/>
                </a:lnTo>
                <a:lnTo>
                  <a:pt x="3327" y="188"/>
                </a:lnTo>
                <a:lnTo>
                  <a:pt x="3336" y="172"/>
                </a:lnTo>
                <a:lnTo>
                  <a:pt x="3345" y="157"/>
                </a:lnTo>
                <a:lnTo>
                  <a:pt x="3353" y="140"/>
                </a:lnTo>
                <a:lnTo>
                  <a:pt x="3361" y="123"/>
                </a:lnTo>
                <a:lnTo>
                  <a:pt x="3370" y="101"/>
                </a:lnTo>
                <a:lnTo>
                  <a:pt x="3377" y="79"/>
                </a:lnTo>
                <a:lnTo>
                  <a:pt x="3384" y="56"/>
                </a:lnTo>
                <a:lnTo>
                  <a:pt x="3390" y="33"/>
                </a:lnTo>
                <a:lnTo>
                  <a:pt x="3391" y="24"/>
                </a:lnTo>
                <a:lnTo>
                  <a:pt x="3392" y="14"/>
                </a:lnTo>
                <a:lnTo>
                  <a:pt x="3391" y="7"/>
                </a:lnTo>
                <a:lnTo>
                  <a:pt x="3390" y="2"/>
                </a:lnTo>
                <a:lnTo>
                  <a:pt x="3388" y="1"/>
                </a:lnTo>
                <a:lnTo>
                  <a:pt x="3387" y="0"/>
                </a:lnTo>
                <a:lnTo>
                  <a:pt x="3384" y="0"/>
                </a:lnTo>
                <a:lnTo>
                  <a:pt x="3382" y="0"/>
                </a:lnTo>
                <a:lnTo>
                  <a:pt x="3375" y="3"/>
                </a:lnTo>
                <a:lnTo>
                  <a:pt x="3368" y="8"/>
                </a:lnTo>
                <a:lnTo>
                  <a:pt x="3362" y="16"/>
                </a:lnTo>
                <a:lnTo>
                  <a:pt x="3355" y="26"/>
                </a:lnTo>
                <a:lnTo>
                  <a:pt x="3349" y="37"/>
                </a:lnTo>
                <a:lnTo>
                  <a:pt x="3343" y="49"/>
                </a:lnTo>
                <a:lnTo>
                  <a:pt x="3330" y="76"/>
                </a:lnTo>
                <a:lnTo>
                  <a:pt x="3308" y="128"/>
                </a:lnTo>
                <a:lnTo>
                  <a:pt x="3299" y="150"/>
                </a:lnTo>
                <a:lnTo>
                  <a:pt x="3294" y="159"/>
                </a:lnTo>
                <a:lnTo>
                  <a:pt x="3291" y="166"/>
                </a:lnTo>
                <a:lnTo>
                  <a:pt x="3270" y="194"/>
                </a:lnTo>
                <a:lnTo>
                  <a:pt x="3248" y="220"/>
                </a:lnTo>
                <a:lnTo>
                  <a:pt x="3226" y="246"/>
                </a:lnTo>
                <a:lnTo>
                  <a:pt x="3202" y="269"/>
                </a:lnTo>
                <a:lnTo>
                  <a:pt x="3176" y="291"/>
                </a:lnTo>
                <a:lnTo>
                  <a:pt x="3149" y="312"/>
                </a:lnTo>
                <a:lnTo>
                  <a:pt x="3135" y="321"/>
                </a:lnTo>
                <a:lnTo>
                  <a:pt x="3121" y="329"/>
                </a:lnTo>
                <a:lnTo>
                  <a:pt x="3104" y="338"/>
                </a:lnTo>
                <a:lnTo>
                  <a:pt x="3089" y="346"/>
                </a:lnTo>
                <a:lnTo>
                  <a:pt x="3033" y="373"/>
                </a:lnTo>
                <a:lnTo>
                  <a:pt x="2979" y="401"/>
                </a:lnTo>
                <a:lnTo>
                  <a:pt x="2952" y="417"/>
                </a:lnTo>
                <a:lnTo>
                  <a:pt x="2926" y="432"/>
                </a:lnTo>
                <a:lnTo>
                  <a:pt x="2901" y="448"/>
                </a:lnTo>
                <a:lnTo>
                  <a:pt x="2876" y="466"/>
                </a:lnTo>
                <a:lnTo>
                  <a:pt x="2852" y="483"/>
                </a:lnTo>
                <a:lnTo>
                  <a:pt x="2828" y="502"/>
                </a:lnTo>
                <a:lnTo>
                  <a:pt x="2806" y="521"/>
                </a:lnTo>
                <a:lnTo>
                  <a:pt x="2784" y="543"/>
                </a:lnTo>
                <a:lnTo>
                  <a:pt x="2764" y="565"/>
                </a:lnTo>
                <a:lnTo>
                  <a:pt x="2744" y="588"/>
                </a:lnTo>
                <a:lnTo>
                  <a:pt x="2724" y="613"/>
                </a:lnTo>
                <a:lnTo>
                  <a:pt x="2707" y="640"/>
                </a:lnTo>
                <a:lnTo>
                  <a:pt x="2692" y="666"/>
                </a:lnTo>
                <a:lnTo>
                  <a:pt x="2677" y="691"/>
                </a:lnTo>
                <a:lnTo>
                  <a:pt x="2664" y="718"/>
                </a:lnTo>
                <a:lnTo>
                  <a:pt x="2651" y="744"/>
                </a:lnTo>
                <a:lnTo>
                  <a:pt x="2639" y="771"/>
                </a:lnTo>
                <a:lnTo>
                  <a:pt x="2628" y="800"/>
                </a:lnTo>
                <a:lnTo>
                  <a:pt x="2618" y="827"/>
                </a:lnTo>
                <a:lnTo>
                  <a:pt x="2609" y="855"/>
                </a:lnTo>
                <a:lnTo>
                  <a:pt x="2590" y="912"/>
                </a:lnTo>
                <a:lnTo>
                  <a:pt x="2574" y="970"/>
                </a:lnTo>
                <a:lnTo>
                  <a:pt x="2559" y="1028"/>
                </a:lnTo>
                <a:lnTo>
                  <a:pt x="2544" y="1085"/>
                </a:lnTo>
                <a:lnTo>
                  <a:pt x="2531" y="1137"/>
                </a:lnTo>
                <a:lnTo>
                  <a:pt x="2517" y="1191"/>
                </a:lnTo>
                <a:lnTo>
                  <a:pt x="2500" y="1242"/>
                </a:lnTo>
                <a:lnTo>
                  <a:pt x="2482" y="1293"/>
                </a:lnTo>
                <a:lnTo>
                  <a:pt x="2468" y="1335"/>
                </a:lnTo>
                <a:lnTo>
                  <a:pt x="2460" y="1356"/>
                </a:lnTo>
                <a:lnTo>
                  <a:pt x="2455" y="1376"/>
                </a:lnTo>
                <a:lnTo>
                  <a:pt x="2452" y="1380"/>
                </a:lnTo>
                <a:lnTo>
                  <a:pt x="2451" y="1383"/>
                </a:lnTo>
                <a:lnTo>
                  <a:pt x="2449" y="1385"/>
                </a:lnTo>
                <a:lnTo>
                  <a:pt x="2447" y="1385"/>
                </a:lnTo>
                <a:lnTo>
                  <a:pt x="2445" y="1386"/>
                </a:lnTo>
                <a:lnTo>
                  <a:pt x="2441" y="1385"/>
                </a:lnTo>
                <a:lnTo>
                  <a:pt x="2437" y="1383"/>
                </a:lnTo>
                <a:lnTo>
                  <a:pt x="2427" y="1375"/>
                </a:lnTo>
                <a:lnTo>
                  <a:pt x="2424" y="1373"/>
                </a:lnTo>
                <a:lnTo>
                  <a:pt x="2422" y="1372"/>
                </a:lnTo>
                <a:lnTo>
                  <a:pt x="2402" y="1380"/>
                </a:lnTo>
                <a:lnTo>
                  <a:pt x="2384" y="1390"/>
                </a:lnTo>
                <a:lnTo>
                  <a:pt x="2365" y="1402"/>
                </a:lnTo>
                <a:lnTo>
                  <a:pt x="2346" y="1416"/>
                </a:lnTo>
                <a:lnTo>
                  <a:pt x="2329" y="1431"/>
                </a:lnTo>
                <a:lnTo>
                  <a:pt x="2310" y="1447"/>
                </a:lnTo>
                <a:lnTo>
                  <a:pt x="2274" y="1481"/>
                </a:lnTo>
                <a:lnTo>
                  <a:pt x="2238" y="1516"/>
                </a:lnTo>
                <a:lnTo>
                  <a:pt x="2219" y="1531"/>
                </a:lnTo>
                <a:lnTo>
                  <a:pt x="2200" y="1547"/>
                </a:lnTo>
                <a:lnTo>
                  <a:pt x="2179" y="1561"/>
                </a:lnTo>
                <a:lnTo>
                  <a:pt x="2159" y="1573"/>
                </a:lnTo>
                <a:lnTo>
                  <a:pt x="2137" y="1583"/>
                </a:lnTo>
                <a:lnTo>
                  <a:pt x="2126" y="1587"/>
                </a:lnTo>
                <a:lnTo>
                  <a:pt x="2115" y="1590"/>
                </a:lnTo>
                <a:lnTo>
                  <a:pt x="2129" y="1575"/>
                </a:lnTo>
                <a:lnTo>
                  <a:pt x="2143" y="1560"/>
                </a:lnTo>
                <a:lnTo>
                  <a:pt x="2154" y="1543"/>
                </a:lnTo>
                <a:lnTo>
                  <a:pt x="2165" y="1529"/>
                </a:lnTo>
                <a:lnTo>
                  <a:pt x="2174" y="1514"/>
                </a:lnTo>
                <a:lnTo>
                  <a:pt x="2182" y="1500"/>
                </a:lnTo>
                <a:lnTo>
                  <a:pt x="2188" y="1484"/>
                </a:lnTo>
                <a:lnTo>
                  <a:pt x="2193" y="1470"/>
                </a:lnTo>
                <a:lnTo>
                  <a:pt x="2196" y="1457"/>
                </a:lnTo>
                <a:lnTo>
                  <a:pt x="2198" y="1443"/>
                </a:lnTo>
                <a:lnTo>
                  <a:pt x="2199" y="1430"/>
                </a:lnTo>
                <a:lnTo>
                  <a:pt x="2199" y="1417"/>
                </a:lnTo>
                <a:lnTo>
                  <a:pt x="2197" y="1404"/>
                </a:lnTo>
                <a:lnTo>
                  <a:pt x="2195" y="1390"/>
                </a:lnTo>
                <a:lnTo>
                  <a:pt x="2191" y="1378"/>
                </a:lnTo>
                <a:lnTo>
                  <a:pt x="2187" y="1365"/>
                </a:lnTo>
                <a:lnTo>
                  <a:pt x="2181" y="1353"/>
                </a:lnTo>
                <a:lnTo>
                  <a:pt x="2174" y="1342"/>
                </a:lnTo>
                <a:lnTo>
                  <a:pt x="2166" y="1330"/>
                </a:lnTo>
                <a:lnTo>
                  <a:pt x="2159" y="1319"/>
                </a:lnTo>
                <a:lnTo>
                  <a:pt x="2149" y="1307"/>
                </a:lnTo>
                <a:lnTo>
                  <a:pt x="2139" y="1297"/>
                </a:lnTo>
                <a:lnTo>
                  <a:pt x="2128" y="1287"/>
                </a:lnTo>
                <a:lnTo>
                  <a:pt x="2116" y="1276"/>
                </a:lnTo>
                <a:lnTo>
                  <a:pt x="2091" y="1256"/>
                </a:lnTo>
                <a:lnTo>
                  <a:pt x="2063" y="1238"/>
                </a:lnTo>
                <a:lnTo>
                  <a:pt x="2032" y="1219"/>
                </a:lnTo>
                <a:lnTo>
                  <a:pt x="2000" y="1202"/>
                </a:lnTo>
                <a:lnTo>
                  <a:pt x="1965" y="1186"/>
                </a:lnTo>
                <a:lnTo>
                  <a:pt x="1931" y="1171"/>
                </a:lnTo>
                <a:lnTo>
                  <a:pt x="1894" y="1157"/>
                </a:lnTo>
                <a:lnTo>
                  <a:pt x="1857" y="1144"/>
                </a:lnTo>
                <a:lnTo>
                  <a:pt x="1820" y="1132"/>
                </a:lnTo>
                <a:lnTo>
                  <a:pt x="1782" y="1121"/>
                </a:lnTo>
                <a:lnTo>
                  <a:pt x="1745" y="1111"/>
                </a:lnTo>
                <a:lnTo>
                  <a:pt x="1708" y="1102"/>
                </a:lnTo>
                <a:lnTo>
                  <a:pt x="1672" y="1093"/>
                </a:lnTo>
                <a:lnTo>
                  <a:pt x="1637" y="1087"/>
                </a:lnTo>
                <a:lnTo>
                  <a:pt x="1603" y="1081"/>
                </a:lnTo>
                <a:lnTo>
                  <a:pt x="1570" y="1076"/>
                </a:lnTo>
                <a:lnTo>
                  <a:pt x="1541" y="1073"/>
                </a:lnTo>
                <a:lnTo>
                  <a:pt x="1512" y="1069"/>
                </a:lnTo>
                <a:lnTo>
                  <a:pt x="1487" y="1068"/>
                </a:lnTo>
                <a:lnTo>
                  <a:pt x="1464" y="1067"/>
                </a:lnTo>
                <a:lnTo>
                  <a:pt x="1403" y="1067"/>
                </a:lnTo>
                <a:lnTo>
                  <a:pt x="1341" y="1068"/>
                </a:lnTo>
                <a:lnTo>
                  <a:pt x="1278" y="1071"/>
                </a:lnTo>
                <a:lnTo>
                  <a:pt x="1215" y="1074"/>
                </a:lnTo>
                <a:lnTo>
                  <a:pt x="1152" y="1079"/>
                </a:lnTo>
                <a:lnTo>
                  <a:pt x="1121" y="1084"/>
                </a:lnTo>
                <a:lnTo>
                  <a:pt x="1091" y="1088"/>
                </a:lnTo>
                <a:lnTo>
                  <a:pt x="1059" y="1092"/>
                </a:lnTo>
                <a:lnTo>
                  <a:pt x="1030" y="1099"/>
                </a:lnTo>
                <a:lnTo>
                  <a:pt x="999" y="1105"/>
                </a:lnTo>
                <a:lnTo>
                  <a:pt x="970" y="1113"/>
                </a:lnTo>
                <a:lnTo>
                  <a:pt x="867" y="1138"/>
                </a:lnTo>
                <a:lnTo>
                  <a:pt x="690" y="1183"/>
                </a:lnTo>
                <a:lnTo>
                  <a:pt x="600" y="1206"/>
                </a:lnTo>
                <a:lnTo>
                  <a:pt x="522" y="1228"/>
                </a:lnTo>
                <a:lnTo>
                  <a:pt x="493" y="1237"/>
                </a:lnTo>
                <a:lnTo>
                  <a:pt x="469" y="1244"/>
                </a:lnTo>
                <a:lnTo>
                  <a:pt x="454" y="1250"/>
                </a:lnTo>
                <a:lnTo>
                  <a:pt x="450" y="1252"/>
                </a:lnTo>
                <a:lnTo>
                  <a:pt x="449" y="1253"/>
                </a:lnTo>
                <a:lnTo>
                  <a:pt x="450" y="1256"/>
                </a:lnTo>
                <a:lnTo>
                  <a:pt x="452" y="1259"/>
                </a:lnTo>
                <a:lnTo>
                  <a:pt x="455" y="1263"/>
                </a:lnTo>
                <a:lnTo>
                  <a:pt x="459" y="1265"/>
                </a:lnTo>
                <a:lnTo>
                  <a:pt x="468" y="1269"/>
                </a:lnTo>
                <a:lnTo>
                  <a:pt x="480" y="1273"/>
                </a:lnTo>
                <a:lnTo>
                  <a:pt x="493" y="1276"/>
                </a:lnTo>
                <a:lnTo>
                  <a:pt x="508" y="1278"/>
                </a:lnTo>
                <a:lnTo>
                  <a:pt x="540" y="1280"/>
                </a:lnTo>
                <a:lnTo>
                  <a:pt x="573" y="1280"/>
                </a:lnTo>
                <a:lnTo>
                  <a:pt x="605" y="1280"/>
                </a:lnTo>
                <a:lnTo>
                  <a:pt x="631" y="1281"/>
                </a:lnTo>
                <a:lnTo>
                  <a:pt x="641" y="1281"/>
                </a:lnTo>
                <a:lnTo>
                  <a:pt x="649" y="1282"/>
                </a:lnTo>
                <a:lnTo>
                  <a:pt x="665" y="1287"/>
                </a:lnTo>
                <a:lnTo>
                  <a:pt x="681" y="1292"/>
                </a:lnTo>
                <a:lnTo>
                  <a:pt x="697" y="1300"/>
                </a:lnTo>
                <a:lnTo>
                  <a:pt x="713" y="1307"/>
                </a:lnTo>
                <a:lnTo>
                  <a:pt x="727" y="1316"/>
                </a:lnTo>
                <a:lnTo>
                  <a:pt x="743" y="1326"/>
                </a:lnTo>
                <a:lnTo>
                  <a:pt x="771" y="1347"/>
                </a:lnTo>
                <a:lnTo>
                  <a:pt x="798" y="1370"/>
                </a:lnTo>
                <a:lnTo>
                  <a:pt x="826" y="1394"/>
                </a:lnTo>
                <a:lnTo>
                  <a:pt x="851" y="1417"/>
                </a:lnTo>
                <a:lnTo>
                  <a:pt x="877" y="1437"/>
                </a:lnTo>
                <a:lnTo>
                  <a:pt x="942" y="1491"/>
                </a:lnTo>
                <a:lnTo>
                  <a:pt x="1008" y="1544"/>
                </a:lnTo>
                <a:lnTo>
                  <a:pt x="1073" y="1597"/>
                </a:lnTo>
                <a:lnTo>
                  <a:pt x="1106" y="1623"/>
                </a:lnTo>
                <a:lnTo>
                  <a:pt x="1140" y="1648"/>
                </a:lnTo>
                <a:lnTo>
                  <a:pt x="1174" y="1673"/>
                </a:lnTo>
                <a:lnTo>
                  <a:pt x="1209" y="1696"/>
                </a:lnTo>
                <a:lnTo>
                  <a:pt x="1244" y="1719"/>
                </a:lnTo>
                <a:lnTo>
                  <a:pt x="1280" y="1740"/>
                </a:lnTo>
                <a:lnTo>
                  <a:pt x="1317" y="1759"/>
                </a:lnTo>
                <a:lnTo>
                  <a:pt x="1355" y="1778"/>
                </a:lnTo>
                <a:lnTo>
                  <a:pt x="1394" y="1794"/>
                </a:lnTo>
                <a:lnTo>
                  <a:pt x="1435" y="1810"/>
                </a:lnTo>
                <a:lnTo>
                  <a:pt x="1470" y="1822"/>
                </a:lnTo>
                <a:lnTo>
                  <a:pt x="1507" y="1835"/>
                </a:lnTo>
                <a:lnTo>
                  <a:pt x="1587" y="1864"/>
                </a:lnTo>
                <a:lnTo>
                  <a:pt x="1629" y="1880"/>
                </a:lnTo>
                <a:lnTo>
                  <a:pt x="1672" y="1894"/>
                </a:lnTo>
                <a:lnTo>
                  <a:pt x="1717" y="1907"/>
                </a:lnTo>
                <a:lnTo>
                  <a:pt x="1760" y="1918"/>
                </a:lnTo>
                <a:lnTo>
                  <a:pt x="1805" y="1928"/>
                </a:lnTo>
                <a:lnTo>
                  <a:pt x="1827" y="1931"/>
                </a:lnTo>
                <a:lnTo>
                  <a:pt x="1849" y="1934"/>
                </a:lnTo>
                <a:lnTo>
                  <a:pt x="1870" y="1935"/>
                </a:lnTo>
                <a:lnTo>
                  <a:pt x="1892" y="1936"/>
                </a:lnTo>
                <a:lnTo>
                  <a:pt x="1914" y="1937"/>
                </a:lnTo>
                <a:lnTo>
                  <a:pt x="1935" y="1936"/>
                </a:lnTo>
                <a:lnTo>
                  <a:pt x="1956" y="1934"/>
                </a:lnTo>
                <a:lnTo>
                  <a:pt x="1976" y="1932"/>
                </a:lnTo>
                <a:lnTo>
                  <a:pt x="1996" y="1928"/>
                </a:lnTo>
                <a:lnTo>
                  <a:pt x="2016" y="1922"/>
                </a:lnTo>
                <a:lnTo>
                  <a:pt x="2034" y="1914"/>
                </a:lnTo>
                <a:lnTo>
                  <a:pt x="2053" y="1907"/>
                </a:lnTo>
                <a:lnTo>
                  <a:pt x="2071" y="1897"/>
                </a:lnTo>
                <a:lnTo>
                  <a:pt x="2088" y="1886"/>
                </a:lnTo>
                <a:lnTo>
                  <a:pt x="2098" y="1878"/>
                </a:lnTo>
                <a:lnTo>
                  <a:pt x="2106" y="1871"/>
                </a:lnTo>
                <a:lnTo>
                  <a:pt x="2114" y="1862"/>
                </a:lnTo>
                <a:lnTo>
                  <a:pt x="2120" y="1853"/>
                </a:lnTo>
                <a:lnTo>
                  <a:pt x="2125" y="1844"/>
                </a:lnTo>
                <a:lnTo>
                  <a:pt x="2129" y="1835"/>
                </a:lnTo>
                <a:lnTo>
                  <a:pt x="2134" y="1825"/>
                </a:lnTo>
                <a:lnTo>
                  <a:pt x="2136" y="1815"/>
                </a:lnTo>
                <a:lnTo>
                  <a:pt x="2138" y="1804"/>
                </a:lnTo>
                <a:lnTo>
                  <a:pt x="2139" y="1794"/>
                </a:lnTo>
                <a:lnTo>
                  <a:pt x="2140" y="1774"/>
                </a:lnTo>
                <a:lnTo>
                  <a:pt x="2140" y="1752"/>
                </a:lnTo>
                <a:lnTo>
                  <a:pt x="2138" y="1731"/>
                </a:lnTo>
                <a:lnTo>
                  <a:pt x="2136" y="1691"/>
                </a:lnTo>
                <a:lnTo>
                  <a:pt x="2136" y="1672"/>
                </a:lnTo>
                <a:lnTo>
                  <a:pt x="2137" y="1655"/>
                </a:lnTo>
                <a:lnTo>
                  <a:pt x="2138" y="1647"/>
                </a:lnTo>
                <a:lnTo>
                  <a:pt x="2140" y="1639"/>
                </a:lnTo>
                <a:lnTo>
                  <a:pt x="2143" y="1632"/>
                </a:lnTo>
                <a:lnTo>
                  <a:pt x="2147" y="1625"/>
                </a:lnTo>
                <a:lnTo>
                  <a:pt x="2151" y="1620"/>
                </a:lnTo>
                <a:lnTo>
                  <a:pt x="2157" y="1614"/>
                </a:lnTo>
                <a:lnTo>
                  <a:pt x="2163" y="1610"/>
                </a:lnTo>
                <a:lnTo>
                  <a:pt x="2171" y="1606"/>
                </a:lnTo>
                <a:lnTo>
                  <a:pt x="2182" y="1600"/>
                </a:lnTo>
                <a:lnTo>
                  <a:pt x="2194" y="1591"/>
                </a:lnTo>
                <a:lnTo>
                  <a:pt x="2207" y="1579"/>
                </a:lnTo>
                <a:lnTo>
                  <a:pt x="2222" y="1565"/>
                </a:lnTo>
                <a:lnTo>
                  <a:pt x="2256" y="1532"/>
                </a:lnTo>
                <a:lnTo>
                  <a:pt x="2292" y="1497"/>
                </a:lnTo>
                <a:lnTo>
                  <a:pt x="2328" y="1464"/>
                </a:lnTo>
                <a:lnTo>
                  <a:pt x="2345" y="1449"/>
                </a:lnTo>
                <a:lnTo>
                  <a:pt x="2361" y="1436"/>
                </a:lnTo>
                <a:lnTo>
                  <a:pt x="2376" y="1426"/>
                </a:lnTo>
                <a:lnTo>
                  <a:pt x="2389" y="1419"/>
                </a:lnTo>
                <a:lnTo>
                  <a:pt x="2395" y="1417"/>
                </a:lnTo>
                <a:lnTo>
                  <a:pt x="2400" y="1416"/>
                </a:lnTo>
                <a:lnTo>
                  <a:pt x="2404" y="1416"/>
                </a:lnTo>
                <a:lnTo>
                  <a:pt x="2409" y="1417"/>
                </a:lnTo>
                <a:lnTo>
                  <a:pt x="2410" y="1418"/>
                </a:lnTo>
                <a:lnTo>
                  <a:pt x="2410" y="1420"/>
                </a:lnTo>
                <a:lnTo>
                  <a:pt x="2411" y="1425"/>
                </a:lnTo>
                <a:lnTo>
                  <a:pt x="2410" y="1433"/>
                </a:lnTo>
                <a:lnTo>
                  <a:pt x="2409" y="1444"/>
                </a:lnTo>
                <a:lnTo>
                  <a:pt x="2404" y="1470"/>
                </a:lnTo>
                <a:lnTo>
                  <a:pt x="2397" y="1501"/>
                </a:lnTo>
                <a:lnTo>
                  <a:pt x="2389" y="1531"/>
                </a:lnTo>
                <a:lnTo>
                  <a:pt x="2381" y="1559"/>
                </a:lnTo>
                <a:lnTo>
                  <a:pt x="2375" y="1580"/>
                </a:lnTo>
                <a:lnTo>
                  <a:pt x="2369" y="1592"/>
                </a:lnTo>
                <a:lnTo>
                  <a:pt x="2332" y="1664"/>
                </a:lnTo>
                <a:lnTo>
                  <a:pt x="2293" y="1737"/>
                </a:lnTo>
                <a:lnTo>
                  <a:pt x="2256" y="1810"/>
                </a:lnTo>
                <a:lnTo>
                  <a:pt x="2237" y="1846"/>
                </a:lnTo>
                <a:lnTo>
                  <a:pt x="2221" y="1883"/>
                </a:lnTo>
                <a:lnTo>
                  <a:pt x="2199" y="1931"/>
                </a:lnTo>
                <a:lnTo>
                  <a:pt x="2179" y="1978"/>
                </a:lnTo>
                <a:lnTo>
                  <a:pt x="2162" y="2027"/>
                </a:lnTo>
                <a:lnTo>
                  <a:pt x="2146" y="2075"/>
                </a:lnTo>
                <a:lnTo>
                  <a:pt x="2130" y="2124"/>
                </a:lnTo>
                <a:lnTo>
                  <a:pt x="2116" y="2173"/>
                </a:lnTo>
                <a:lnTo>
                  <a:pt x="2104" y="2222"/>
                </a:lnTo>
                <a:lnTo>
                  <a:pt x="2093" y="2273"/>
                </a:lnTo>
                <a:lnTo>
                  <a:pt x="2083" y="2323"/>
                </a:lnTo>
                <a:lnTo>
                  <a:pt x="2076" y="2373"/>
                </a:lnTo>
                <a:lnTo>
                  <a:pt x="2069" y="2423"/>
                </a:lnTo>
                <a:lnTo>
                  <a:pt x="2065" y="2475"/>
                </a:lnTo>
                <a:lnTo>
                  <a:pt x="2060" y="2526"/>
                </a:lnTo>
                <a:lnTo>
                  <a:pt x="2058" y="2577"/>
                </a:lnTo>
                <a:lnTo>
                  <a:pt x="2058" y="2628"/>
                </a:lnTo>
                <a:lnTo>
                  <a:pt x="2058" y="2681"/>
                </a:lnTo>
                <a:lnTo>
                  <a:pt x="2029" y="2651"/>
                </a:lnTo>
                <a:lnTo>
                  <a:pt x="1998" y="2622"/>
                </a:lnTo>
                <a:lnTo>
                  <a:pt x="1967" y="2594"/>
                </a:lnTo>
                <a:lnTo>
                  <a:pt x="1934" y="2565"/>
                </a:lnTo>
                <a:lnTo>
                  <a:pt x="1868" y="2509"/>
                </a:lnTo>
                <a:lnTo>
                  <a:pt x="1803" y="2456"/>
                </a:lnTo>
                <a:lnTo>
                  <a:pt x="1780" y="2436"/>
                </a:lnTo>
                <a:lnTo>
                  <a:pt x="1756" y="2420"/>
                </a:lnTo>
                <a:lnTo>
                  <a:pt x="1733" y="2404"/>
                </a:lnTo>
                <a:lnTo>
                  <a:pt x="1709" y="2389"/>
                </a:lnTo>
                <a:lnTo>
                  <a:pt x="1686" y="2376"/>
                </a:lnTo>
                <a:lnTo>
                  <a:pt x="1662" y="2365"/>
                </a:lnTo>
                <a:lnTo>
                  <a:pt x="1638" y="2354"/>
                </a:lnTo>
                <a:lnTo>
                  <a:pt x="1614" y="2345"/>
                </a:lnTo>
                <a:lnTo>
                  <a:pt x="1590" y="2335"/>
                </a:lnTo>
                <a:lnTo>
                  <a:pt x="1565" y="2327"/>
                </a:lnTo>
                <a:lnTo>
                  <a:pt x="1513" y="2311"/>
                </a:lnTo>
                <a:lnTo>
                  <a:pt x="1460" y="2297"/>
                </a:lnTo>
                <a:lnTo>
                  <a:pt x="1403" y="2282"/>
                </a:lnTo>
                <a:lnTo>
                  <a:pt x="1343" y="2267"/>
                </a:lnTo>
                <a:lnTo>
                  <a:pt x="1282" y="2253"/>
                </a:lnTo>
                <a:lnTo>
                  <a:pt x="1221" y="2240"/>
                </a:lnTo>
                <a:lnTo>
                  <a:pt x="1158" y="2228"/>
                </a:lnTo>
                <a:lnTo>
                  <a:pt x="1095" y="2218"/>
                </a:lnTo>
                <a:lnTo>
                  <a:pt x="1064" y="2214"/>
                </a:lnTo>
                <a:lnTo>
                  <a:pt x="1032" y="2211"/>
                </a:lnTo>
                <a:lnTo>
                  <a:pt x="1000" y="2209"/>
                </a:lnTo>
                <a:lnTo>
                  <a:pt x="970" y="2207"/>
                </a:lnTo>
                <a:lnTo>
                  <a:pt x="938" y="2207"/>
                </a:lnTo>
                <a:lnTo>
                  <a:pt x="908" y="2208"/>
                </a:lnTo>
                <a:lnTo>
                  <a:pt x="890" y="2208"/>
                </a:lnTo>
                <a:lnTo>
                  <a:pt x="873" y="2207"/>
                </a:lnTo>
                <a:lnTo>
                  <a:pt x="855" y="2205"/>
                </a:lnTo>
                <a:lnTo>
                  <a:pt x="838" y="2203"/>
                </a:lnTo>
                <a:lnTo>
                  <a:pt x="803" y="2196"/>
                </a:lnTo>
                <a:lnTo>
                  <a:pt x="769" y="2187"/>
                </a:lnTo>
                <a:lnTo>
                  <a:pt x="734" y="2179"/>
                </a:lnTo>
                <a:lnTo>
                  <a:pt x="700" y="2171"/>
                </a:lnTo>
                <a:lnTo>
                  <a:pt x="665" y="2164"/>
                </a:lnTo>
                <a:lnTo>
                  <a:pt x="648" y="2163"/>
                </a:lnTo>
                <a:lnTo>
                  <a:pt x="630" y="2161"/>
                </a:lnTo>
                <a:lnTo>
                  <a:pt x="564" y="2169"/>
                </a:lnTo>
                <a:lnTo>
                  <a:pt x="521" y="2174"/>
                </a:lnTo>
                <a:lnTo>
                  <a:pt x="507" y="2176"/>
                </a:lnTo>
                <a:lnTo>
                  <a:pt x="504" y="2178"/>
                </a:lnTo>
                <a:lnTo>
                  <a:pt x="543" y="2202"/>
                </a:lnTo>
                <a:lnTo>
                  <a:pt x="581" y="2227"/>
                </a:lnTo>
                <a:lnTo>
                  <a:pt x="617" y="2253"/>
                </a:lnTo>
                <a:lnTo>
                  <a:pt x="653" y="2279"/>
                </a:lnTo>
                <a:lnTo>
                  <a:pt x="687" y="2308"/>
                </a:lnTo>
                <a:lnTo>
                  <a:pt x="721" y="2336"/>
                </a:lnTo>
                <a:lnTo>
                  <a:pt x="755" y="2366"/>
                </a:lnTo>
                <a:lnTo>
                  <a:pt x="788" y="2399"/>
                </a:lnTo>
                <a:lnTo>
                  <a:pt x="810" y="2419"/>
                </a:lnTo>
                <a:lnTo>
                  <a:pt x="833" y="2440"/>
                </a:lnTo>
                <a:lnTo>
                  <a:pt x="881" y="2481"/>
                </a:lnTo>
                <a:lnTo>
                  <a:pt x="904" y="2503"/>
                </a:lnTo>
                <a:lnTo>
                  <a:pt x="926" y="2525"/>
                </a:lnTo>
                <a:lnTo>
                  <a:pt x="936" y="2537"/>
                </a:lnTo>
                <a:lnTo>
                  <a:pt x="946" y="2548"/>
                </a:lnTo>
                <a:lnTo>
                  <a:pt x="953" y="2560"/>
                </a:lnTo>
                <a:lnTo>
                  <a:pt x="961" y="2572"/>
                </a:lnTo>
                <a:lnTo>
                  <a:pt x="973" y="2595"/>
                </a:lnTo>
                <a:lnTo>
                  <a:pt x="985" y="2616"/>
                </a:lnTo>
                <a:lnTo>
                  <a:pt x="1008" y="2661"/>
                </a:lnTo>
                <a:lnTo>
                  <a:pt x="1020" y="2683"/>
                </a:lnTo>
                <a:lnTo>
                  <a:pt x="1033" y="2704"/>
                </a:lnTo>
                <a:lnTo>
                  <a:pt x="1048" y="2723"/>
                </a:lnTo>
                <a:lnTo>
                  <a:pt x="1057" y="2733"/>
                </a:lnTo>
                <a:lnTo>
                  <a:pt x="1067" y="2742"/>
                </a:lnTo>
                <a:lnTo>
                  <a:pt x="1106" y="2782"/>
                </a:lnTo>
                <a:lnTo>
                  <a:pt x="1146" y="2823"/>
                </a:lnTo>
                <a:lnTo>
                  <a:pt x="1222" y="2907"/>
                </a:lnTo>
                <a:lnTo>
                  <a:pt x="1260" y="2948"/>
                </a:lnTo>
                <a:lnTo>
                  <a:pt x="1298" y="2990"/>
                </a:lnTo>
                <a:lnTo>
                  <a:pt x="1338" y="3030"/>
                </a:lnTo>
                <a:lnTo>
                  <a:pt x="1378" y="3071"/>
                </a:lnTo>
                <a:lnTo>
                  <a:pt x="1396" y="3085"/>
                </a:lnTo>
                <a:lnTo>
                  <a:pt x="1415" y="3101"/>
                </a:lnTo>
                <a:lnTo>
                  <a:pt x="1438" y="3119"/>
                </a:lnTo>
                <a:lnTo>
                  <a:pt x="1463" y="3136"/>
                </a:lnTo>
                <a:lnTo>
                  <a:pt x="1487" y="3151"/>
                </a:lnTo>
                <a:lnTo>
                  <a:pt x="1511" y="3166"/>
                </a:lnTo>
                <a:lnTo>
                  <a:pt x="1534" y="3178"/>
                </a:lnTo>
                <a:lnTo>
                  <a:pt x="1554" y="3185"/>
                </a:lnTo>
                <a:lnTo>
                  <a:pt x="1578" y="3194"/>
                </a:lnTo>
                <a:lnTo>
                  <a:pt x="1587" y="3198"/>
                </a:lnTo>
                <a:lnTo>
                  <a:pt x="1593" y="3202"/>
                </a:lnTo>
                <a:lnTo>
                  <a:pt x="1598" y="3205"/>
                </a:lnTo>
                <a:lnTo>
                  <a:pt x="1601" y="3209"/>
                </a:lnTo>
                <a:lnTo>
                  <a:pt x="1604" y="3213"/>
                </a:lnTo>
                <a:lnTo>
                  <a:pt x="1606" y="3217"/>
                </a:lnTo>
                <a:lnTo>
                  <a:pt x="1610" y="3227"/>
                </a:lnTo>
                <a:lnTo>
                  <a:pt x="1616" y="3239"/>
                </a:lnTo>
                <a:lnTo>
                  <a:pt x="1620" y="3245"/>
                </a:lnTo>
                <a:lnTo>
                  <a:pt x="1627" y="3254"/>
                </a:lnTo>
                <a:lnTo>
                  <a:pt x="1635" y="3263"/>
                </a:lnTo>
                <a:lnTo>
                  <a:pt x="1646" y="3274"/>
                </a:lnTo>
                <a:lnTo>
                  <a:pt x="1630" y="3268"/>
                </a:lnTo>
                <a:lnTo>
                  <a:pt x="1608" y="3258"/>
                </a:lnTo>
                <a:lnTo>
                  <a:pt x="1546" y="3229"/>
                </a:lnTo>
                <a:lnTo>
                  <a:pt x="1468" y="3192"/>
                </a:lnTo>
                <a:lnTo>
                  <a:pt x="1382" y="3153"/>
                </a:lnTo>
                <a:lnTo>
                  <a:pt x="1340" y="3134"/>
                </a:lnTo>
                <a:lnTo>
                  <a:pt x="1299" y="3118"/>
                </a:lnTo>
                <a:lnTo>
                  <a:pt x="1261" y="3103"/>
                </a:lnTo>
                <a:lnTo>
                  <a:pt x="1226" y="3091"/>
                </a:lnTo>
                <a:lnTo>
                  <a:pt x="1211" y="3087"/>
                </a:lnTo>
                <a:lnTo>
                  <a:pt x="1197" y="3085"/>
                </a:lnTo>
                <a:lnTo>
                  <a:pt x="1184" y="3083"/>
                </a:lnTo>
                <a:lnTo>
                  <a:pt x="1173" y="3082"/>
                </a:lnTo>
                <a:lnTo>
                  <a:pt x="1163" y="3082"/>
                </a:lnTo>
                <a:lnTo>
                  <a:pt x="1156" y="3084"/>
                </a:lnTo>
                <a:lnTo>
                  <a:pt x="1151" y="3087"/>
                </a:lnTo>
                <a:lnTo>
                  <a:pt x="1149" y="3090"/>
                </a:lnTo>
                <a:lnTo>
                  <a:pt x="1148" y="3092"/>
                </a:lnTo>
                <a:lnTo>
                  <a:pt x="1149" y="3090"/>
                </a:lnTo>
                <a:lnTo>
                  <a:pt x="1151" y="3089"/>
                </a:lnTo>
                <a:lnTo>
                  <a:pt x="1154" y="3089"/>
                </a:lnTo>
                <a:lnTo>
                  <a:pt x="1159" y="3090"/>
                </a:lnTo>
                <a:lnTo>
                  <a:pt x="1168" y="3094"/>
                </a:lnTo>
                <a:lnTo>
                  <a:pt x="1180" y="3101"/>
                </a:lnTo>
                <a:lnTo>
                  <a:pt x="1195" y="3110"/>
                </a:lnTo>
                <a:lnTo>
                  <a:pt x="1211" y="3121"/>
                </a:lnTo>
                <a:lnTo>
                  <a:pt x="1245" y="3148"/>
                </a:lnTo>
                <a:lnTo>
                  <a:pt x="1279" y="3178"/>
                </a:lnTo>
                <a:lnTo>
                  <a:pt x="1308" y="3206"/>
                </a:lnTo>
                <a:lnTo>
                  <a:pt x="1320" y="3219"/>
                </a:lnTo>
                <a:lnTo>
                  <a:pt x="1330" y="3231"/>
                </a:lnTo>
                <a:lnTo>
                  <a:pt x="1337" y="3241"/>
                </a:lnTo>
                <a:lnTo>
                  <a:pt x="1340" y="3249"/>
                </a:lnTo>
                <a:lnTo>
                  <a:pt x="1350" y="3298"/>
                </a:lnTo>
                <a:lnTo>
                  <a:pt x="1358" y="3348"/>
                </a:lnTo>
                <a:lnTo>
                  <a:pt x="1366" y="3397"/>
                </a:lnTo>
                <a:lnTo>
                  <a:pt x="1374" y="3447"/>
                </a:lnTo>
                <a:lnTo>
                  <a:pt x="1380" y="3498"/>
                </a:lnTo>
                <a:lnTo>
                  <a:pt x="1386" y="3548"/>
                </a:lnTo>
                <a:lnTo>
                  <a:pt x="1391" y="3598"/>
                </a:lnTo>
                <a:lnTo>
                  <a:pt x="1394" y="3650"/>
                </a:lnTo>
                <a:lnTo>
                  <a:pt x="1398" y="3696"/>
                </a:lnTo>
                <a:lnTo>
                  <a:pt x="1400" y="3743"/>
                </a:lnTo>
                <a:lnTo>
                  <a:pt x="1403" y="3837"/>
                </a:lnTo>
                <a:lnTo>
                  <a:pt x="1406" y="3884"/>
                </a:lnTo>
                <a:lnTo>
                  <a:pt x="1410" y="3931"/>
                </a:lnTo>
                <a:lnTo>
                  <a:pt x="1413" y="3977"/>
                </a:lnTo>
                <a:lnTo>
                  <a:pt x="1418" y="4024"/>
                </a:lnTo>
                <a:lnTo>
                  <a:pt x="1426" y="4070"/>
                </a:lnTo>
                <a:lnTo>
                  <a:pt x="1435" y="4114"/>
                </a:lnTo>
                <a:lnTo>
                  <a:pt x="1447" y="4159"/>
                </a:lnTo>
                <a:lnTo>
                  <a:pt x="1453" y="4181"/>
                </a:lnTo>
                <a:lnTo>
                  <a:pt x="1460" y="4204"/>
                </a:lnTo>
                <a:lnTo>
                  <a:pt x="1469" y="4225"/>
                </a:lnTo>
                <a:lnTo>
                  <a:pt x="1477" y="4246"/>
                </a:lnTo>
                <a:lnTo>
                  <a:pt x="1486" y="4268"/>
                </a:lnTo>
                <a:lnTo>
                  <a:pt x="1497" y="4289"/>
                </a:lnTo>
                <a:lnTo>
                  <a:pt x="1508" y="4310"/>
                </a:lnTo>
                <a:lnTo>
                  <a:pt x="1520" y="4331"/>
                </a:lnTo>
                <a:lnTo>
                  <a:pt x="1533" y="4350"/>
                </a:lnTo>
                <a:lnTo>
                  <a:pt x="1547" y="4370"/>
                </a:lnTo>
                <a:lnTo>
                  <a:pt x="1529" y="4356"/>
                </a:lnTo>
                <a:lnTo>
                  <a:pt x="1509" y="4343"/>
                </a:lnTo>
                <a:lnTo>
                  <a:pt x="1489" y="4331"/>
                </a:lnTo>
                <a:lnTo>
                  <a:pt x="1470" y="4320"/>
                </a:lnTo>
                <a:lnTo>
                  <a:pt x="1450" y="4311"/>
                </a:lnTo>
                <a:lnTo>
                  <a:pt x="1429" y="4302"/>
                </a:lnTo>
                <a:lnTo>
                  <a:pt x="1409" y="4296"/>
                </a:lnTo>
                <a:lnTo>
                  <a:pt x="1387" y="4289"/>
                </a:lnTo>
                <a:lnTo>
                  <a:pt x="1366" y="4285"/>
                </a:lnTo>
                <a:lnTo>
                  <a:pt x="1344" y="4281"/>
                </a:lnTo>
                <a:lnTo>
                  <a:pt x="1322" y="4278"/>
                </a:lnTo>
                <a:lnTo>
                  <a:pt x="1301" y="4276"/>
                </a:lnTo>
                <a:lnTo>
                  <a:pt x="1278" y="4275"/>
                </a:lnTo>
                <a:lnTo>
                  <a:pt x="1256" y="4274"/>
                </a:lnTo>
                <a:lnTo>
                  <a:pt x="1210" y="4275"/>
                </a:lnTo>
                <a:lnTo>
                  <a:pt x="1165" y="4277"/>
                </a:lnTo>
                <a:lnTo>
                  <a:pt x="1119" y="4281"/>
                </a:lnTo>
                <a:lnTo>
                  <a:pt x="1073" y="4287"/>
                </a:lnTo>
                <a:lnTo>
                  <a:pt x="1029" y="4293"/>
                </a:lnTo>
                <a:lnTo>
                  <a:pt x="939" y="4305"/>
                </a:lnTo>
                <a:lnTo>
                  <a:pt x="895" y="4311"/>
                </a:lnTo>
                <a:lnTo>
                  <a:pt x="853" y="4314"/>
                </a:lnTo>
                <a:lnTo>
                  <a:pt x="739" y="4321"/>
                </a:lnTo>
                <a:lnTo>
                  <a:pt x="626" y="4327"/>
                </a:lnTo>
                <a:lnTo>
                  <a:pt x="569" y="4332"/>
                </a:lnTo>
                <a:lnTo>
                  <a:pt x="513" y="4337"/>
                </a:lnTo>
                <a:lnTo>
                  <a:pt x="457" y="4344"/>
                </a:lnTo>
                <a:lnTo>
                  <a:pt x="401" y="4352"/>
                </a:lnTo>
                <a:lnTo>
                  <a:pt x="187" y="4392"/>
                </a:lnTo>
                <a:lnTo>
                  <a:pt x="58" y="4416"/>
                </a:lnTo>
                <a:lnTo>
                  <a:pt x="17" y="4424"/>
                </a:lnTo>
                <a:lnTo>
                  <a:pt x="5" y="4428"/>
                </a:lnTo>
                <a:lnTo>
                  <a:pt x="0" y="4429"/>
                </a:lnTo>
                <a:lnTo>
                  <a:pt x="0" y="4431"/>
                </a:lnTo>
                <a:lnTo>
                  <a:pt x="2" y="4434"/>
                </a:lnTo>
                <a:lnTo>
                  <a:pt x="8" y="4440"/>
                </a:lnTo>
                <a:lnTo>
                  <a:pt x="16" y="4447"/>
                </a:lnTo>
                <a:lnTo>
                  <a:pt x="28" y="4454"/>
                </a:lnTo>
                <a:lnTo>
                  <a:pt x="42" y="4462"/>
                </a:lnTo>
                <a:lnTo>
                  <a:pt x="57" y="4469"/>
                </a:lnTo>
                <a:lnTo>
                  <a:pt x="91" y="4484"/>
                </a:lnTo>
                <a:lnTo>
                  <a:pt x="127" y="4499"/>
                </a:lnTo>
                <a:lnTo>
                  <a:pt x="160" y="4512"/>
                </a:lnTo>
                <a:lnTo>
                  <a:pt x="201" y="4527"/>
                </a:lnTo>
                <a:lnTo>
                  <a:pt x="222" y="4535"/>
                </a:lnTo>
                <a:lnTo>
                  <a:pt x="242" y="4544"/>
                </a:lnTo>
                <a:lnTo>
                  <a:pt x="261" y="4554"/>
                </a:lnTo>
                <a:lnTo>
                  <a:pt x="280" y="4566"/>
                </a:lnTo>
                <a:lnTo>
                  <a:pt x="317" y="4590"/>
                </a:lnTo>
                <a:lnTo>
                  <a:pt x="354" y="4615"/>
                </a:lnTo>
                <a:lnTo>
                  <a:pt x="390" y="4642"/>
                </a:lnTo>
                <a:lnTo>
                  <a:pt x="427" y="4667"/>
                </a:lnTo>
                <a:lnTo>
                  <a:pt x="446" y="4679"/>
                </a:lnTo>
                <a:lnTo>
                  <a:pt x="465" y="4690"/>
                </a:lnTo>
                <a:lnTo>
                  <a:pt x="485" y="4700"/>
                </a:lnTo>
                <a:lnTo>
                  <a:pt x="506" y="4708"/>
                </a:lnTo>
                <a:lnTo>
                  <a:pt x="544" y="4725"/>
                </a:lnTo>
                <a:lnTo>
                  <a:pt x="581" y="4742"/>
                </a:lnTo>
                <a:lnTo>
                  <a:pt x="618" y="4761"/>
                </a:lnTo>
                <a:lnTo>
                  <a:pt x="655" y="4780"/>
                </a:lnTo>
                <a:lnTo>
                  <a:pt x="727" y="4821"/>
                </a:lnTo>
                <a:lnTo>
                  <a:pt x="799" y="4862"/>
                </a:lnTo>
                <a:lnTo>
                  <a:pt x="871" y="4904"/>
                </a:lnTo>
                <a:lnTo>
                  <a:pt x="909" y="4923"/>
                </a:lnTo>
                <a:lnTo>
                  <a:pt x="946" y="4943"/>
                </a:lnTo>
                <a:lnTo>
                  <a:pt x="983" y="4962"/>
                </a:lnTo>
                <a:lnTo>
                  <a:pt x="1020" y="4978"/>
                </a:lnTo>
                <a:lnTo>
                  <a:pt x="1058" y="4994"/>
                </a:lnTo>
                <a:lnTo>
                  <a:pt x="1097" y="5008"/>
                </a:lnTo>
                <a:lnTo>
                  <a:pt x="1161" y="5030"/>
                </a:lnTo>
                <a:lnTo>
                  <a:pt x="1190" y="5041"/>
                </a:lnTo>
                <a:lnTo>
                  <a:pt x="1221" y="5051"/>
                </a:lnTo>
                <a:lnTo>
                  <a:pt x="1251" y="5059"/>
                </a:lnTo>
                <a:lnTo>
                  <a:pt x="1267" y="5062"/>
                </a:lnTo>
                <a:lnTo>
                  <a:pt x="1283" y="5064"/>
                </a:lnTo>
                <a:lnTo>
                  <a:pt x="1299" y="5065"/>
                </a:lnTo>
                <a:lnTo>
                  <a:pt x="1316" y="5066"/>
                </a:lnTo>
                <a:lnTo>
                  <a:pt x="1333" y="5066"/>
                </a:lnTo>
                <a:lnTo>
                  <a:pt x="1351" y="5065"/>
                </a:lnTo>
                <a:lnTo>
                  <a:pt x="1365" y="5063"/>
                </a:lnTo>
                <a:lnTo>
                  <a:pt x="1380" y="5061"/>
                </a:lnTo>
                <a:lnTo>
                  <a:pt x="1415" y="5051"/>
                </a:lnTo>
                <a:lnTo>
                  <a:pt x="1453" y="5041"/>
                </a:lnTo>
                <a:lnTo>
                  <a:pt x="1491" y="5032"/>
                </a:lnTo>
                <a:lnTo>
                  <a:pt x="1509" y="5029"/>
                </a:lnTo>
                <a:lnTo>
                  <a:pt x="1527" y="5027"/>
                </a:lnTo>
                <a:lnTo>
                  <a:pt x="1542" y="5027"/>
                </a:lnTo>
                <a:lnTo>
                  <a:pt x="1556" y="5028"/>
                </a:lnTo>
                <a:lnTo>
                  <a:pt x="1563" y="5030"/>
                </a:lnTo>
                <a:lnTo>
                  <a:pt x="1568" y="5032"/>
                </a:lnTo>
                <a:lnTo>
                  <a:pt x="1574" y="5035"/>
                </a:lnTo>
                <a:lnTo>
                  <a:pt x="1578" y="5039"/>
                </a:lnTo>
                <a:lnTo>
                  <a:pt x="1582" y="5042"/>
                </a:lnTo>
                <a:lnTo>
                  <a:pt x="1586" y="5048"/>
                </a:lnTo>
                <a:lnTo>
                  <a:pt x="1588" y="5053"/>
                </a:lnTo>
                <a:lnTo>
                  <a:pt x="1590" y="5060"/>
                </a:lnTo>
                <a:lnTo>
                  <a:pt x="1591" y="5073"/>
                </a:lnTo>
                <a:lnTo>
                  <a:pt x="1590" y="5085"/>
                </a:lnTo>
                <a:lnTo>
                  <a:pt x="1588" y="5098"/>
                </a:lnTo>
                <a:lnTo>
                  <a:pt x="1583" y="5109"/>
                </a:lnTo>
                <a:lnTo>
                  <a:pt x="1578" y="5121"/>
                </a:lnTo>
                <a:lnTo>
                  <a:pt x="1570" y="5131"/>
                </a:lnTo>
                <a:lnTo>
                  <a:pt x="1563" y="5141"/>
                </a:lnTo>
                <a:lnTo>
                  <a:pt x="1553" y="5149"/>
                </a:lnTo>
                <a:lnTo>
                  <a:pt x="1542" y="5156"/>
                </a:lnTo>
                <a:lnTo>
                  <a:pt x="1531" y="5162"/>
                </a:lnTo>
                <a:lnTo>
                  <a:pt x="1518" y="5166"/>
                </a:lnTo>
                <a:lnTo>
                  <a:pt x="1506" y="5169"/>
                </a:lnTo>
                <a:lnTo>
                  <a:pt x="1492" y="5170"/>
                </a:lnTo>
                <a:lnTo>
                  <a:pt x="1479" y="5168"/>
                </a:lnTo>
                <a:lnTo>
                  <a:pt x="1464" y="5165"/>
                </a:lnTo>
                <a:lnTo>
                  <a:pt x="1450" y="5159"/>
                </a:lnTo>
                <a:lnTo>
                  <a:pt x="1442" y="5154"/>
                </a:lnTo>
                <a:lnTo>
                  <a:pt x="1433" y="5144"/>
                </a:lnTo>
                <a:lnTo>
                  <a:pt x="1420" y="5132"/>
                </a:lnTo>
                <a:lnTo>
                  <a:pt x="1406" y="5119"/>
                </a:lnTo>
                <a:lnTo>
                  <a:pt x="1391" y="5108"/>
                </a:lnTo>
                <a:lnTo>
                  <a:pt x="1385" y="5103"/>
                </a:lnTo>
                <a:lnTo>
                  <a:pt x="1377" y="5100"/>
                </a:lnTo>
                <a:lnTo>
                  <a:pt x="1370" y="5099"/>
                </a:lnTo>
                <a:lnTo>
                  <a:pt x="1364" y="5099"/>
                </a:lnTo>
                <a:lnTo>
                  <a:pt x="1358" y="5101"/>
                </a:lnTo>
                <a:lnTo>
                  <a:pt x="1354" y="5106"/>
                </a:lnTo>
                <a:lnTo>
                  <a:pt x="1352" y="5110"/>
                </a:lnTo>
                <a:lnTo>
                  <a:pt x="1351" y="5114"/>
                </a:lnTo>
                <a:lnTo>
                  <a:pt x="1352" y="5119"/>
                </a:lnTo>
                <a:lnTo>
                  <a:pt x="1354" y="5122"/>
                </a:lnTo>
                <a:lnTo>
                  <a:pt x="1357" y="5125"/>
                </a:lnTo>
                <a:lnTo>
                  <a:pt x="1362" y="5129"/>
                </a:lnTo>
                <a:lnTo>
                  <a:pt x="1373" y="5134"/>
                </a:lnTo>
                <a:lnTo>
                  <a:pt x="1397" y="5143"/>
                </a:lnTo>
                <a:lnTo>
                  <a:pt x="1405" y="5147"/>
                </a:lnTo>
                <a:lnTo>
                  <a:pt x="1409" y="5149"/>
                </a:lnTo>
                <a:lnTo>
                  <a:pt x="1411" y="5150"/>
                </a:lnTo>
                <a:lnTo>
                  <a:pt x="1405" y="5148"/>
                </a:lnTo>
                <a:lnTo>
                  <a:pt x="1396" y="5146"/>
                </a:lnTo>
                <a:lnTo>
                  <a:pt x="1382" y="5145"/>
                </a:lnTo>
                <a:lnTo>
                  <a:pt x="1367" y="5144"/>
                </a:lnTo>
                <a:lnTo>
                  <a:pt x="1351" y="5144"/>
                </a:lnTo>
                <a:lnTo>
                  <a:pt x="1344" y="5145"/>
                </a:lnTo>
                <a:lnTo>
                  <a:pt x="1338" y="5146"/>
                </a:lnTo>
                <a:lnTo>
                  <a:pt x="1332" y="5148"/>
                </a:lnTo>
                <a:lnTo>
                  <a:pt x="1328" y="5151"/>
                </a:lnTo>
                <a:lnTo>
                  <a:pt x="1326" y="5155"/>
                </a:lnTo>
                <a:lnTo>
                  <a:pt x="1325" y="5159"/>
                </a:lnTo>
                <a:lnTo>
                  <a:pt x="1325" y="5160"/>
                </a:lnTo>
                <a:lnTo>
                  <a:pt x="1326" y="5161"/>
                </a:lnTo>
                <a:lnTo>
                  <a:pt x="1330" y="5164"/>
                </a:lnTo>
                <a:lnTo>
                  <a:pt x="1338" y="5166"/>
                </a:lnTo>
                <a:lnTo>
                  <a:pt x="1346" y="5168"/>
                </a:lnTo>
                <a:lnTo>
                  <a:pt x="1369" y="5170"/>
                </a:lnTo>
                <a:lnTo>
                  <a:pt x="1397" y="5173"/>
                </a:lnTo>
                <a:lnTo>
                  <a:pt x="1452" y="5179"/>
                </a:lnTo>
                <a:lnTo>
                  <a:pt x="1474" y="5182"/>
                </a:lnTo>
                <a:lnTo>
                  <a:pt x="1482" y="5184"/>
                </a:lnTo>
                <a:lnTo>
                  <a:pt x="1487" y="5186"/>
                </a:lnTo>
                <a:lnTo>
                  <a:pt x="1475" y="5193"/>
                </a:lnTo>
                <a:lnTo>
                  <a:pt x="1462" y="5198"/>
                </a:lnTo>
                <a:lnTo>
                  <a:pt x="1448" y="5203"/>
                </a:lnTo>
                <a:lnTo>
                  <a:pt x="1433" y="5206"/>
                </a:lnTo>
                <a:lnTo>
                  <a:pt x="1417" y="5208"/>
                </a:lnTo>
                <a:lnTo>
                  <a:pt x="1401" y="5209"/>
                </a:lnTo>
                <a:lnTo>
                  <a:pt x="1369" y="5210"/>
                </a:lnTo>
                <a:lnTo>
                  <a:pt x="1341" y="5212"/>
                </a:lnTo>
                <a:lnTo>
                  <a:pt x="1317" y="5214"/>
                </a:lnTo>
                <a:lnTo>
                  <a:pt x="1308" y="5215"/>
                </a:lnTo>
                <a:lnTo>
                  <a:pt x="1301" y="5218"/>
                </a:lnTo>
                <a:lnTo>
                  <a:pt x="1296" y="5221"/>
                </a:lnTo>
                <a:lnTo>
                  <a:pt x="1295" y="5224"/>
                </a:lnTo>
                <a:lnTo>
                  <a:pt x="1294" y="5226"/>
                </a:lnTo>
                <a:lnTo>
                  <a:pt x="1286" y="5232"/>
                </a:lnTo>
                <a:lnTo>
                  <a:pt x="1279" y="5242"/>
                </a:lnTo>
                <a:lnTo>
                  <a:pt x="1271" y="5253"/>
                </a:lnTo>
                <a:lnTo>
                  <a:pt x="1266" y="5265"/>
                </a:lnTo>
                <a:lnTo>
                  <a:pt x="1265" y="5270"/>
                </a:lnTo>
                <a:lnTo>
                  <a:pt x="1265" y="5275"/>
                </a:lnTo>
                <a:lnTo>
                  <a:pt x="1266" y="5278"/>
                </a:lnTo>
                <a:lnTo>
                  <a:pt x="1268" y="5281"/>
                </a:lnTo>
                <a:lnTo>
                  <a:pt x="1272" y="5284"/>
                </a:lnTo>
                <a:lnTo>
                  <a:pt x="1279" y="5284"/>
                </a:lnTo>
                <a:lnTo>
                  <a:pt x="1286" y="5283"/>
                </a:lnTo>
                <a:lnTo>
                  <a:pt x="1296" y="5279"/>
                </a:lnTo>
                <a:lnTo>
                  <a:pt x="1297" y="5284"/>
                </a:lnTo>
                <a:lnTo>
                  <a:pt x="1298" y="5286"/>
                </a:lnTo>
                <a:lnTo>
                  <a:pt x="1302" y="5288"/>
                </a:lnTo>
                <a:lnTo>
                  <a:pt x="1304" y="5289"/>
                </a:lnTo>
                <a:lnTo>
                  <a:pt x="1313" y="5289"/>
                </a:lnTo>
                <a:lnTo>
                  <a:pt x="1322" y="5288"/>
                </a:lnTo>
                <a:lnTo>
                  <a:pt x="1334" y="5285"/>
                </a:lnTo>
                <a:lnTo>
                  <a:pt x="1347" y="5279"/>
                </a:lnTo>
                <a:lnTo>
                  <a:pt x="1377" y="5266"/>
                </a:lnTo>
                <a:lnTo>
                  <a:pt x="1440" y="5233"/>
                </a:lnTo>
                <a:lnTo>
                  <a:pt x="1469" y="5219"/>
                </a:lnTo>
                <a:lnTo>
                  <a:pt x="1481" y="5215"/>
                </a:lnTo>
                <a:lnTo>
                  <a:pt x="1492" y="5212"/>
                </a:lnTo>
                <a:lnTo>
                  <a:pt x="1487" y="5219"/>
                </a:lnTo>
                <a:lnTo>
                  <a:pt x="1483" y="5227"/>
                </a:lnTo>
                <a:lnTo>
                  <a:pt x="1479" y="5232"/>
                </a:lnTo>
                <a:lnTo>
                  <a:pt x="1473" y="5238"/>
                </a:lnTo>
                <a:lnTo>
                  <a:pt x="1467" y="5243"/>
                </a:lnTo>
                <a:lnTo>
                  <a:pt x="1460" y="5248"/>
                </a:lnTo>
                <a:lnTo>
                  <a:pt x="1447" y="5255"/>
                </a:lnTo>
                <a:lnTo>
                  <a:pt x="1434" y="5262"/>
                </a:lnTo>
                <a:lnTo>
                  <a:pt x="1421" y="5270"/>
                </a:lnTo>
                <a:lnTo>
                  <a:pt x="1414" y="5275"/>
                </a:lnTo>
                <a:lnTo>
                  <a:pt x="1409" y="5279"/>
                </a:lnTo>
                <a:lnTo>
                  <a:pt x="1403" y="5286"/>
                </a:lnTo>
                <a:lnTo>
                  <a:pt x="1399" y="5292"/>
                </a:lnTo>
                <a:lnTo>
                  <a:pt x="1396" y="5299"/>
                </a:lnTo>
                <a:lnTo>
                  <a:pt x="1394" y="5303"/>
                </a:lnTo>
                <a:lnTo>
                  <a:pt x="1394" y="5305"/>
                </a:lnTo>
                <a:lnTo>
                  <a:pt x="1398" y="5307"/>
                </a:lnTo>
                <a:lnTo>
                  <a:pt x="1402" y="5307"/>
                </a:lnTo>
                <a:lnTo>
                  <a:pt x="1408" y="5305"/>
                </a:lnTo>
                <a:lnTo>
                  <a:pt x="1421" y="5300"/>
                </a:lnTo>
                <a:lnTo>
                  <a:pt x="1436" y="5291"/>
                </a:lnTo>
                <a:lnTo>
                  <a:pt x="1451" y="5283"/>
                </a:lnTo>
                <a:lnTo>
                  <a:pt x="1463" y="5274"/>
                </a:lnTo>
                <a:lnTo>
                  <a:pt x="1471" y="5267"/>
                </a:lnTo>
                <a:lnTo>
                  <a:pt x="1468" y="5272"/>
                </a:lnTo>
                <a:lnTo>
                  <a:pt x="1462" y="5281"/>
                </a:lnTo>
                <a:lnTo>
                  <a:pt x="1457" y="5295"/>
                </a:lnTo>
                <a:lnTo>
                  <a:pt x="1451" y="5308"/>
                </a:lnTo>
                <a:lnTo>
                  <a:pt x="1448" y="5320"/>
                </a:lnTo>
                <a:lnTo>
                  <a:pt x="1447" y="5325"/>
                </a:lnTo>
                <a:lnTo>
                  <a:pt x="1447" y="5329"/>
                </a:lnTo>
                <a:lnTo>
                  <a:pt x="1448" y="5333"/>
                </a:lnTo>
                <a:lnTo>
                  <a:pt x="1450" y="5335"/>
                </a:lnTo>
                <a:lnTo>
                  <a:pt x="1454" y="5335"/>
                </a:lnTo>
                <a:lnTo>
                  <a:pt x="1460" y="5333"/>
                </a:lnTo>
                <a:lnTo>
                  <a:pt x="1464" y="5331"/>
                </a:lnTo>
                <a:lnTo>
                  <a:pt x="1469" y="5327"/>
                </a:lnTo>
                <a:lnTo>
                  <a:pt x="1472" y="5324"/>
                </a:lnTo>
                <a:lnTo>
                  <a:pt x="1475" y="5319"/>
                </a:lnTo>
                <a:lnTo>
                  <a:pt x="1480" y="5308"/>
                </a:lnTo>
                <a:lnTo>
                  <a:pt x="1483" y="5295"/>
                </a:lnTo>
                <a:lnTo>
                  <a:pt x="1487" y="5268"/>
                </a:lnTo>
                <a:lnTo>
                  <a:pt x="1489" y="5256"/>
                </a:lnTo>
                <a:lnTo>
                  <a:pt x="1493" y="5248"/>
                </a:lnTo>
                <a:lnTo>
                  <a:pt x="1497" y="5239"/>
                </a:lnTo>
                <a:lnTo>
                  <a:pt x="1504" y="5230"/>
                </a:lnTo>
                <a:lnTo>
                  <a:pt x="1511" y="5221"/>
                </a:lnTo>
                <a:lnTo>
                  <a:pt x="1521" y="5213"/>
                </a:lnTo>
                <a:lnTo>
                  <a:pt x="1542" y="5195"/>
                </a:lnTo>
                <a:lnTo>
                  <a:pt x="1565" y="5178"/>
                </a:lnTo>
                <a:lnTo>
                  <a:pt x="1606" y="5148"/>
                </a:lnTo>
                <a:lnTo>
                  <a:pt x="1619" y="5137"/>
                </a:lnTo>
                <a:lnTo>
                  <a:pt x="1624" y="5133"/>
                </a:lnTo>
                <a:lnTo>
                  <a:pt x="1626" y="5130"/>
                </a:lnTo>
                <a:lnTo>
                  <a:pt x="1624" y="5134"/>
                </a:lnTo>
                <a:lnTo>
                  <a:pt x="1620" y="5141"/>
                </a:lnTo>
                <a:lnTo>
                  <a:pt x="1610" y="5157"/>
                </a:lnTo>
                <a:lnTo>
                  <a:pt x="1578" y="5200"/>
                </a:lnTo>
                <a:lnTo>
                  <a:pt x="1548" y="5239"/>
                </a:lnTo>
                <a:lnTo>
                  <a:pt x="1539" y="5252"/>
                </a:lnTo>
                <a:lnTo>
                  <a:pt x="1536" y="5255"/>
                </a:lnTo>
                <a:lnTo>
                  <a:pt x="1536" y="5257"/>
                </a:lnTo>
                <a:lnTo>
                  <a:pt x="1539" y="5260"/>
                </a:lnTo>
                <a:lnTo>
                  <a:pt x="1542" y="5260"/>
                </a:lnTo>
                <a:lnTo>
                  <a:pt x="1546" y="5260"/>
                </a:lnTo>
                <a:lnTo>
                  <a:pt x="1551" y="5257"/>
                </a:lnTo>
                <a:lnTo>
                  <a:pt x="1560" y="5251"/>
                </a:lnTo>
                <a:lnTo>
                  <a:pt x="1571" y="5242"/>
                </a:lnTo>
                <a:lnTo>
                  <a:pt x="1581" y="5232"/>
                </a:lnTo>
                <a:lnTo>
                  <a:pt x="1591" y="5222"/>
                </a:lnTo>
                <a:lnTo>
                  <a:pt x="1603" y="5209"/>
                </a:lnTo>
                <a:lnTo>
                  <a:pt x="1591" y="5227"/>
                </a:lnTo>
                <a:lnTo>
                  <a:pt x="1584" y="5240"/>
                </a:lnTo>
                <a:lnTo>
                  <a:pt x="1578" y="5254"/>
                </a:lnTo>
                <a:lnTo>
                  <a:pt x="1572" y="5267"/>
                </a:lnTo>
                <a:lnTo>
                  <a:pt x="1571" y="5274"/>
                </a:lnTo>
                <a:lnTo>
                  <a:pt x="1570" y="5280"/>
                </a:lnTo>
                <a:lnTo>
                  <a:pt x="1570" y="5286"/>
                </a:lnTo>
                <a:lnTo>
                  <a:pt x="1572" y="5290"/>
                </a:lnTo>
                <a:lnTo>
                  <a:pt x="1575" y="5295"/>
                </a:lnTo>
                <a:lnTo>
                  <a:pt x="1578" y="5297"/>
                </a:lnTo>
                <a:lnTo>
                  <a:pt x="1583" y="5299"/>
                </a:lnTo>
                <a:lnTo>
                  <a:pt x="1588" y="5298"/>
                </a:lnTo>
                <a:lnTo>
                  <a:pt x="1592" y="5295"/>
                </a:lnTo>
                <a:lnTo>
                  <a:pt x="1596" y="5289"/>
                </a:lnTo>
                <a:lnTo>
                  <a:pt x="1601" y="5283"/>
                </a:lnTo>
                <a:lnTo>
                  <a:pt x="1605" y="5275"/>
                </a:lnTo>
                <a:lnTo>
                  <a:pt x="1612" y="5257"/>
                </a:lnTo>
                <a:lnTo>
                  <a:pt x="1617" y="5238"/>
                </a:lnTo>
                <a:lnTo>
                  <a:pt x="1622" y="5219"/>
                </a:lnTo>
                <a:lnTo>
                  <a:pt x="1626" y="5195"/>
                </a:lnTo>
                <a:lnTo>
                  <a:pt x="1624" y="5215"/>
                </a:lnTo>
                <a:lnTo>
                  <a:pt x="1620" y="5249"/>
                </a:lnTo>
                <a:lnTo>
                  <a:pt x="1620" y="5265"/>
                </a:lnTo>
                <a:lnTo>
                  <a:pt x="1620" y="5280"/>
                </a:lnTo>
                <a:lnTo>
                  <a:pt x="1622" y="5286"/>
                </a:lnTo>
                <a:lnTo>
                  <a:pt x="1624" y="5290"/>
                </a:lnTo>
                <a:lnTo>
                  <a:pt x="1626" y="5292"/>
                </a:lnTo>
                <a:lnTo>
                  <a:pt x="1628" y="5293"/>
                </a:lnTo>
                <a:lnTo>
                  <a:pt x="1630" y="5293"/>
                </a:lnTo>
                <a:lnTo>
                  <a:pt x="1632" y="5292"/>
                </a:lnTo>
                <a:lnTo>
                  <a:pt x="1636" y="5287"/>
                </a:lnTo>
                <a:lnTo>
                  <a:pt x="1639" y="5277"/>
                </a:lnTo>
                <a:lnTo>
                  <a:pt x="1640" y="5266"/>
                </a:lnTo>
                <a:lnTo>
                  <a:pt x="1643" y="5236"/>
                </a:lnTo>
                <a:lnTo>
                  <a:pt x="1646" y="5201"/>
                </a:lnTo>
                <a:lnTo>
                  <a:pt x="1649" y="5164"/>
                </a:lnTo>
                <a:lnTo>
                  <a:pt x="1651" y="5146"/>
                </a:lnTo>
                <a:lnTo>
                  <a:pt x="1653" y="5130"/>
                </a:lnTo>
                <a:lnTo>
                  <a:pt x="1656" y="5114"/>
                </a:lnTo>
                <a:lnTo>
                  <a:pt x="1660" y="5101"/>
                </a:lnTo>
                <a:lnTo>
                  <a:pt x="1665" y="5090"/>
                </a:lnTo>
                <a:lnTo>
                  <a:pt x="1667" y="5086"/>
                </a:lnTo>
                <a:lnTo>
                  <a:pt x="1671" y="5083"/>
                </a:lnTo>
                <a:lnTo>
                  <a:pt x="1700" y="5058"/>
                </a:lnTo>
                <a:lnTo>
                  <a:pt x="1750" y="5018"/>
                </a:lnTo>
                <a:lnTo>
                  <a:pt x="1781" y="4995"/>
                </a:lnTo>
                <a:lnTo>
                  <a:pt x="1814" y="4971"/>
                </a:lnTo>
                <a:lnTo>
                  <a:pt x="1849" y="4947"/>
                </a:lnTo>
                <a:lnTo>
                  <a:pt x="1882" y="4924"/>
                </a:lnTo>
                <a:lnTo>
                  <a:pt x="1916" y="4904"/>
                </a:lnTo>
                <a:lnTo>
                  <a:pt x="1949" y="4885"/>
                </a:lnTo>
                <a:lnTo>
                  <a:pt x="1979" y="4870"/>
                </a:lnTo>
                <a:lnTo>
                  <a:pt x="1993" y="4863"/>
                </a:lnTo>
                <a:lnTo>
                  <a:pt x="2005" y="4859"/>
                </a:lnTo>
                <a:lnTo>
                  <a:pt x="2017" y="4856"/>
                </a:lnTo>
                <a:lnTo>
                  <a:pt x="2027" y="4853"/>
                </a:lnTo>
                <a:lnTo>
                  <a:pt x="2035" y="4853"/>
                </a:lnTo>
                <a:lnTo>
                  <a:pt x="2043" y="4855"/>
                </a:lnTo>
                <a:lnTo>
                  <a:pt x="2048" y="4858"/>
                </a:lnTo>
                <a:lnTo>
                  <a:pt x="2051" y="4860"/>
                </a:lnTo>
                <a:lnTo>
                  <a:pt x="2053" y="4862"/>
                </a:lnTo>
                <a:lnTo>
                  <a:pt x="2055" y="4870"/>
                </a:lnTo>
                <a:lnTo>
                  <a:pt x="2055" y="4879"/>
                </a:lnTo>
                <a:lnTo>
                  <a:pt x="2048" y="4965"/>
                </a:lnTo>
                <a:lnTo>
                  <a:pt x="2046" y="5006"/>
                </a:lnTo>
                <a:lnTo>
                  <a:pt x="2045" y="5047"/>
                </a:lnTo>
                <a:lnTo>
                  <a:pt x="2044" y="5087"/>
                </a:lnTo>
                <a:lnTo>
                  <a:pt x="2044" y="5127"/>
                </a:lnTo>
                <a:lnTo>
                  <a:pt x="2046" y="5167"/>
                </a:lnTo>
                <a:lnTo>
                  <a:pt x="2050" y="5205"/>
                </a:lnTo>
                <a:lnTo>
                  <a:pt x="2054" y="5244"/>
                </a:lnTo>
                <a:lnTo>
                  <a:pt x="2060" y="5283"/>
                </a:lnTo>
                <a:lnTo>
                  <a:pt x="2069" y="5321"/>
                </a:lnTo>
                <a:lnTo>
                  <a:pt x="2081" y="5359"/>
                </a:lnTo>
                <a:lnTo>
                  <a:pt x="2094" y="5398"/>
                </a:lnTo>
                <a:lnTo>
                  <a:pt x="2111" y="5436"/>
                </a:lnTo>
                <a:lnTo>
                  <a:pt x="2129" y="5475"/>
                </a:lnTo>
                <a:lnTo>
                  <a:pt x="2151" y="5514"/>
                </a:lnTo>
                <a:lnTo>
                  <a:pt x="2166" y="5537"/>
                </a:lnTo>
                <a:lnTo>
                  <a:pt x="2190" y="5571"/>
                </a:lnTo>
                <a:lnTo>
                  <a:pt x="2220" y="5611"/>
                </a:lnTo>
                <a:lnTo>
                  <a:pt x="2237" y="5632"/>
                </a:lnTo>
                <a:lnTo>
                  <a:pt x="2254" y="5652"/>
                </a:lnTo>
                <a:lnTo>
                  <a:pt x="2272" y="5672"/>
                </a:lnTo>
                <a:lnTo>
                  <a:pt x="2290" y="5690"/>
                </a:lnTo>
                <a:lnTo>
                  <a:pt x="2307" y="5706"/>
                </a:lnTo>
                <a:lnTo>
                  <a:pt x="2325" y="5720"/>
                </a:lnTo>
                <a:lnTo>
                  <a:pt x="2341" y="5730"/>
                </a:lnTo>
                <a:lnTo>
                  <a:pt x="2349" y="5734"/>
                </a:lnTo>
                <a:lnTo>
                  <a:pt x="2356" y="5738"/>
                </a:lnTo>
                <a:lnTo>
                  <a:pt x="2363" y="5739"/>
                </a:lnTo>
                <a:lnTo>
                  <a:pt x="2369" y="5740"/>
                </a:lnTo>
                <a:lnTo>
                  <a:pt x="2376" y="5739"/>
                </a:lnTo>
                <a:lnTo>
                  <a:pt x="2381" y="5737"/>
                </a:lnTo>
                <a:lnTo>
                  <a:pt x="2348" y="5700"/>
                </a:lnTo>
                <a:lnTo>
                  <a:pt x="2315" y="5662"/>
                </a:lnTo>
                <a:lnTo>
                  <a:pt x="2283" y="5623"/>
                </a:lnTo>
                <a:lnTo>
                  <a:pt x="2253" y="5584"/>
                </a:lnTo>
                <a:lnTo>
                  <a:pt x="2224" y="5545"/>
                </a:lnTo>
                <a:lnTo>
                  <a:pt x="2198" y="5503"/>
                </a:lnTo>
                <a:lnTo>
                  <a:pt x="2174" y="5462"/>
                </a:lnTo>
                <a:lnTo>
                  <a:pt x="2162" y="5440"/>
                </a:lnTo>
                <a:lnTo>
                  <a:pt x="2151" y="5419"/>
                </a:lnTo>
                <a:lnTo>
                  <a:pt x="2141" y="5397"/>
                </a:lnTo>
                <a:lnTo>
                  <a:pt x="2133" y="5374"/>
                </a:lnTo>
                <a:lnTo>
                  <a:pt x="2124" y="5352"/>
                </a:lnTo>
                <a:lnTo>
                  <a:pt x="2115" y="5329"/>
                </a:lnTo>
                <a:lnTo>
                  <a:pt x="2108" y="5307"/>
                </a:lnTo>
                <a:lnTo>
                  <a:pt x="2102" y="5284"/>
                </a:lnTo>
                <a:lnTo>
                  <a:pt x="2095" y="5260"/>
                </a:lnTo>
                <a:lnTo>
                  <a:pt x="2091" y="5237"/>
                </a:lnTo>
                <a:lnTo>
                  <a:pt x="2087" y="5212"/>
                </a:lnTo>
                <a:lnTo>
                  <a:pt x="2083" y="5188"/>
                </a:lnTo>
                <a:lnTo>
                  <a:pt x="2081" y="5162"/>
                </a:lnTo>
                <a:lnTo>
                  <a:pt x="2080" y="5137"/>
                </a:lnTo>
                <a:lnTo>
                  <a:pt x="2079" y="5112"/>
                </a:lnTo>
                <a:lnTo>
                  <a:pt x="2080" y="5087"/>
                </a:lnTo>
                <a:lnTo>
                  <a:pt x="2081" y="5061"/>
                </a:lnTo>
                <a:lnTo>
                  <a:pt x="2083" y="5034"/>
                </a:lnTo>
                <a:lnTo>
                  <a:pt x="2086" y="5006"/>
                </a:lnTo>
                <a:lnTo>
                  <a:pt x="2086" y="4975"/>
                </a:lnTo>
                <a:lnTo>
                  <a:pt x="2088" y="4943"/>
                </a:lnTo>
                <a:lnTo>
                  <a:pt x="2089" y="4927"/>
                </a:lnTo>
                <a:lnTo>
                  <a:pt x="2092" y="4912"/>
                </a:lnTo>
                <a:lnTo>
                  <a:pt x="2095" y="4898"/>
                </a:lnTo>
                <a:lnTo>
                  <a:pt x="2100" y="4886"/>
                </a:lnTo>
                <a:lnTo>
                  <a:pt x="2106" y="4876"/>
                </a:lnTo>
                <a:lnTo>
                  <a:pt x="2111" y="4872"/>
                </a:lnTo>
                <a:lnTo>
                  <a:pt x="2115" y="4869"/>
                </a:lnTo>
                <a:lnTo>
                  <a:pt x="2119" y="4865"/>
                </a:lnTo>
                <a:lnTo>
                  <a:pt x="2125" y="4863"/>
                </a:lnTo>
                <a:lnTo>
                  <a:pt x="2130" y="4862"/>
                </a:lnTo>
                <a:lnTo>
                  <a:pt x="2137" y="4861"/>
                </a:lnTo>
                <a:lnTo>
                  <a:pt x="2143" y="4861"/>
                </a:lnTo>
                <a:lnTo>
                  <a:pt x="2151" y="4862"/>
                </a:lnTo>
                <a:lnTo>
                  <a:pt x="2160" y="4864"/>
                </a:lnTo>
                <a:lnTo>
                  <a:pt x="2169" y="4867"/>
                </a:lnTo>
                <a:lnTo>
                  <a:pt x="2208" y="4881"/>
                </a:lnTo>
                <a:lnTo>
                  <a:pt x="2255" y="4899"/>
                </a:lnTo>
                <a:lnTo>
                  <a:pt x="2280" y="4909"/>
                </a:lnTo>
                <a:lnTo>
                  <a:pt x="2305" y="4920"/>
                </a:lnTo>
                <a:lnTo>
                  <a:pt x="2330" y="4932"/>
                </a:lnTo>
                <a:lnTo>
                  <a:pt x="2354" y="4945"/>
                </a:lnTo>
                <a:lnTo>
                  <a:pt x="2376" y="4959"/>
                </a:lnTo>
                <a:lnTo>
                  <a:pt x="2397" y="4974"/>
                </a:lnTo>
                <a:lnTo>
                  <a:pt x="2405" y="4981"/>
                </a:lnTo>
                <a:lnTo>
                  <a:pt x="2414" y="4990"/>
                </a:lnTo>
                <a:lnTo>
                  <a:pt x="2422" y="4998"/>
                </a:lnTo>
                <a:lnTo>
                  <a:pt x="2428" y="5006"/>
                </a:lnTo>
                <a:lnTo>
                  <a:pt x="2434" y="5015"/>
                </a:lnTo>
                <a:lnTo>
                  <a:pt x="2439" y="5024"/>
                </a:lnTo>
                <a:lnTo>
                  <a:pt x="2443" y="5032"/>
                </a:lnTo>
                <a:lnTo>
                  <a:pt x="2446" y="5041"/>
                </a:lnTo>
                <a:lnTo>
                  <a:pt x="2447" y="5051"/>
                </a:lnTo>
                <a:lnTo>
                  <a:pt x="2447" y="5061"/>
                </a:lnTo>
                <a:lnTo>
                  <a:pt x="2446" y="5071"/>
                </a:lnTo>
                <a:lnTo>
                  <a:pt x="2444" y="5081"/>
                </a:lnTo>
                <a:lnTo>
                  <a:pt x="2448" y="5077"/>
                </a:lnTo>
                <a:lnTo>
                  <a:pt x="2452" y="5074"/>
                </a:lnTo>
                <a:lnTo>
                  <a:pt x="2458" y="5072"/>
                </a:lnTo>
                <a:lnTo>
                  <a:pt x="2450" y="5090"/>
                </a:lnTo>
                <a:lnTo>
                  <a:pt x="2439" y="5108"/>
                </a:lnTo>
                <a:lnTo>
                  <a:pt x="2428" y="5125"/>
                </a:lnTo>
                <a:lnTo>
                  <a:pt x="2422" y="5133"/>
                </a:lnTo>
                <a:lnTo>
                  <a:pt x="2414" y="5141"/>
                </a:lnTo>
                <a:close/>
                <a:moveTo>
                  <a:pt x="2515" y="5232"/>
                </a:moveTo>
                <a:lnTo>
                  <a:pt x="2515" y="5232"/>
                </a:lnTo>
                <a:lnTo>
                  <a:pt x="2514" y="5238"/>
                </a:lnTo>
                <a:lnTo>
                  <a:pt x="2511" y="5243"/>
                </a:lnTo>
                <a:lnTo>
                  <a:pt x="2509" y="5246"/>
                </a:lnTo>
                <a:lnTo>
                  <a:pt x="2505" y="5251"/>
                </a:lnTo>
                <a:lnTo>
                  <a:pt x="2508" y="5241"/>
                </a:lnTo>
                <a:lnTo>
                  <a:pt x="2515" y="5232"/>
                </a:lnTo>
                <a:close/>
                <a:moveTo>
                  <a:pt x="2471" y="5260"/>
                </a:moveTo>
                <a:lnTo>
                  <a:pt x="2471" y="5260"/>
                </a:lnTo>
                <a:lnTo>
                  <a:pt x="2484" y="5251"/>
                </a:lnTo>
                <a:lnTo>
                  <a:pt x="2481" y="5255"/>
                </a:lnTo>
                <a:lnTo>
                  <a:pt x="2478" y="5258"/>
                </a:lnTo>
                <a:lnTo>
                  <a:pt x="2473" y="5262"/>
                </a:lnTo>
                <a:lnTo>
                  <a:pt x="2468" y="5265"/>
                </a:lnTo>
                <a:lnTo>
                  <a:pt x="2468" y="5263"/>
                </a:lnTo>
                <a:lnTo>
                  <a:pt x="2469" y="5262"/>
                </a:lnTo>
                <a:lnTo>
                  <a:pt x="2471" y="5260"/>
                </a:lnTo>
                <a:close/>
                <a:moveTo>
                  <a:pt x="2420" y="5153"/>
                </a:moveTo>
                <a:lnTo>
                  <a:pt x="2420" y="5153"/>
                </a:lnTo>
                <a:lnTo>
                  <a:pt x="2423" y="5151"/>
                </a:lnTo>
                <a:lnTo>
                  <a:pt x="2425" y="5150"/>
                </a:lnTo>
                <a:lnTo>
                  <a:pt x="2422" y="5162"/>
                </a:lnTo>
                <a:lnTo>
                  <a:pt x="2417" y="5173"/>
                </a:lnTo>
                <a:lnTo>
                  <a:pt x="2410" y="5183"/>
                </a:lnTo>
                <a:lnTo>
                  <a:pt x="2401" y="5192"/>
                </a:lnTo>
                <a:lnTo>
                  <a:pt x="2403" y="5182"/>
                </a:lnTo>
                <a:lnTo>
                  <a:pt x="2407" y="5171"/>
                </a:lnTo>
                <a:lnTo>
                  <a:pt x="2412" y="5161"/>
                </a:lnTo>
                <a:lnTo>
                  <a:pt x="2416" y="5157"/>
                </a:lnTo>
                <a:lnTo>
                  <a:pt x="2420" y="5153"/>
                </a:lnTo>
                <a:close/>
                <a:moveTo>
                  <a:pt x="2480" y="5067"/>
                </a:moveTo>
                <a:lnTo>
                  <a:pt x="2480" y="5067"/>
                </a:lnTo>
                <a:lnTo>
                  <a:pt x="2487" y="5089"/>
                </a:lnTo>
                <a:lnTo>
                  <a:pt x="2491" y="5101"/>
                </a:lnTo>
                <a:lnTo>
                  <a:pt x="2493" y="5112"/>
                </a:lnTo>
                <a:lnTo>
                  <a:pt x="2494" y="5123"/>
                </a:lnTo>
                <a:lnTo>
                  <a:pt x="2495" y="5134"/>
                </a:lnTo>
                <a:lnTo>
                  <a:pt x="2494" y="5144"/>
                </a:lnTo>
                <a:lnTo>
                  <a:pt x="2493" y="5154"/>
                </a:lnTo>
                <a:lnTo>
                  <a:pt x="2490" y="5162"/>
                </a:lnTo>
                <a:lnTo>
                  <a:pt x="2485" y="5171"/>
                </a:lnTo>
                <a:lnTo>
                  <a:pt x="2480" y="5179"/>
                </a:lnTo>
                <a:lnTo>
                  <a:pt x="2473" y="5185"/>
                </a:lnTo>
                <a:lnTo>
                  <a:pt x="2464" y="5191"/>
                </a:lnTo>
                <a:lnTo>
                  <a:pt x="2455" y="5195"/>
                </a:lnTo>
                <a:lnTo>
                  <a:pt x="2443" y="5197"/>
                </a:lnTo>
                <a:lnTo>
                  <a:pt x="2429" y="5200"/>
                </a:lnTo>
                <a:lnTo>
                  <a:pt x="2429" y="5193"/>
                </a:lnTo>
                <a:lnTo>
                  <a:pt x="2431" y="5186"/>
                </a:lnTo>
                <a:lnTo>
                  <a:pt x="2433" y="5180"/>
                </a:lnTo>
                <a:lnTo>
                  <a:pt x="2437" y="5174"/>
                </a:lnTo>
                <a:lnTo>
                  <a:pt x="2443" y="5179"/>
                </a:lnTo>
                <a:lnTo>
                  <a:pt x="2446" y="5185"/>
                </a:lnTo>
                <a:lnTo>
                  <a:pt x="2446" y="5170"/>
                </a:lnTo>
                <a:lnTo>
                  <a:pt x="2447" y="5155"/>
                </a:lnTo>
                <a:lnTo>
                  <a:pt x="2449" y="5139"/>
                </a:lnTo>
                <a:lnTo>
                  <a:pt x="2453" y="5124"/>
                </a:lnTo>
                <a:lnTo>
                  <a:pt x="2458" y="5110"/>
                </a:lnTo>
                <a:lnTo>
                  <a:pt x="2464" y="5096"/>
                </a:lnTo>
                <a:lnTo>
                  <a:pt x="2471" y="5082"/>
                </a:lnTo>
                <a:lnTo>
                  <a:pt x="2480" y="5067"/>
                </a:lnTo>
                <a:close/>
                <a:moveTo>
                  <a:pt x="2261" y="3325"/>
                </a:moveTo>
                <a:lnTo>
                  <a:pt x="2261" y="3325"/>
                </a:lnTo>
                <a:lnTo>
                  <a:pt x="2239" y="3292"/>
                </a:lnTo>
                <a:lnTo>
                  <a:pt x="2212" y="3245"/>
                </a:lnTo>
                <a:lnTo>
                  <a:pt x="2197" y="3219"/>
                </a:lnTo>
                <a:lnTo>
                  <a:pt x="2182" y="3191"/>
                </a:lnTo>
                <a:lnTo>
                  <a:pt x="2167" y="3161"/>
                </a:lnTo>
                <a:lnTo>
                  <a:pt x="2153" y="3132"/>
                </a:lnTo>
                <a:lnTo>
                  <a:pt x="2141" y="3101"/>
                </a:lnTo>
                <a:lnTo>
                  <a:pt x="2130" y="3072"/>
                </a:lnTo>
                <a:lnTo>
                  <a:pt x="2122" y="3043"/>
                </a:lnTo>
                <a:lnTo>
                  <a:pt x="2116" y="3016"/>
                </a:lnTo>
                <a:lnTo>
                  <a:pt x="2114" y="3003"/>
                </a:lnTo>
                <a:lnTo>
                  <a:pt x="2114" y="2991"/>
                </a:lnTo>
                <a:lnTo>
                  <a:pt x="2114" y="2980"/>
                </a:lnTo>
                <a:lnTo>
                  <a:pt x="2115" y="2969"/>
                </a:lnTo>
                <a:lnTo>
                  <a:pt x="2117" y="2959"/>
                </a:lnTo>
                <a:lnTo>
                  <a:pt x="2120" y="2951"/>
                </a:lnTo>
                <a:lnTo>
                  <a:pt x="2125" y="2943"/>
                </a:lnTo>
                <a:lnTo>
                  <a:pt x="2130" y="2935"/>
                </a:lnTo>
                <a:lnTo>
                  <a:pt x="2133" y="2940"/>
                </a:lnTo>
                <a:lnTo>
                  <a:pt x="2136" y="2943"/>
                </a:lnTo>
                <a:lnTo>
                  <a:pt x="2145" y="2951"/>
                </a:lnTo>
                <a:lnTo>
                  <a:pt x="2157" y="2959"/>
                </a:lnTo>
                <a:lnTo>
                  <a:pt x="2172" y="2967"/>
                </a:lnTo>
                <a:lnTo>
                  <a:pt x="2187" y="2976"/>
                </a:lnTo>
                <a:lnTo>
                  <a:pt x="2205" y="2983"/>
                </a:lnTo>
                <a:lnTo>
                  <a:pt x="2242" y="3000"/>
                </a:lnTo>
                <a:lnTo>
                  <a:pt x="2278" y="3013"/>
                </a:lnTo>
                <a:lnTo>
                  <a:pt x="2309" y="3025"/>
                </a:lnTo>
                <a:lnTo>
                  <a:pt x="2339" y="3035"/>
                </a:lnTo>
                <a:lnTo>
                  <a:pt x="2324" y="3070"/>
                </a:lnTo>
                <a:lnTo>
                  <a:pt x="2309" y="3104"/>
                </a:lnTo>
                <a:lnTo>
                  <a:pt x="2296" y="3139"/>
                </a:lnTo>
                <a:lnTo>
                  <a:pt x="2284" y="3175"/>
                </a:lnTo>
                <a:lnTo>
                  <a:pt x="2274" y="3213"/>
                </a:lnTo>
                <a:lnTo>
                  <a:pt x="2270" y="3231"/>
                </a:lnTo>
                <a:lnTo>
                  <a:pt x="2267" y="3250"/>
                </a:lnTo>
                <a:lnTo>
                  <a:pt x="2265" y="3268"/>
                </a:lnTo>
                <a:lnTo>
                  <a:pt x="2262" y="3287"/>
                </a:lnTo>
                <a:lnTo>
                  <a:pt x="2261" y="3305"/>
                </a:lnTo>
                <a:lnTo>
                  <a:pt x="2261" y="3325"/>
                </a:lnTo>
                <a:close/>
                <a:moveTo>
                  <a:pt x="2595" y="3820"/>
                </a:moveTo>
                <a:lnTo>
                  <a:pt x="2595" y="3820"/>
                </a:lnTo>
                <a:lnTo>
                  <a:pt x="2582" y="3805"/>
                </a:lnTo>
                <a:lnTo>
                  <a:pt x="2572" y="3793"/>
                </a:lnTo>
                <a:lnTo>
                  <a:pt x="2564" y="3782"/>
                </a:lnTo>
                <a:lnTo>
                  <a:pt x="2556" y="3772"/>
                </a:lnTo>
                <a:lnTo>
                  <a:pt x="2551" y="3763"/>
                </a:lnTo>
                <a:lnTo>
                  <a:pt x="2547" y="3754"/>
                </a:lnTo>
                <a:lnTo>
                  <a:pt x="2544" y="3748"/>
                </a:lnTo>
                <a:lnTo>
                  <a:pt x="2543" y="3740"/>
                </a:lnTo>
                <a:lnTo>
                  <a:pt x="2543" y="3734"/>
                </a:lnTo>
                <a:lnTo>
                  <a:pt x="2544" y="3729"/>
                </a:lnTo>
                <a:lnTo>
                  <a:pt x="2546" y="3725"/>
                </a:lnTo>
                <a:lnTo>
                  <a:pt x="2550" y="3720"/>
                </a:lnTo>
                <a:lnTo>
                  <a:pt x="2553" y="3717"/>
                </a:lnTo>
                <a:lnTo>
                  <a:pt x="2557" y="3714"/>
                </a:lnTo>
                <a:lnTo>
                  <a:pt x="2568" y="3708"/>
                </a:lnTo>
                <a:lnTo>
                  <a:pt x="2579" y="3705"/>
                </a:lnTo>
                <a:lnTo>
                  <a:pt x="2592" y="3701"/>
                </a:lnTo>
                <a:lnTo>
                  <a:pt x="2604" y="3697"/>
                </a:lnTo>
                <a:lnTo>
                  <a:pt x="2615" y="3694"/>
                </a:lnTo>
                <a:lnTo>
                  <a:pt x="2624" y="3690"/>
                </a:lnTo>
                <a:lnTo>
                  <a:pt x="2627" y="3687"/>
                </a:lnTo>
                <a:lnTo>
                  <a:pt x="2630" y="3684"/>
                </a:lnTo>
                <a:lnTo>
                  <a:pt x="2631" y="3681"/>
                </a:lnTo>
                <a:lnTo>
                  <a:pt x="2633" y="3678"/>
                </a:lnTo>
                <a:lnTo>
                  <a:pt x="2633" y="3673"/>
                </a:lnTo>
                <a:lnTo>
                  <a:pt x="2630" y="3668"/>
                </a:lnTo>
                <a:lnTo>
                  <a:pt x="2629" y="3666"/>
                </a:lnTo>
                <a:lnTo>
                  <a:pt x="2626" y="3663"/>
                </a:lnTo>
                <a:lnTo>
                  <a:pt x="2623" y="3663"/>
                </a:lnTo>
                <a:lnTo>
                  <a:pt x="2617" y="3663"/>
                </a:lnTo>
                <a:lnTo>
                  <a:pt x="2606" y="3666"/>
                </a:lnTo>
                <a:lnTo>
                  <a:pt x="2593" y="3669"/>
                </a:lnTo>
                <a:lnTo>
                  <a:pt x="2569" y="3680"/>
                </a:lnTo>
                <a:lnTo>
                  <a:pt x="2553" y="3686"/>
                </a:lnTo>
                <a:lnTo>
                  <a:pt x="2548" y="3687"/>
                </a:lnTo>
                <a:lnTo>
                  <a:pt x="2543" y="3687"/>
                </a:lnTo>
                <a:lnTo>
                  <a:pt x="2539" y="3687"/>
                </a:lnTo>
                <a:lnTo>
                  <a:pt x="2534" y="3686"/>
                </a:lnTo>
                <a:lnTo>
                  <a:pt x="2530" y="3684"/>
                </a:lnTo>
                <a:lnTo>
                  <a:pt x="2526" y="3681"/>
                </a:lnTo>
                <a:lnTo>
                  <a:pt x="2518" y="3674"/>
                </a:lnTo>
                <a:lnTo>
                  <a:pt x="2511" y="3665"/>
                </a:lnTo>
                <a:lnTo>
                  <a:pt x="2505" y="3654"/>
                </a:lnTo>
                <a:lnTo>
                  <a:pt x="2498" y="3641"/>
                </a:lnTo>
                <a:lnTo>
                  <a:pt x="2493" y="3627"/>
                </a:lnTo>
                <a:lnTo>
                  <a:pt x="2483" y="3598"/>
                </a:lnTo>
                <a:lnTo>
                  <a:pt x="2475" y="3570"/>
                </a:lnTo>
                <a:lnTo>
                  <a:pt x="2464" y="3527"/>
                </a:lnTo>
                <a:lnTo>
                  <a:pt x="2496" y="3536"/>
                </a:lnTo>
                <a:lnTo>
                  <a:pt x="2523" y="3546"/>
                </a:lnTo>
                <a:lnTo>
                  <a:pt x="2547" y="3556"/>
                </a:lnTo>
                <a:lnTo>
                  <a:pt x="2558" y="3563"/>
                </a:lnTo>
                <a:lnTo>
                  <a:pt x="2569" y="3570"/>
                </a:lnTo>
                <a:lnTo>
                  <a:pt x="2579" y="3576"/>
                </a:lnTo>
                <a:lnTo>
                  <a:pt x="2588" y="3584"/>
                </a:lnTo>
                <a:lnTo>
                  <a:pt x="2595" y="3591"/>
                </a:lnTo>
                <a:lnTo>
                  <a:pt x="2603" y="3599"/>
                </a:lnTo>
                <a:lnTo>
                  <a:pt x="2610" y="3607"/>
                </a:lnTo>
                <a:lnTo>
                  <a:pt x="2615" y="3615"/>
                </a:lnTo>
                <a:lnTo>
                  <a:pt x="2621" y="3624"/>
                </a:lnTo>
                <a:lnTo>
                  <a:pt x="2625" y="3634"/>
                </a:lnTo>
                <a:lnTo>
                  <a:pt x="2628" y="3643"/>
                </a:lnTo>
                <a:lnTo>
                  <a:pt x="2631" y="3653"/>
                </a:lnTo>
                <a:lnTo>
                  <a:pt x="2633" y="3662"/>
                </a:lnTo>
                <a:lnTo>
                  <a:pt x="2635" y="3673"/>
                </a:lnTo>
                <a:lnTo>
                  <a:pt x="2635" y="3684"/>
                </a:lnTo>
                <a:lnTo>
                  <a:pt x="2635" y="3695"/>
                </a:lnTo>
                <a:lnTo>
                  <a:pt x="2635" y="3706"/>
                </a:lnTo>
                <a:lnTo>
                  <a:pt x="2633" y="3717"/>
                </a:lnTo>
                <a:lnTo>
                  <a:pt x="2627" y="3741"/>
                </a:lnTo>
                <a:lnTo>
                  <a:pt x="2619" y="3766"/>
                </a:lnTo>
                <a:lnTo>
                  <a:pt x="2609" y="3792"/>
                </a:lnTo>
                <a:lnTo>
                  <a:pt x="2595" y="3820"/>
                </a:lnTo>
                <a:close/>
                <a:moveTo>
                  <a:pt x="1604" y="4979"/>
                </a:moveTo>
                <a:lnTo>
                  <a:pt x="1604" y="4979"/>
                </a:lnTo>
                <a:lnTo>
                  <a:pt x="1606" y="4993"/>
                </a:lnTo>
                <a:lnTo>
                  <a:pt x="1607" y="5006"/>
                </a:lnTo>
                <a:lnTo>
                  <a:pt x="1605" y="5019"/>
                </a:lnTo>
                <a:lnTo>
                  <a:pt x="1602" y="5032"/>
                </a:lnTo>
                <a:lnTo>
                  <a:pt x="1602" y="5024"/>
                </a:lnTo>
                <a:lnTo>
                  <a:pt x="1601" y="5017"/>
                </a:lnTo>
                <a:lnTo>
                  <a:pt x="1599" y="5004"/>
                </a:lnTo>
                <a:lnTo>
                  <a:pt x="1599" y="4999"/>
                </a:lnTo>
                <a:lnTo>
                  <a:pt x="1599" y="4992"/>
                </a:lnTo>
                <a:lnTo>
                  <a:pt x="1601" y="4986"/>
                </a:lnTo>
                <a:lnTo>
                  <a:pt x="1604" y="4979"/>
                </a:lnTo>
                <a:close/>
                <a:moveTo>
                  <a:pt x="1637" y="4748"/>
                </a:moveTo>
                <a:lnTo>
                  <a:pt x="1637" y="4748"/>
                </a:lnTo>
                <a:lnTo>
                  <a:pt x="1651" y="4743"/>
                </a:lnTo>
                <a:lnTo>
                  <a:pt x="1668" y="4740"/>
                </a:lnTo>
                <a:lnTo>
                  <a:pt x="1688" y="4737"/>
                </a:lnTo>
                <a:lnTo>
                  <a:pt x="1711" y="4736"/>
                </a:lnTo>
                <a:lnTo>
                  <a:pt x="1736" y="4736"/>
                </a:lnTo>
                <a:lnTo>
                  <a:pt x="1762" y="4737"/>
                </a:lnTo>
                <a:lnTo>
                  <a:pt x="1790" y="4739"/>
                </a:lnTo>
                <a:lnTo>
                  <a:pt x="1817" y="4742"/>
                </a:lnTo>
                <a:lnTo>
                  <a:pt x="1844" y="4745"/>
                </a:lnTo>
                <a:lnTo>
                  <a:pt x="1872" y="4749"/>
                </a:lnTo>
                <a:lnTo>
                  <a:pt x="1897" y="4754"/>
                </a:lnTo>
                <a:lnTo>
                  <a:pt x="1921" y="4760"/>
                </a:lnTo>
                <a:lnTo>
                  <a:pt x="1944" y="4765"/>
                </a:lnTo>
                <a:lnTo>
                  <a:pt x="1963" y="4770"/>
                </a:lnTo>
                <a:lnTo>
                  <a:pt x="1980" y="4777"/>
                </a:lnTo>
                <a:lnTo>
                  <a:pt x="1993" y="4784"/>
                </a:lnTo>
                <a:lnTo>
                  <a:pt x="1998" y="4787"/>
                </a:lnTo>
                <a:lnTo>
                  <a:pt x="2001" y="4791"/>
                </a:lnTo>
                <a:lnTo>
                  <a:pt x="2004" y="4796"/>
                </a:lnTo>
                <a:lnTo>
                  <a:pt x="2004" y="4800"/>
                </a:lnTo>
                <a:lnTo>
                  <a:pt x="2003" y="4804"/>
                </a:lnTo>
                <a:lnTo>
                  <a:pt x="2000" y="4810"/>
                </a:lnTo>
                <a:lnTo>
                  <a:pt x="1996" y="4815"/>
                </a:lnTo>
                <a:lnTo>
                  <a:pt x="1992" y="4821"/>
                </a:lnTo>
                <a:lnTo>
                  <a:pt x="1979" y="4834"/>
                </a:lnTo>
                <a:lnTo>
                  <a:pt x="1963" y="4846"/>
                </a:lnTo>
                <a:lnTo>
                  <a:pt x="1944" y="4859"/>
                </a:lnTo>
                <a:lnTo>
                  <a:pt x="1923" y="4872"/>
                </a:lnTo>
                <a:lnTo>
                  <a:pt x="1879" y="4898"/>
                </a:lnTo>
                <a:lnTo>
                  <a:pt x="1836" y="4923"/>
                </a:lnTo>
                <a:lnTo>
                  <a:pt x="1798" y="4944"/>
                </a:lnTo>
                <a:lnTo>
                  <a:pt x="1785" y="4953"/>
                </a:lnTo>
                <a:lnTo>
                  <a:pt x="1774" y="4960"/>
                </a:lnTo>
                <a:lnTo>
                  <a:pt x="1748" y="4984"/>
                </a:lnTo>
                <a:lnTo>
                  <a:pt x="1700" y="5028"/>
                </a:lnTo>
                <a:lnTo>
                  <a:pt x="1675" y="5050"/>
                </a:lnTo>
                <a:lnTo>
                  <a:pt x="1652" y="5069"/>
                </a:lnTo>
                <a:lnTo>
                  <a:pt x="1635" y="5081"/>
                </a:lnTo>
                <a:lnTo>
                  <a:pt x="1629" y="5084"/>
                </a:lnTo>
                <a:lnTo>
                  <a:pt x="1625" y="5085"/>
                </a:lnTo>
                <a:lnTo>
                  <a:pt x="1620" y="5082"/>
                </a:lnTo>
                <a:lnTo>
                  <a:pt x="1616" y="5077"/>
                </a:lnTo>
                <a:lnTo>
                  <a:pt x="1614" y="5073"/>
                </a:lnTo>
                <a:lnTo>
                  <a:pt x="1612" y="5067"/>
                </a:lnTo>
                <a:lnTo>
                  <a:pt x="1611" y="5061"/>
                </a:lnTo>
                <a:lnTo>
                  <a:pt x="1611" y="5054"/>
                </a:lnTo>
                <a:lnTo>
                  <a:pt x="1613" y="5040"/>
                </a:lnTo>
                <a:lnTo>
                  <a:pt x="1616" y="5025"/>
                </a:lnTo>
                <a:lnTo>
                  <a:pt x="1622" y="5011"/>
                </a:lnTo>
                <a:lnTo>
                  <a:pt x="1626" y="4999"/>
                </a:lnTo>
                <a:lnTo>
                  <a:pt x="1631" y="4990"/>
                </a:lnTo>
                <a:lnTo>
                  <a:pt x="1634" y="4986"/>
                </a:lnTo>
                <a:lnTo>
                  <a:pt x="1635" y="4980"/>
                </a:lnTo>
                <a:lnTo>
                  <a:pt x="1637" y="4968"/>
                </a:lnTo>
                <a:lnTo>
                  <a:pt x="1637" y="4954"/>
                </a:lnTo>
                <a:lnTo>
                  <a:pt x="1637" y="4938"/>
                </a:lnTo>
                <a:lnTo>
                  <a:pt x="1632" y="4900"/>
                </a:lnTo>
                <a:lnTo>
                  <a:pt x="1627" y="4861"/>
                </a:lnTo>
                <a:lnTo>
                  <a:pt x="1623" y="4822"/>
                </a:lnTo>
                <a:lnTo>
                  <a:pt x="1622" y="4804"/>
                </a:lnTo>
                <a:lnTo>
                  <a:pt x="1622" y="4788"/>
                </a:lnTo>
                <a:lnTo>
                  <a:pt x="1623" y="4774"/>
                </a:lnTo>
                <a:lnTo>
                  <a:pt x="1626" y="4762"/>
                </a:lnTo>
                <a:lnTo>
                  <a:pt x="1628" y="4757"/>
                </a:lnTo>
                <a:lnTo>
                  <a:pt x="1630" y="4753"/>
                </a:lnTo>
                <a:lnTo>
                  <a:pt x="1634" y="4750"/>
                </a:lnTo>
                <a:lnTo>
                  <a:pt x="1637" y="4748"/>
                </a:lnTo>
                <a:close/>
                <a:moveTo>
                  <a:pt x="1685" y="4492"/>
                </a:moveTo>
                <a:lnTo>
                  <a:pt x="1685" y="4492"/>
                </a:lnTo>
                <a:lnTo>
                  <a:pt x="1697" y="4495"/>
                </a:lnTo>
                <a:lnTo>
                  <a:pt x="1708" y="4499"/>
                </a:lnTo>
                <a:lnTo>
                  <a:pt x="1719" y="4501"/>
                </a:lnTo>
                <a:lnTo>
                  <a:pt x="1729" y="4502"/>
                </a:lnTo>
                <a:lnTo>
                  <a:pt x="1738" y="4502"/>
                </a:lnTo>
                <a:lnTo>
                  <a:pt x="1747" y="4501"/>
                </a:lnTo>
                <a:lnTo>
                  <a:pt x="1757" y="4500"/>
                </a:lnTo>
                <a:lnTo>
                  <a:pt x="1765" y="4496"/>
                </a:lnTo>
                <a:lnTo>
                  <a:pt x="1773" y="4494"/>
                </a:lnTo>
                <a:lnTo>
                  <a:pt x="1781" y="4490"/>
                </a:lnTo>
                <a:lnTo>
                  <a:pt x="1795" y="4481"/>
                </a:lnTo>
                <a:lnTo>
                  <a:pt x="1809" y="4470"/>
                </a:lnTo>
                <a:lnTo>
                  <a:pt x="1822" y="4458"/>
                </a:lnTo>
                <a:lnTo>
                  <a:pt x="1848" y="4433"/>
                </a:lnTo>
                <a:lnTo>
                  <a:pt x="1861" y="4420"/>
                </a:lnTo>
                <a:lnTo>
                  <a:pt x="1874" y="4409"/>
                </a:lnTo>
                <a:lnTo>
                  <a:pt x="1887" y="4399"/>
                </a:lnTo>
                <a:lnTo>
                  <a:pt x="1901" y="4391"/>
                </a:lnTo>
                <a:lnTo>
                  <a:pt x="1909" y="4387"/>
                </a:lnTo>
                <a:lnTo>
                  <a:pt x="1917" y="4385"/>
                </a:lnTo>
                <a:lnTo>
                  <a:pt x="1925" y="4384"/>
                </a:lnTo>
                <a:lnTo>
                  <a:pt x="1934" y="4383"/>
                </a:lnTo>
                <a:lnTo>
                  <a:pt x="1936" y="4385"/>
                </a:lnTo>
                <a:lnTo>
                  <a:pt x="1940" y="4391"/>
                </a:lnTo>
                <a:lnTo>
                  <a:pt x="1950" y="4412"/>
                </a:lnTo>
                <a:lnTo>
                  <a:pt x="1963" y="4443"/>
                </a:lnTo>
                <a:lnTo>
                  <a:pt x="1976" y="4479"/>
                </a:lnTo>
                <a:lnTo>
                  <a:pt x="2004" y="4549"/>
                </a:lnTo>
                <a:lnTo>
                  <a:pt x="2015" y="4575"/>
                </a:lnTo>
                <a:lnTo>
                  <a:pt x="2021" y="4589"/>
                </a:lnTo>
                <a:lnTo>
                  <a:pt x="2046" y="4634"/>
                </a:lnTo>
                <a:lnTo>
                  <a:pt x="2057" y="4654"/>
                </a:lnTo>
                <a:lnTo>
                  <a:pt x="2067" y="4672"/>
                </a:lnTo>
                <a:lnTo>
                  <a:pt x="2074" y="4692"/>
                </a:lnTo>
                <a:lnTo>
                  <a:pt x="2076" y="4702"/>
                </a:lnTo>
                <a:lnTo>
                  <a:pt x="2078" y="4712"/>
                </a:lnTo>
                <a:lnTo>
                  <a:pt x="2079" y="4722"/>
                </a:lnTo>
                <a:lnTo>
                  <a:pt x="2079" y="4734"/>
                </a:lnTo>
                <a:lnTo>
                  <a:pt x="2079" y="4746"/>
                </a:lnTo>
                <a:lnTo>
                  <a:pt x="2078" y="4760"/>
                </a:lnTo>
                <a:lnTo>
                  <a:pt x="2066" y="4754"/>
                </a:lnTo>
                <a:lnTo>
                  <a:pt x="2042" y="4745"/>
                </a:lnTo>
                <a:lnTo>
                  <a:pt x="1973" y="4722"/>
                </a:lnTo>
                <a:lnTo>
                  <a:pt x="1937" y="4712"/>
                </a:lnTo>
                <a:lnTo>
                  <a:pt x="1905" y="4703"/>
                </a:lnTo>
                <a:lnTo>
                  <a:pt x="1884" y="4697"/>
                </a:lnTo>
                <a:lnTo>
                  <a:pt x="1877" y="4697"/>
                </a:lnTo>
                <a:lnTo>
                  <a:pt x="1875" y="4697"/>
                </a:lnTo>
                <a:lnTo>
                  <a:pt x="1874" y="4698"/>
                </a:lnTo>
                <a:lnTo>
                  <a:pt x="1874" y="4705"/>
                </a:lnTo>
                <a:lnTo>
                  <a:pt x="1875" y="4710"/>
                </a:lnTo>
                <a:lnTo>
                  <a:pt x="1878" y="4715"/>
                </a:lnTo>
                <a:lnTo>
                  <a:pt x="1882" y="4717"/>
                </a:lnTo>
                <a:lnTo>
                  <a:pt x="1893" y="4722"/>
                </a:lnTo>
                <a:lnTo>
                  <a:pt x="1898" y="4725"/>
                </a:lnTo>
                <a:lnTo>
                  <a:pt x="1901" y="4727"/>
                </a:lnTo>
                <a:lnTo>
                  <a:pt x="1845" y="4727"/>
                </a:lnTo>
                <a:lnTo>
                  <a:pt x="1804" y="4726"/>
                </a:lnTo>
                <a:lnTo>
                  <a:pt x="1760" y="4724"/>
                </a:lnTo>
                <a:lnTo>
                  <a:pt x="1738" y="4722"/>
                </a:lnTo>
                <a:lnTo>
                  <a:pt x="1718" y="4720"/>
                </a:lnTo>
                <a:lnTo>
                  <a:pt x="1699" y="4717"/>
                </a:lnTo>
                <a:lnTo>
                  <a:pt x="1683" y="4714"/>
                </a:lnTo>
                <a:lnTo>
                  <a:pt x="1670" y="4709"/>
                </a:lnTo>
                <a:lnTo>
                  <a:pt x="1660" y="4704"/>
                </a:lnTo>
                <a:lnTo>
                  <a:pt x="1656" y="4701"/>
                </a:lnTo>
                <a:lnTo>
                  <a:pt x="1654" y="4698"/>
                </a:lnTo>
                <a:lnTo>
                  <a:pt x="1653" y="4694"/>
                </a:lnTo>
                <a:lnTo>
                  <a:pt x="1653" y="4691"/>
                </a:lnTo>
                <a:lnTo>
                  <a:pt x="1654" y="4685"/>
                </a:lnTo>
                <a:lnTo>
                  <a:pt x="1656" y="4679"/>
                </a:lnTo>
                <a:lnTo>
                  <a:pt x="1663" y="4667"/>
                </a:lnTo>
                <a:lnTo>
                  <a:pt x="1672" y="4654"/>
                </a:lnTo>
                <a:lnTo>
                  <a:pt x="1682" y="4641"/>
                </a:lnTo>
                <a:lnTo>
                  <a:pt x="1703" y="4613"/>
                </a:lnTo>
                <a:lnTo>
                  <a:pt x="1714" y="4599"/>
                </a:lnTo>
                <a:lnTo>
                  <a:pt x="1723" y="4585"/>
                </a:lnTo>
                <a:lnTo>
                  <a:pt x="1732" y="4572"/>
                </a:lnTo>
                <a:lnTo>
                  <a:pt x="1737" y="4559"/>
                </a:lnTo>
                <a:lnTo>
                  <a:pt x="1738" y="4552"/>
                </a:lnTo>
                <a:lnTo>
                  <a:pt x="1739" y="4546"/>
                </a:lnTo>
                <a:lnTo>
                  <a:pt x="1739" y="4539"/>
                </a:lnTo>
                <a:lnTo>
                  <a:pt x="1738" y="4532"/>
                </a:lnTo>
                <a:lnTo>
                  <a:pt x="1736" y="4527"/>
                </a:lnTo>
                <a:lnTo>
                  <a:pt x="1733" y="4522"/>
                </a:lnTo>
                <a:lnTo>
                  <a:pt x="1729" y="4516"/>
                </a:lnTo>
                <a:lnTo>
                  <a:pt x="1722" y="4511"/>
                </a:lnTo>
                <a:lnTo>
                  <a:pt x="1715" y="4505"/>
                </a:lnTo>
                <a:lnTo>
                  <a:pt x="1707" y="4501"/>
                </a:lnTo>
                <a:lnTo>
                  <a:pt x="1697" y="4495"/>
                </a:lnTo>
                <a:lnTo>
                  <a:pt x="1685" y="4492"/>
                </a:lnTo>
                <a:close/>
                <a:moveTo>
                  <a:pt x="1698" y="3300"/>
                </a:moveTo>
                <a:lnTo>
                  <a:pt x="1698" y="3300"/>
                </a:lnTo>
                <a:lnTo>
                  <a:pt x="1711" y="3305"/>
                </a:lnTo>
                <a:lnTo>
                  <a:pt x="1724" y="3308"/>
                </a:lnTo>
                <a:lnTo>
                  <a:pt x="1737" y="3309"/>
                </a:lnTo>
                <a:lnTo>
                  <a:pt x="1749" y="3309"/>
                </a:lnTo>
                <a:lnTo>
                  <a:pt x="1761" y="3306"/>
                </a:lnTo>
                <a:lnTo>
                  <a:pt x="1773" y="3303"/>
                </a:lnTo>
                <a:lnTo>
                  <a:pt x="1785" y="3298"/>
                </a:lnTo>
                <a:lnTo>
                  <a:pt x="1797" y="3292"/>
                </a:lnTo>
                <a:lnTo>
                  <a:pt x="1808" y="3285"/>
                </a:lnTo>
                <a:lnTo>
                  <a:pt x="1819" y="3277"/>
                </a:lnTo>
                <a:lnTo>
                  <a:pt x="1830" y="3268"/>
                </a:lnTo>
                <a:lnTo>
                  <a:pt x="1841" y="3258"/>
                </a:lnTo>
                <a:lnTo>
                  <a:pt x="1861" y="3238"/>
                </a:lnTo>
                <a:lnTo>
                  <a:pt x="1880" y="3215"/>
                </a:lnTo>
                <a:lnTo>
                  <a:pt x="1915" y="3171"/>
                </a:lnTo>
                <a:lnTo>
                  <a:pt x="1932" y="3151"/>
                </a:lnTo>
                <a:lnTo>
                  <a:pt x="1947" y="3134"/>
                </a:lnTo>
                <a:lnTo>
                  <a:pt x="1960" y="3121"/>
                </a:lnTo>
                <a:lnTo>
                  <a:pt x="1967" y="3115"/>
                </a:lnTo>
                <a:lnTo>
                  <a:pt x="1973" y="3112"/>
                </a:lnTo>
                <a:lnTo>
                  <a:pt x="1979" y="3110"/>
                </a:lnTo>
                <a:lnTo>
                  <a:pt x="1984" y="3110"/>
                </a:lnTo>
                <a:lnTo>
                  <a:pt x="1989" y="3111"/>
                </a:lnTo>
                <a:lnTo>
                  <a:pt x="1995" y="3113"/>
                </a:lnTo>
                <a:lnTo>
                  <a:pt x="2015" y="3131"/>
                </a:lnTo>
                <a:lnTo>
                  <a:pt x="2034" y="3149"/>
                </a:lnTo>
                <a:lnTo>
                  <a:pt x="2052" y="3169"/>
                </a:lnTo>
                <a:lnTo>
                  <a:pt x="2068" y="3190"/>
                </a:lnTo>
                <a:lnTo>
                  <a:pt x="2084" y="3211"/>
                </a:lnTo>
                <a:lnTo>
                  <a:pt x="2100" y="3233"/>
                </a:lnTo>
                <a:lnTo>
                  <a:pt x="2129" y="3278"/>
                </a:lnTo>
                <a:lnTo>
                  <a:pt x="2159" y="3322"/>
                </a:lnTo>
                <a:lnTo>
                  <a:pt x="2174" y="3344"/>
                </a:lnTo>
                <a:lnTo>
                  <a:pt x="2189" y="3365"/>
                </a:lnTo>
                <a:lnTo>
                  <a:pt x="2206" y="3385"/>
                </a:lnTo>
                <a:lnTo>
                  <a:pt x="2223" y="3405"/>
                </a:lnTo>
                <a:lnTo>
                  <a:pt x="2243" y="3423"/>
                </a:lnTo>
                <a:lnTo>
                  <a:pt x="2262" y="3440"/>
                </a:lnTo>
                <a:lnTo>
                  <a:pt x="2278" y="3451"/>
                </a:lnTo>
                <a:lnTo>
                  <a:pt x="2293" y="3460"/>
                </a:lnTo>
                <a:lnTo>
                  <a:pt x="2324" y="3481"/>
                </a:lnTo>
                <a:lnTo>
                  <a:pt x="2322" y="3481"/>
                </a:lnTo>
                <a:lnTo>
                  <a:pt x="2320" y="3481"/>
                </a:lnTo>
                <a:lnTo>
                  <a:pt x="2317" y="3484"/>
                </a:lnTo>
                <a:lnTo>
                  <a:pt x="2314" y="3490"/>
                </a:lnTo>
                <a:lnTo>
                  <a:pt x="2309" y="3495"/>
                </a:lnTo>
                <a:lnTo>
                  <a:pt x="2306" y="3502"/>
                </a:lnTo>
                <a:lnTo>
                  <a:pt x="2304" y="3508"/>
                </a:lnTo>
                <a:lnTo>
                  <a:pt x="2304" y="3514"/>
                </a:lnTo>
                <a:lnTo>
                  <a:pt x="2304" y="3515"/>
                </a:lnTo>
                <a:lnTo>
                  <a:pt x="2304" y="3516"/>
                </a:lnTo>
                <a:lnTo>
                  <a:pt x="2308" y="3519"/>
                </a:lnTo>
                <a:lnTo>
                  <a:pt x="2313" y="3522"/>
                </a:lnTo>
                <a:lnTo>
                  <a:pt x="2318" y="3522"/>
                </a:lnTo>
                <a:lnTo>
                  <a:pt x="2325" y="3522"/>
                </a:lnTo>
                <a:lnTo>
                  <a:pt x="2339" y="3518"/>
                </a:lnTo>
                <a:lnTo>
                  <a:pt x="2355" y="3514"/>
                </a:lnTo>
                <a:lnTo>
                  <a:pt x="2371" y="3508"/>
                </a:lnTo>
                <a:lnTo>
                  <a:pt x="2386" y="3504"/>
                </a:lnTo>
                <a:lnTo>
                  <a:pt x="2393" y="3503"/>
                </a:lnTo>
                <a:lnTo>
                  <a:pt x="2400" y="3502"/>
                </a:lnTo>
                <a:lnTo>
                  <a:pt x="2407" y="3502"/>
                </a:lnTo>
                <a:lnTo>
                  <a:pt x="2412" y="3504"/>
                </a:lnTo>
                <a:lnTo>
                  <a:pt x="2420" y="3507"/>
                </a:lnTo>
                <a:lnTo>
                  <a:pt x="2427" y="3513"/>
                </a:lnTo>
                <a:lnTo>
                  <a:pt x="2433" y="3520"/>
                </a:lnTo>
                <a:lnTo>
                  <a:pt x="2438" y="3528"/>
                </a:lnTo>
                <a:lnTo>
                  <a:pt x="2443" y="3538"/>
                </a:lnTo>
                <a:lnTo>
                  <a:pt x="2447" y="3548"/>
                </a:lnTo>
                <a:lnTo>
                  <a:pt x="2453" y="3571"/>
                </a:lnTo>
                <a:lnTo>
                  <a:pt x="2459" y="3594"/>
                </a:lnTo>
                <a:lnTo>
                  <a:pt x="2463" y="3617"/>
                </a:lnTo>
                <a:lnTo>
                  <a:pt x="2468" y="3638"/>
                </a:lnTo>
                <a:lnTo>
                  <a:pt x="2471" y="3647"/>
                </a:lnTo>
                <a:lnTo>
                  <a:pt x="2474" y="3656"/>
                </a:lnTo>
                <a:lnTo>
                  <a:pt x="2487" y="3685"/>
                </a:lnTo>
                <a:lnTo>
                  <a:pt x="2491" y="3694"/>
                </a:lnTo>
                <a:lnTo>
                  <a:pt x="2492" y="3699"/>
                </a:lnTo>
                <a:lnTo>
                  <a:pt x="2491" y="3702"/>
                </a:lnTo>
                <a:lnTo>
                  <a:pt x="2490" y="3704"/>
                </a:lnTo>
                <a:lnTo>
                  <a:pt x="2484" y="3708"/>
                </a:lnTo>
                <a:lnTo>
                  <a:pt x="2463" y="3720"/>
                </a:lnTo>
                <a:lnTo>
                  <a:pt x="2476" y="3718"/>
                </a:lnTo>
                <a:lnTo>
                  <a:pt x="2490" y="3717"/>
                </a:lnTo>
                <a:lnTo>
                  <a:pt x="2482" y="3726"/>
                </a:lnTo>
                <a:lnTo>
                  <a:pt x="2470" y="3742"/>
                </a:lnTo>
                <a:lnTo>
                  <a:pt x="2455" y="3764"/>
                </a:lnTo>
                <a:lnTo>
                  <a:pt x="2439" y="3788"/>
                </a:lnTo>
                <a:lnTo>
                  <a:pt x="2432" y="3800"/>
                </a:lnTo>
                <a:lnTo>
                  <a:pt x="2426" y="3811"/>
                </a:lnTo>
                <a:lnTo>
                  <a:pt x="2421" y="3823"/>
                </a:lnTo>
                <a:lnTo>
                  <a:pt x="2417" y="3833"/>
                </a:lnTo>
                <a:lnTo>
                  <a:pt x="2416" y="3841"/>
                </a:lnTo>
                <a:lnTo>
                  <a:pt x="2416" y="3849"/>
                </a:lnTo>
                <a:lnTo>
                  <a:pt x="2417" y="3852"/>
                </a:lnTo>
                <a:lnTo>
                  <a:pt x="2420" y="3855"/>
                </a:lnTo>
                <a:lnTo>
                  <a:pt x="2422" y="3857"/>
                </a:lnTo>
                <a:lnTo>
                  <a:pt x="2425" y="3858"/>
                </a:lnTo>
                <a:lnTo>
                  <a:pt x="2434" y="3859"/>
                </a:lnTo>
                <a:lnTo>
                  <a:pt x="2443" y="3859"/>
                </a:lnTo>
                <a:lnTo>
                  <a:pt x="2449" y="3858"/>
                </a:lnTo>
                <a:lnTo>
                  <a:pt x="2455" y="3856"/>
                </a:lnTo>
                <a:lnTo>
                  <a:pt x="2460" y="3851"/>
                </a:lnTo>
                <a:lnTo>
                  <a:pt x="2463" y="3846"/>
                </a:lnTo>
                <a:lnTo>
                  <a:pt x="2468" y="3840"/>
                </a:lnTo>
                <a:lnTo>
                  <a:pt x="2470" y="3834"/>
                </a:lnTo>
                <a:lnTo>
                  <a:pt x="2473" y="3818"/>
                </a:lnTo>
                <a:lnTo>
                  <a:pt x="2475" y="3802"/>
                </a:lnTo>
                <a:lnTo>
                  <a:pt x="2479" y="3770"/>
                </a:lnTo>
                <a:lnTo>
                  <a:pt x="2481" y="3757"/>
                </a:lnTo>
                <a:lnTo>
                  <a:pt x="2482" y="3752"/>
                </a:lnTo>
                <a:lnTo>
                  <a:pt x="2484" y="3748"/>
                </a:lnTo>
                <a:lnTo>
                  <a:pt x="2486" y="3744"/>
                </a:lnTo>
                <a:lnTo>
                  <a:pt x="2490" y="3743"/>
                </a:lnTo>
                <a:lnTo>
                  <a:pt x="2493" y="3742"/>
                </a:lnTo>
                <a:lnTo>
                  <a:pt x="2497" y="3743"/>
                </a:lnTo>
                <a:lnTo>
                  <a:pt x="2503" y="3746"/>
                </a:lnTo>
                <a:lnTo>
                  <a:pt x="2509" y="3752"/>
                </a:lnTo>
                <a:lnTo>
                  <a:pt x="2517" y="3758"/>
                </a:lnTo>
                <a:lnTo>
                  <a:pt x="2526" y="3768"/>
                </a:lnTo>
                <a:lnTo>
                  <a:pt x="2546" y="3793"/>
                </a:lnTo>
                <a:lnTo>
                  <a:pt x="2574" y="3830"/>
                </a:lnTo>
                <a:lnTo>
                  <a:pt x="2576" y="3834"/>
                </a:lnTo>
                <a:lnTo>
                  <a:pt x="2578" y="3838"/>
                </a:lnTo>
                <a:lnTo>
                  <a:pt x="2580" y="3846"/>
                </a:lnTo>
                <a:lnTo>
                  <a:pt x="2579" y="3855"/>
                </a:lnTo>
                <a:lnTo>
                  <a:pt x="2578" y="3862"/>
                </a:lnTo>
                <a:lnTo>
                  <a:pt x="2574" y="3879"/>
                </a:lnTo>
                <a:lnTo>
                  <a:pt x="2572" y="3888"/>
                </a:lnTo>
                <a:lnTo>
                  <a:pt x="2574" y="3898"/>
                </a:lnTo>
                <a:lnTo>
                  <a:pt x="2576" y="3907"/>
                </a:lnTo>
                <a:lnTo>
                  <a:pt x="2578" y="3913"/>
                </a:lnTo>
                <a:lnTo>
                  <a:pt x="2582" y="3919"/>
                </a:lnTo>
                <a:lnTo>
                  <a:pt x="2587" y="3924"/>
                </a:lnTo>
                <a:lnTo>
                  <a:pt x="2592" y="3929"/>
                </a:lnTo>
                <a:lnTo>
                  <a:pt x="2598" y="3932"/>
                </a:lnTo>
                <a:lnTo>
                  <a:pt x="2609" y="3937"/>
                </a:lnTo>
                <a:lnTo>
                  <a:pt x="2619" y="3943"/>
                </a:lnTo>
                <a:lnTo>
                  <a:pt x="2624" y="3946"/>
                </a:lnTo>
                <a:lnTo>
                  <a:pt x="2627" y="3949"/>
                </a:lnTo>
                <a:lnTo>
                  <a:pt x="2629" y="3954"/>
                </a:lnTo>
                <a:lnTo>
                  <a:pt x="2631" y="3958"/>
                </a:lnTo>
                <a:lnTo>
                  <a:pt x="2631" y="3965"/>
                </a:lnTo>
                <a:lnTo>
                  <a:pt x="2630" y="3971"/>
                </a:lnTo>
                <a:lnTo>
                  <a:pt x="2628" y="3979"/>
                </a:lnTo>
                <a:lnTo>
                  <a:pt x="2629" y="3986"/>
                </a:lnTo>
                <a:lnTo>
                  <a:pt x="2630" y="3992"/>
                </a:lnTo>
                <a:lnTo>
                  <a:pt x="2633" y="3998"/>
                </a:lnTo>
                <a:lnTo>
                  <a:pt x="2637" y="4002"/>
                </a:lnTo>
                <a:lnTo>
                  <a:pt x="2641" y="4005"/>
                </a:lnTo>
                <a:lnTo>
                  <a:pt x="2647" y="4008"/>
                </a:lnTo>
                <a:lnTo>
                  <a:pt x="2652" y="4010"/>
                </a:lnTo>
                <a:lnTo>
                  <a:pt x="2658" y="4011"/>
                </a:lnTo>
                <a:lnTo>
                  <a:pt x="2663" y="4011"/>
                </a:lnTo>
                <a:lnTo>
                  <a:pt x="2669" y="4010"/>
                </a:lnTo>
                <a:lnTo>
                  <a:pt x="2673" y="4007"/>
                </a:lnTo>
                <a:lnTo>
                  <a:pt x="2676" y="4005"/>
                </a:lnTo>
                <a:lnTo>
                  <a:pt x="2679" y="4001"/>
                </a:lnTo>
                <a:lnTo>
                  <a:pt x="2681" y="3995"/>
                </a:lnTo>
                <a:lnTo>
                  <a:pt x="2681" y="3989"/>
                </a:lnTo>
                <a:lnTo>
                  <a:pt x="2682" y="3999"/>
                </a:lnTo>
                <a:lnTo>
                  <a:pt x="2685" y="4007"/>
                </a:lnTo>
                <a:lnTo>
                  <a:pt x="2688" y="4011"/>
                </a:lnTo>
                <a:lnTo>
                  <a:pt x="2692" y="4015"/>
                </a:lnTo>
                <a:lnTo>
                  <a:pt x="2699" y="4020"/>
                </a:lnTo>
                <a:lnTo>
                  <a:pt x="2698" y="4016"/>
                </a:lnTo>
                <a:lnTo>
                  <a:pt x="2701" y="4025"/>
                </a:lnTo>
                <a:lnTo>
                  <a:pt x="2704" y="4029"/>
                </a:lnTo>
                <a:lnTo>
                  <a:pt x="2706" y="4031"/>
                </a:lnTo>
                <a:lnTo>
                  <a:pt x="2709" y="4034"/>
                </a:lnTo>
                <a:lnTo>
                  <a:pt x="2712" y="4035"/>
                </a:lnTo>
                <a:lnTo>
                  <a:pt x="2716" y="4034"/>
                </a:lnTo>
                <a:lnTo>
                  <a:pt x="2721" y="4030"/>
                </a:lnTo>
                <a:lnTo>
                  <a:pt x="2721" y="4038"/>
                </a:lnTo>
                <a:lnTo>
                  <a:pt x="2720" y="4044"/>
                </a:lnTo>
                <a:lnTo>
                  <a:pt x="2718" y="4050"/>
                </a:lnTo>
                <a:lnTo>
                  <a:pt x="2716" y="4055"/>
                </a:lnTo>
                <a:lnTo>
                  <a:pt x="2712" y="4061"/>
                </a:lnTo>
                <a:lnTo>
                  <a:pt x="2708" y="4066"/>
                </a:lnTo>
                <a:lnTo>
                  <a:pt x="2697" y="4076"/>
                </a:lnTo>
                <a:lnTo>
                  <a:pt x="2684" y="4084"/>
                </a:lnTo>
                <a:lnTo>
                  <a:pt x="2671" y="4091"/>
                </a:lnTo>
                <a:lnTo>
                  <a:pt x="2643" y="4105"/>
                </a:lnTo>
                <a:lnTo>
                  <a:pt x="2626" y="4113"/>
                </a:lnTo>
                <a:lnTo>
                  <a:pt x="2610" y="4124"/>
                </a:lnTo>
                <a:lnTo>
                  <a:pt x="2595" y="4135"/>
                </a:lnTo>
                <a:lnTo>
                  <a:pt x="2583" y="4147"/>
                </a:lnTo>
                <a:lnTo>
                  <a:pt x="2572" y="4160"/>
                </a:lnTo>
                <a:lnTo>
                  <a:pt x="2563" y="4173"/>
                </a:lnTo>
                <a:lnTo>
                  <a:pt x="2553" y="4187"/>
                </a:lnTo>
                <a:lnTo>
                  <a:pt x="2544" y="4202"/>
                </a:lnTo>
                <a:lnTo>
                  <a:pt x="2527" y="4231"/>
                </a:lnTo>
                <a:lnTo>
                  <a:pt x="2518" y="4245"/>
                </a:lnTo>
                <a:lnTo>
                  <a:pt x="2508" y="4260"/>
                </a:lnTo>
                <a:lnTo>
                  <a:pt x="2498" y="4274"/>
                </a:lnTo>
                <a:lnTo>
                  <a:pt x="2486" y="4287"/>
                </a:lnTo>
                <a:lnTo>
                  <a:pt x="2474" y="4300"/>
                </a:lnTo>
                <a:lnTo>
                  <a:pt x="2460" y="4312"/>
                </a:lnTo>
                <a:lnTo>
                  <a:pt x="2411" y="4350"/>
                </a:lnTo>
                <a:lnTo>
                  <a:pt x="2362" y="4392"/>
                </a:lnTo>
                <a:lnTo>
                  <a:pt x="2315" y="4434"/>
                </a:lnTo>
                <a:lnTo>
                  <a:pt x="2292" y="4456"/>
                </a:lnTo>
                <a:lnTo>
                  <a:pt x="2269" y="4479"/>
                </a:lnTo>
                <a:lnTo>
                  <a:pt x="2247" y="4502"/>
                </a:lnTo>
                <a:lnTo>
                  <a:pt x="2226" y="4526"/>
                </a:lnTo>
                <a:lnTo>
                  <a:pt x="2206" y="4550"/>
                </a:lnTo>
                <a:lnTo>
                  <a:pt x="2186" y="4575"/>
                </a:lnTo>
                <a:lnTo>
                  <a:pt x="2167" y="4600"/>
                </a:lnTo>
                <a:lnTo>
                  <a:pt x="2149" y="4626"/>
                </a:lnTo>
                <a:lnTo>
                  <a:pt x="2133" y="4653"/>
                </a:lnTo>
                <a:lnTo>
                  <a:pt x="2116" y="4680"/>
                </a:lnTo>
                <a:lnTo>
                  <a:pt x="2105" y="4666"/>
                </a:lnTo>
                <a:lnTo>
                  <a:pt x="2093" y="4651"/>
                </a:lnTo>
                <a:lnTo>
                  <a:pt x="2083" y="4636"/>
                </a:lnTo>
                <a:lnTo>
                  <a:pt x="2074" y="4621"/>
                </a:lnTo>
                <a:lnTo>
                  <a:pt x="2055" y="4588"/>
                </a:lnTo>
                <a:lnTo>
                  <a:pt x="2039" y="4555"/>
                </a:lnTo>
                <a:lnTo>
                  <a:pt x="2023" y="4522"/>
                </a:lnTo>
                <a:lnTo>
                  <a:pt x="2009" y="4487"/>
                </a:lnTo>
                <a:lnTo>
                  <a:pt x="1983" y="4418"/>
                </a:lnTo>
                <a:lnTo>
                  <a:pt x="1979" y="4404"/>
                </a:lnTo>
                <a:lnTo>
                  <a:pt x="1976" y="4392"/>
                </a:lnTo>
                <a:lnTo>
                  <a:pt x="1976" y="4382"/>
                </a:lnTo>
                <a:lnTo>
                  <a:pt x="1979" y="4374"/>
                </a:lnTo>
                <a:lnTo>
                  <a:pt x="1982" y="4369"/>
                </a:lnTo>
                <a:lnTo>
                  <a:pt x="1987" y="4364"/>
                </a:lnTo>
                <a:lnTo>
                  <a:pt x="1994" y="4361"/>
                </a:lnTo>
                <a:lnTo>
                  <a:pt x="2001" y="4360"/>
                </a:lnTo>
                <a:lnTo>
                  <a:pt x="2010" y="4360"/>
                </a:lnTo>
                <a:lnTo>
                  <a:pt x="2020" y="4360"/>
                </a:lnTo>
                <a:lnTo>
                  <a:pt x="2041" y="4362"/>
                </a:lnTo>
                <a:lnTo>
                  <a:pt x="2063" y="4367"/>
                </a:lnTo>
                <a:lnTo>
                  <a:pt x="2084" y="4369"/>
                </a:lnTo>
                <a:lnTo>
                  <a:pt x="2102" y="4370"/>
                </a:lnTo>
                <a:lnTo>
                  <a:pt x="2118" y="4370"/>
                </a:lnTo>
                <a:lnTo>
                  <a:pt x="2134" y="4368"/>
                </a:lnTo>
                <a:lnTo>
                  <a:pt x="2149" y="4365"/>
                </a:lnTo>
                <a:lnTo>
                  <a:pt x="2162" y="4363"/>
                </a:lnTo>
                <a:lnTo>
                  <a:pt x="2174" y="4359"/>
                </a:lnTo>
                <a:lnTo>
                  <a:pt x="2186" y="4353"/>
                </a:lnTo>
                <a:lnTo>
                  <a:pt x="2196" y="4348"/>
                </a:lnTo>
                <a:lnTo>
                  <a:pt x="2206" y="4341"/>
                </a:lnTo>
                <a:lnTo>
                  <a:pt x="2215" y="4335"/>
                </a:lnTo>
                <a:lnTo>
                  <a:pt x="2223" y="4326"/>
                </a:lnTo>
                <a:lnTo>
                  <a:pt x="2231" y="4318"/>
                </a:lnTo>
                <a:lnTo>
                  <a:pt x="2237" y="4309"/>
                </a:lnTo>
                <a:lnTo>
                  <a:pt x="2244" y="4299"/>
                </a:lnTo>
                <a:lnTo>
                  <a:pt x="2248" y="4289"/>
                </a:lnTo>
                <a:lnTo>
                  <a:pt x="2254" y="4278"/>
                </a:lnTo>
                <a:lnTo>
                  <a:pt x="2258" y="4267"/>
                </a:lnTo>
                <a:lnTo>
                  <a:pt x="2261" y="4255"/>
                </a:lnTo>
                <a:lnTo>
                  <a:pt x="2267" y="4231"/>
                </a:lnTo>
                <a:lnTo>
                  <a:pt x="2270" y="4206"/>
                </a:lnTo>
                <a:lnTo>
                  <a:pt x="2272" y="4179"/>
                </a:lnTo>
                <a:lnTo>
                  <a:pt x="2272" y="4153"/>
                </a:lnTo>
                <a:lnTo>
                  <a:pt x="2272" y="4125"/>
                </a:lnTo>
                <a:lnTo>
                  <a:pt x="2270" y="4097"/>
                </a:lnTo>
                <a:lnTo>
                  <a:pt x="2268" y="4071"/>
                </a:lnTo>
                <a:lnTo>
                  <a:pt x="2265" y="4038"/>
                </a:lnTo>
                <a:lnTo>
                  <a:pt x="2259" y="4007"/>
                </a:lnTo>
                <a:lnTo>
                  <a:pt x="2253" y="3977"/>
                </a:lnTo>
                <a:lnTo>
                  <a:pt x="2245" y="3946"/>
                </a:lnTo>
                <a:lnTo>
                  <a:pt x="2236" y="3917"/>
                </a:lnTo>
                <a:lnTo>
                  <a:pt x="2225" y="3887"/>
                </a:lnTo>
                <a:lnTo>
                  <a:pt x="2214" y="3859"/>
                </a:lnTo>
                <a:lnTo>
                  <a:pt x="2202" y="3830"/>
                </a:lnTo>
                <a:lnTo>
                  <a:pt x="2188" y="3803"/>
                </a:lnTo>
                <a:lnTo>
                  <a:pt x="2174" y="3776"/>
                </a:lnTo>
                <a:lnTo>
                  <a:pt x="2159" y="3750"/>
                </a:lnTo>
                <a:lnTo>
                  <a:pt x="2142" y="3723"/>
                </a:lnTo>
                <a:lnTo>
                  <a:pt x="2125" y="3698"/>
                </a:lnTo>
                <a:lnTo>
                  <a:pt x="2106" y="3673"/>
                </a:lnTo>
                <a:lnTo>
                  <a:pt x="2088" y="3649"/>
                </a:lnTo>
                <a:lnTo>
                  <a:pt x="2068" y="3625"/>
                </a:lnTo>
                <a:lnTo>
                  <a:pt x="2048" y="3601"/>
                </a:lnTo>
                <a:lnTo>
                  <a:pt x="2028" y="3578"/>
                </a:lnTo>
                <a:lnTo>
                  <a:pt x="2006" y="3555"/>
                </a:lnTo>
                <a:lnTo>
                  <a:pt x="1984" y="3534"/>
                </a:lnTo>
                <a:lnTo>
                  <a:pt x="1939" y="3491"/>
                </a:lnTo>
                <a:lnTo>
                  <a:pt x="1892" y="3449"/>
                </a:lnTo>
                <a:lnTo>
                  <a:pt x="1844" y="3410"/>
                </a:lnTo>
                <a:lnTo>
                  <a:pt x="1796" y="3372"/>
                </a:lnTo>
                <a:lnTo>
                  <a:pt x="1747" y="3335"/>
                </a:lnTo>
                <a:lnTo>
                  <a:pt x="1698" y="3300"/>
                </a:lnTo>
                <a:close/>
                <a:moveTo>
                  <a:pt x="2051" y="2996"/>
                </a:moveTo>
                <a:lnTo>
                  <a:pt x="2051" y="2996"/>
                </a:lnTo>
                <a:lnTo>
                  <a:pt x="2068" y="2988"/>
                </a:lnTo>
                <a:lnTo>
                  <a:pt x="2077" y="2983"/>
                </a:lnTo>
                <a:lnTo>
                  <a:pt x="2078" y="3009"/>
                </a:lnTo>
                <a:lnTo>
                  <a:pt x="2082" y="3037"/>
                </a:lnTo>
                <a:lnTo>
                  <a:pt x="2088" y="3065"/>
                </a:lnTo>
                <a:lnTo>
                  <a:pt x="2096" y="3092"/>
                </a:lnTo>
                <a:lnTo>
                  <a:pt x="2106" y="3121"/>
                </a:lnTo>
                <a:lnTo>
                  <a:pt x="2117" y="3149"/>
                </a:lnTo>
                <a:lnTo>
                  <a:pt x="2129" y="3178"/>
                </a:lnTo>
                <a:lnTo>
                  <a:pt x="2143" y="3205"/>
                </a:lnTo>
                <a:lnTo>
                  <a:pt x="2158" y="3232"/>
                </a:lnTo>
                <a:lnTo>
                  <a:pt x="2173" y="3260"/>
                </a:lnTo>
                <a:lnTo>
                  <a:pt x="2189" y="3286"/>
                </a:lnTo>
                <a:lnTo>
                  <a:pt x="2206" y="3311"/>
                </a:lnTo>
                <a:lnTo>
                  <a:pt x="2237" y="3359"/>
                </a:lnTo>
                <a:lnTo>
                  <a:pt x="2269" y="3403"/>
                </a:lnTo>
                <a:lnTo>
                  <a:pt x="2259" y="3395"/>
                </a:lnTo>
                <a:lnTo>
                  <a:pt x="2248" y="3385"/>
                </a:lnTo>
                <a:lnTo>
                  <a:pt x="2239" y="3375"/>
                </a:lnTo>
                <a:lnTo>
                  <a:pt x="2230" y="3365"/>
                </a:lnTo>
                <a:lnTo>
                  <a:pt x="2213" y="3342"/>
                </a:lnTo>
                <a:lnTo>
                  <a:pt x="2197" y="3320"/>
                </a:lnTo>
                <a:lnTo>
                  <a:pt x="2167" y="3270"/>
                </a:lnTo>
                <a:lnTo>
                  <a:pt x="2152" y="3247"/>
                </a:lnTo>
                <a:lnTo>
                  <a:pt x="2137" y="3226"/>
                </a:lnTo>
                <a:lnTo>
                  <a:pt x="2127" y="3214"/>
                </a:lnTo>
                <a:lnTo>
                  <a:pt x="2115" y="3202"/>
                </a:lnTo>
                <a:lnTo>
                  <a:pt x="2089" y="3174"/>
                </a:lnTo>
                <a:lnTo>
                  <a:pt x="2060" y="3145"/>
                </a:lnTo>
                <a:lnTo>
                  <a:pt x="2047" y="3130"/>
                </a:lnTo>
                <a:lnTo>
                  <a:pt x="2035" y="3113"/>
                </a:lnTo>
                <a:lnTo>
                  <a:pt x="2026" y="3098"/>
                </a:lnTo>
                <a:lnTo>
                  <a:pt x="2018" y="3083"/>
                </a:lnTo>
                <a:lnTo>
                  <a:pt x="2016" y="3075"/>
                </a:lnTo>
                <a:lnTo>
                  <a:pt x="2013" y="3067"/>
                </a:lnTo>
                <a:lnTo>
                  <a:pt x="2012" y="3060"/>
                </a:lnTo>
                <a:lnTo>
                  <a:pt x="2011" y="3052"/>
                </a:lnTo>
                <a:lnTo>
                  <a:pt x="2012" y="3044"/>
                </a:lnTo>
                <a:lnTo>
                  <a:pt x="2015" y="3037"/>
                </a:lnTo>
                <a:lnTo>
                  <a:pt x="2017" y="3030"/>
                </a:lnTo>
                <a:lnTo>
                  <a:pt x="2021" y="3023"/>
                </a:lnTo>
                <a:lnTo>
                  <a:pt x="2027" y="3016"/>
                </a:lnTo>
                <a:lnTo>
                  <a:pt x="2033" y="3009"/>
                </a:lnTo>
                <a:lnTo>
                  <a:pt x="2041" y="3003"/>
                </a:lnTo>
                <a:lnTo>
                  <a:pt x="2051" y="2996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5482" y="2746302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创意民宿主题动态模板</a:t>
            </a:r>
          </a:p>
        </p:txBody>
      </p:sp>
      <p:pic>
        <p:nvPicPr>
          <p:cNvPr id="4" name="306 Scarborough Fair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-834788"/>
            <a:ext cx="609600" cy="609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00653" y="3620440"/>
            <a:ext cx="5859297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950" algn="ctr">
              <a:lnSpc>
                <a:spcPts val="3800"/>
              </a:lnSpc>
            </a:pPr>
            <a:r>
              <a:rPr lang="en-US" altLang="zh-CN" sz="4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4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71955" y="1732547"/>
            <a:ext cx="2111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>
                <a:solidFill>
                  <a:srgbClr val="663300"/>
                </a:solidFill>
                <a:latin typeface="Eras Demi ITC" panose="020b0805030504020804" pitchFamily="34" charset="0"/>
              </a:rPr>
              <a:t>20XX</a:t>
            </a:r>
            <a:endParaRPr lang="zh-CN" altLang="en-US" sz="6000">
              <a:solidFill>
                <a:srgbClr val="663300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0337" y="4363453"/>
            <a:ext cx="5181600" cy="304799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用于商务报告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投资融资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商业计划书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 animBg="1"/>
      <p:bldP spid="25" grpId="0" animBg="1"/>
      <p:bldP spid="32" grpId="0" animBg="1"/>
      <p:bldP spid="52" grpId="0" animBg="1"/>
      <p:bldP spid="57" grpId="0" animBg="1"/>
      <p:bldP spid="55" grpId="0" animBg="1"/>
      <p:bldP spid="2" grpId="0"/>
      <p:bldP spid="5" grpId="0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正五边形 5"/>
          <p:cNvSpPr/>
          <p:nvPr/>
        </p:nvSpPr>
        <p:spPr>
          <a:xfrm>
            <a:off x="4171122" y="1755914"/>
            <a:ext cx="3856383" cy="3326296"/>
          </a:xfrm>
          <a:prstGeom prst="pentagon">
            <a:avLst/>
          </a:prstGeom>
          <a:noFill/>
          <a:ln w="1270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598109" y="1736040"/>
            <a:ext cx="9957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540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正五边形 11"/>
          <p:cNvSpPr/>
          <p:nvPr/>
        </p:nvSpPr>
        <p:spPr>
          <a:xfrm>
            <a:off x="4171122" y="1729410"/>
            <a:ext cx="3856383" cy="3326296"/>
          </a:xfrm>
          <a:prstGeom prst="pentagon">
            <a:avLst/>
          </a:prstGeom>
          <a:noFill/>
          <a:ln w="1270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38939" y="3043220"/>
            <a:ext cx="5314121" cy="799911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107950" algn="ctr">
              <a:lnSpc>
                <a:spcPts val="3800"/>
              </a:lnSpc>
            </a:pPr>
            <a:r>
              <a:rPr lang="en-US" altLang="zh-CN" sz="3200" kern="2200">
                <a:solidFill>
                  <a:schemeClr val="bg1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3200" kern="2200">
              <a:solidFill>
                <a:schemeClr val="bg1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80337" y="65912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创意民宿</a:t>
            </a:r>
          </a:p>
        </p:txBody>
      </p:sp>
      <p:sp>
        <p:nvSpPr>
          <p:cNvPr id="29" name="KSO_Shape"/>
          <p:cNvSpPr/>
          <p:nvPr/>
        </p:nvSpPr>
        <p:spPr>
          <a:xfrm>
            <a:off x="6842659" y="4769258"/>
            <a:ext cx="678756" cy="556591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>
          <a:xfrm>
            <a:off x="5709602" y="4831530"/>
            <a:ext cx="1272206" cy="1043230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4306356" y="4981292"/>
            <a:ext cx="1648409" cy="1351722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20093699">
            <a:off x="6840681" y="6115345"/>
            <a:ext cx="834887" cy="213492"/>
          </a:xfrm>
          <a:custGeom>
            <a:gdLst>
              <a:gd name="connsiteX0" fmla="*/ 0 w 834887"/>
              <a:gd name="connsiteY0" fmla="*/ 13252 h 213492"/>
              <a:gd name="connsiteX1" fmla="*/ 66260 w 834887"/>
              <a:gd name="connsiteY1" fmla="*/ 0 h 213492"/>
              <a:gd name="connsiteX2" fmla="*/ 198782 w 834887"/>
              <a:gd name="connsiteY2" fmla="*/ 26504 h 213492"/>
              <a:gd name="connsiteX3" fmla="*/ 225287 w 834887"/>
              <a:gd name="connsiteY3" fmla="*/ 66260 h 213492"/>
              <a:gd name="connsiteX4" fmla="*/ 318052 w 834887"/>
              <a:gd name="connsiteY4" fmla="*/ 92765 h 213492"/>
              <a:gd name="connsiteX5" fmla="*/ 543339 w 834887"/>
              <a:gd name="connsiteY5" fmla="*/ 132521 h 213492"/>
              <a:gd name="connsiteX6" fmla="*/ 583095 w 834887"/>
              <a:gd name="connsiteY6" fmla="*/ 145774 h 213492"/>
              <a:gd name="connsiteX7" fmla="*/ 715617 w 834887"/>
              <a:gd name="connsiteY7" fmla="*/ 159026 h 213492"/>
              <a:gd name="connsiteX8" fmla="*/ 808382 w 834887"/>
              <a:gd name="connsiteY8" fmla="*/ 212034 h 213492"/>
              <a:gd name="connsiteX9" fmla="*/ 834887 w 834887"/>
              <a:gd name="connsiteY9" fmla="*/ 212034 h 213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887" h="213492">
                <a:moveTo>
                  <a:pt x="0" y="13252"/>
                </a:moveTo>
                <a:cubicBezTo>
                  <a:pt x="22087" y="8835"/>
                  <a:pt x="43736" y="0"/>
                  <a:pt x="66260" y="0"/>
                </a:cubicBezTo>
                <a:cubicBezTo>
                  <a:pt x="127172" y="0"/>
                  <a:pt x="149822" y="10184"/>
                  <a:pt x="198782" y="26504"/>
                </a:cubicBezTo>
                <a:cubicBezTo>
                  <a:pt x="207617" y="39756"/>
                  <a:pt x="212850" y="56310"/>
                  <a:pt x="225287" y="66260"/>
                </a:cubicBezTo>
                <a:cubicBezTo>
                  <a:pt x="234198" y="73388"/>
                  <a:pt x="314238" y="91621"/>
                  <a:pt x="318052" y="92765"/>
                </a:cubicBezTo>
                <a:cubicBezTo>
                  <a:pt x="463909" y="136521"/>
                  <a:pt x="334716" y="113556"/>
                  <a:pt x="543339" y="132521"/>
                </a:cubicBezTo>
                <a:cubicBezTo>
                  <a:pt x="556591" y="136939"/>
                  <a:pt x="569289" y="143650"/>
                  <a:pt x="583095" y="145774"/>
                </a:cubicBezTo>
                <a:cubicBezTo>
                  <a:pt x="626973" y="152525"/>
                  <a:pt x="672208" y="149724"/>
                  <a:pt x="715617" y="159026"/>
                </a:cubicBezTo>
                <a:cubicBezTo>
                  <a:pt x="779490" y="172713"/>
                  <a:pt x="754915" y="190648"/>
                  <a:pt x="808382" y="212034"/>
                </a:cubicBezTo>
                <a:cubicBezTo>
                  <a:pt x="816585" y="215315"/>
                  <a:pt x="826052" y="212034"/>
                  <a:pt x="834887" y="212034"/>
                </a:cubicBez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26" grpId="0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4147929" y="704282"/>
            <a:ext cx="265045" cy="5738191"/>
          </a:xfrm>
          <a:prstGeom prst="rect">
            <a:avLst/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00328" y="577516"/>
            <a:ext cx="7891671" cy="6015789"/>
          </a:xfrm>
          <a:prstGeom prst="rect">
            <a:avLst/>
          </a:prstGeom>
          <a:blipFill dpi="0"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006470" y="0"/>
            <a:ext cx="185530" cy="685799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6232" y="2100705"/>
            <a:ext cx="3215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32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</a:t>
            </a:r>
          </a:p>
          <a:p>
            <a:pPr marL="107950"/>
            <a:r>
              <a:rPr lang="en-US" altLang="zh-CN" sz="32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theme</a:t>
            </a:r>
            <a:endParaRPr lang="zh-CN" altLang="zh-CN" sz="32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8872" y="3241283"/>
            <a:ext cx="28757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16786" y="3674512"/>
            <a:ext cx="3843130" cy="26460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48870" y="774554"/>
            <a:ext cx="3843130" cy="264607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3" grpId="0"/>
      <p:bldP spid="4" grpId="0"/>
      <p:bldP spid="5" grpId="0" animBg="1"/>
      <p:bldP spid="6" grpId="0" animBg="1"/>
    </p:bldLst>
  </p:timing>
</p:sld>
</file>

<file path=ppt/slides/slide12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>
            <a:off x="2809461" y="0"/>
            <a:ext cx="9382539" cy="6858000"/>
          </a:xfrm>
          <a:prstGeom prst="triangle">
            <a:avLst>
              <a:gd name="adj" fmla="val 10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斜纹 2"/>
          <p:cNvSpPr/>
          <p:nvPr/>
        </p:nvSpPr>
        <p:spPr>
          <a:xfrm>
            <a:off x="5919538" y="2629684"/>
            <a:ext cx="2517913" cy="1855304"/>
          </a:xfrm>
          <a:prstGeom prst="diagStripe">
            <a:avLst>
              <a:gd name="adj" fmla="val 85714"/>
            </a:avLst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6396" y="3016501"/>
            <a:ext cx="4461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32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32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6396" y="3652102"/>
            <a:ext cx="335280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4094924" y="39755"/>
            <a:ext cx="4518991" cy="2478157"/>
          </a:xfrm>
          <a:prstGeom prst="triangle">
            <a:avLst>
              <a:gd name="adj" fmla="val 1656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斜纹 9"/>
          <p:cNvSpPr/>
          <p:nvPr/>
        </p:nvSpPr>
        <p:spPr>
          <a:xfrm rot="20218158">
            <a:off x="3366052" y="292376"/>
            <a:ext cx="1961322" cy="2345635"/>
          </a:xfrm>
          <a:prstGeom prst="diagStripe">
            <a:avLst>
              <a:gd name="adj" fmla="val 83333"/>
            </a:avLst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斜纹 10"/>
          <p:cNvSpPr/>
          <p:nvPr/>
        </p:nvSpPr>
        <p:spPr>
          <a:xfrm>
            <a:off x="8594035" y="652670"/>
            <a:ext cx="2517913" cy="1855304"/>
          </a:xfrm>
          <a:prstGeom prst="diagStripe">
            <a:avLst>
              <a:gd name="adj" fmla="val 85714"/>
            </a:avLst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1" y="0"/>
            <a:ext cx="1325217" cy="6858000"/>
          </a:xfrm>
          <a:custGeom>
            <a:gdLst>
              <a:gd name="connsiteX0" fmla="*/ 0 w 1325217"/>
              <a:gd name="connsiteY0" fmla="*/ 0 h 6858000"/>
              <a:gd name="connsiteX1" fmla="*/ 1325217 w 1325217"/>
              <a:gd name="connsiteY1" fmla="*/ 0 h 6858000"/>
              <a:gd name="connsiteX2" fmla="*/ 1325217 w 1325217"/>
              <a:gd name="connsiteY2" fmla="*/ 6858000 h 6858000"/>
              <a:gd name="connsiteX3" fmla="*/ 0 w 1325217"/>
              <a:gd name="connsiteY3" fmla="*/ 6858000 h 6858000"/>
              <a:gd name="connsiteX4" fmla="*/ 0 w 1325217"/>
              <a:gd name="connsiteY4" fmla="*/ 0 h 6858000"/>
              <a:gd name="connsiteX0-1" fmla="*/ 0 w 1325217"/>
              <a:gd name="connsiteY0-2" fmla="*/ 0 h 6858000"/>
              <a:gd name="connsiteX1-3" fmla="*/ 1325217 w 1325217"/>
              <a:gd name="connsiteY1-4" fmla="*/ 0 h 6858000"/>
              <a:gd name="connsiteX2-5" fmla="*/ 0 w 1325217"/>
              <a:gd name="connsiteY2-6" fmla="*/ 6858000 h 6858000"/>
              <a:gd name="connsiteX3-7" fmla="*/ 0 w 1325217"/>
              <a:gd name="connsiteY3-8" fmla="*/ 0 h 6858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25217" h="6858000">
                <a:moveTo>
                  <a:pt x="0" y="0"/>
                </a:moveTo>
                <a:lnTo>
                  <a:pt x="1325217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10" grpId="0" animBg="1"/>
      <p:bldP spid="11" grpId="0" animBg="1"/>
    </p:bldLst>
  </p:timing>
</p:sld>
</file>

<file path=ppt/slides/slide13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TextBox 25"/>
          <p:cNvSpPr txBox="1"/>
          <p:nvPr/>
        </p:nvSpPr>
        <p:spPr>
          <a:xfrm>
            <a:off x="7298918" y="1784379"/>
            <a:ext cx="3706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4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1454" y="3242759"/>
            <a:ext cx="3706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4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1454" y="4654225"/>
            <a:ext cx="3706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4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390268" y="2921493"/>
            <a:ext cx="4425573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30" name="直接连接符 29"/>
          <p:cNvCxnSpPr/>
          <p:nvPr/>
        </p:nvCxnSpPr>
        <p:spPr>
          <a:xfrm>
            <a:off x="6389453" y="4461074"/>
            <a:ext cx="4426388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35" name="组合 34"/>
          <p:cNvGrpSpPr/>
          <p:nvPr/>
        </p:nvGrpSpPr>
        <p:grpSpPr>
          <a:xfrm>
            <a:off x="6334518" y="1834969"/>
            <a:ext cx="799264" cy="799264"/>
            <a:chOff x="4499992" y="267494"/>
            <a:chExt cx="599448" cy="599448"/>
          </a:xfrm>
        </p:grpSpPr>
        <p:grpSp>
          <p:nvGrpSpPr>
            <p:cNvPr id="36" name="组合 35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2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55091" y="3242759"/>
            <a:ext cx="799264" cy="799264"/>
            <a:chOff x="5418452" y="307702"/>
            <a:chExt cx="599448" cy="599448"/>
          </a:xfrm>
        </p:grpSpPr>
        <p:grpSp>
          <p:nvGrpSpPr>
            <p:cNvPr id="41" name="组合 40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78765" y="4626299"/>
            <a:ext cx="799264" cy="799264"/>
            <a:chOff x="6516216" y="334289"/>
            <a:chExt cx="599448" cy="599448"/>
          </a:xfrm>
        </p:grpSpPr>
        <p:grpSp>
          <p:nvGrpSpPr>
            <p:cNvPr id="46" name="组合 45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1806" y="1776265"/>
            <a:ext cx="3876679" cy="3876679"/>
            <a:chOff x="1914520" y="1856475"/>
            <a:chExt cx="3876679" cy="3876679"/>
          </a:xfrm>
        </p:grpSpPr>
        <p:sp>
          <p:nvSpPr>
            <p:cNvPr id="53" name="椭圆 52"/>
            <p:cNvSpPr/>
            <p:nvPr/>
          </p:nvSpPr>
          <p:spPr>
            <a:xfrm>
              <a:off x="1914520" y="1856475"/>
              <a:ext cx="3876679" cy="3876679"/>
            </a:xfrm>
            <a:prstGeom prst="ellipse">
              <a:avLst/>
            </a:prstGeom>
            <a:solidFill>
              <a:srgbClr val="663300">
                <a:alpha val="40000"/>
              </a:srgbClr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212655" y="2154610"/>
              <a:ext cx="3280409" cy="3280409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13869" y="722480"/>
            <a:ext cx="4461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32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32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</p:bldLst>
  </p:timing>
</p:sld>
</file>

<file path=ppt/slides/slide14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>
            <a:off x="0" y="1042736"/>
            <a:ext cx="4903304" cy="58152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心圆 3"/>
          <p:cNvSpPr>
            <a:spLocks noChangeAspect="1"/>
          </p:cNvSpPr>
          <p:nvPr/>
        </p:nvSpPr>
        <p:spPr>
          <a:xfrm>
            <a:off x="4344773" y="1580807"/>
            <a:ext cx="1080002" cy="1080000"/>
          </a:xfrm>
          <a:prstGeom prst="roundRect">
            <a:avLst/>
          </a:prstGeom>
          <a:solidFill>
            <a:srgbClr val="663300"/>
          </a:solidFill>
          <a:ln w="317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zh-CN" altLang="en-US" sz="48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同心圆 3"/>
          <p:cNvSpPr>
            <a:spLocks noChangeAspect="1"/>
          </p:cNvSpPr>
          <p:nvPr/>
        </p:nvSpPr>
        <p:spPr>
          <a:xfrm>
            <a:off x="4344773" y="4999868"/>
            <a:ext cx="1080002" cy="1080000"/>
          </a:xfrm>
          <a:prstGeom prst="roundRect">
            <a:avLst/>
          </a:prstGeom>
          <a:solidFill>
            <a:srgbClr val="663300"/>
          </a:solidFill>
          <a:ln w="317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zh-CN" altLang="en-US" sz="48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同心圆 3"/>
          <p:cNvSpPr>
            <a:spLocks noChangeAspect="1"/>
          </p:cNvSpPr>
          <p:nvPr/>
        </p:nvSpPr>
        <p:spPr>
          <a:xfrm>
            <a:off x="4344773" y="3290337"/>
            <a:ext cx="1080002" cy="1080000"/>
          </a:xfrm>
          <a:prstGeom prst="roundRect">
            <a:avLst/>
          </a:prstGeom>
          <a:solidFill>
            <a:srgbClr val="663300"/>
          </a:solidFill>
          <a:ln w="317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zh-CN" altLang="en-US" sz="48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5638531" y="1475526"/>
            <a:ext cx="5248131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4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000"/>
              </a:lnSpc>
            </a:pPr>
            <a:r>
              <a:rPr lang="en-US" altLang="zh-CN" sz="16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6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5638531" y="3178430"/>
            <a:ext cx="5248131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4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000"/>
              </a:lnSpc>
            </a:pPr>
            <a:r>
              <a:rPr lang="en-US" altLang="zh-CN" sz="16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6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5638531" y="4954220"/>
            <a:ext cx="524813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000"/>
              </a:lnSpc>
            </a:pPr>
            <a:r>
              <a:rPr lang="en-US" altLang="zh-CN" sz="16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6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5" grpId="0"/>
      <p:bldP spid="16" grpId="0"/>
      <p:bldP spid="17" grpId="0"/>
    </p:bldLst>
  </p:timing>
</p:sld>
</file>

<file path=ppt/slides/slide15.xml><?xml version="1.0" encoding="utf-8"?>
<p:sld xmlns:c="http://schemas.openxmlformats.org/drawingml/2006/chart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602148" y="2680255"/>
            <a:ext cx="5785941" cy="3574772"/>
          </a:xfrm>
          <a:prstGeom prst="rect">
            <a:avLst/>
          </a:prstGeom>
          <a:solidFill>
            <a:srgbClr val="663300">
              <a:alpha val="40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6053521" y="3061253"/>
          <a:ext cx="4839765" cy="286252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" name="TextBox 25"/>
          <p:cNvSpPr txBox="1"/>
          <p:nvPr/>
        </p:nvSpPr>
        <p:spPr>
          <a:xfrm>
            <a:off x="5585521" y="1435768"/>
            <a:ext cx="3783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79164" y="1835523"/>
            <a:ext cx="5035826" cy="679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16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39305" y="2385390"/>
          <a:ext cx="4435060" cy="38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12"/>
                <a:gridCol w="887012"/>
                <a:gridCol w="887012"/>
                <a:gridCol w="887012"/>
                <a:gridCol w="887012"/>
              </a:tblGrid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en-US" altLang="zh-CN" sz="12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2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25"/>
          <p:cNvSpPr txBox="1"/>
          <p:nvPr/>
        </p:nvSpPr>
        <p:spPr>
          <a:xfrm>
            <a:off x="821365" y="1720689"/>
            <a:ext cx="477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8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chart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AsOne/>
      </p:bldGraphic>
      <p:bldP spid="6" grpId="0"/>
      <p:bldP spid="7" grpId="0"/>
      <p:bldP spid="9" grpId="0"/>
    </p:bldLst>
  </p:timing>
</p:sld>
</file>

<file path=ppt/slides/slide16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1775791" y="2252873"/>
            <a:ext cx="3193774" cy="18218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080497" y="2252873"/>
            <a:ext cx="3193774" cy="182182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>
          <a:xfrm>
            <a:off x="1565412" y="2066929"/>
            <a:ext cx="3607129" cy="2849632"/>
          </a:xfrm>
          <a:custGeom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rgbClr val="663300">
              <a:alpha val="30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KSO_Shape"/>
          <p:cNvSpPr/>
          <p:nvPr/>
        </p:nvSpPr>
        <p:spPr>
          <a:xfrm>
            <a:off x="6859656" y="2066929"/>
            <a:ext cx="3607129" cy="2849632"/>
          </a:xfrm>
          <a:custGeom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rgbClr val="663300">
              <a:alpha val="30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7764" y="2647316"/>
            <a:ext cx="1122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Segoe UI Light" panose="020b0502040204020203" pitchFamily="34" charset="0"/>
                <a:ea typeface="微软雅黑" panose="020b0503020204020204" pitchFamily="34" charset="-122"/>
                <a:cs typeface="Segoe UI Light" panose="020b0502040204020203" pitchFamily="34" charset="0"/>
              </a:rPr>
              <a:t>78</a:t>
            </a:r>
            <a:endParaRPr lang="zh-CN" altLang="en-US" sz="720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Segoe UI Light" panose="020b0502040204020203" pitchFamily="34" charset="0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43270" y="5192833"/>
            <a:ext cx="384313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34869" y="2629812"/>
            <a:ext cx="10567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Segoe UI Light" panose="020b0502040204020203" pitchFamily="34" charset="0"/>
                <a:ea typeface="微软雅黑" panose="020b0503020204020204" pitchFamily="34" charset="-122"/>
                <a:cs typeface="Segoe UI Light" panose="020b0502040204020203" pitchFamily="34" charset="0"/>
              </a:rPr>
              <a:t>93</a:t>
            </a:r>
            <a:endParaRPr lang="zh-CN" altLang="en-US" sz="660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Segoe UI Light" panose="020b0502040204020203" pitchFamily="34" charset="0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1496" y="5159703"/>
            <a:ext cx="384313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41592" y="2305231"/>
            <a:ext cx="2108815" cy="2108815"/>
            <a:chOff x="2107096" y="2026932"/>
            <a:chExt cx="2108815" cy="2108815"/>
          </a:xfrm>
        </p:grpSpPr>
        <p:sp>
          <p:nvSpPr>
            <p:cNvPr id="14" name="椭圆 13"/>
            <p:cNvSpPr/>
            <p:nvPr/>
          </p:nvSpPr>
          <p:spPr>
            <a:xfrm>
              <a:off x="2107096" y="2026932"/>
              <a:ext cx="2108815" cy="2108815"/>
            </a:xfrm>
            <a:prstGeom prst="ellipse">
              <a:avLst/>
            </a:prstGeom>
            <a:solidFill>
              <a:srgbClr val="663300">
                <a:alpha val="20000"/>
              </a:srgbClr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299578" y="2206162"/>
              <a:ext cx="1723318" cy="1723318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90594" y="1446574"/>
            <a:ext cx="382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8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49964" y="1366364"/>
            <a:ext cx="382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8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正五边形 5"/>
          <p:cNvSpPr/>
          <p:nvPr/>
        </p:nvSpPr>
        <p:spPr>
          <a:xfrm>
            <a:off x="4171122" y="1755914"/>
            <a:ext cx="3856383" cy="3326296"/>
          </a:xfrm>
          <a:prstGeom prst="pentagon">
            <a:avLst/>
          </a:prstGeom>
          <a:noFill/>
          <a:ln w="1270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598109" y="1736040"/>
            <a:ext cx="9957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540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正五边形 11"/>
          <p:cNvSpPr/>
          <p:nvPr/>
        </p:nvSpPr>
        <p:spPr>
          <a:xfrm>
            <a:off x="4171122" y="1729410"/>
            <a:ext cx="3856383" cy="3326296"/>
          </a:xfrm>
          <a:prstGeom prst="pentagon">
            <a:avLst/>
          </a:prstGeom>
          <a:noFill/>
          <a:ln w="1270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38939" y="3043220"/>
            <a:ext cx="5314121" cy="799911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107950" algn="ctr">
              <a:lnSpc>
                <a:spcPts val="3800"/>
              </a:lnSpc>
            </a:pPr>
            <a:r>
              <a:rPr lang="en-US" altLang="zh-CN" sz="3200" kern="2200">
                <a:solidFill>
                  <a:schemeClr val="bg1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3200" kern="2200">
              <a:solidFill>
                <a:schemeClr val="bg1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80337" y="65912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创意民宿</a:t>
            </a:r>
          </a:p>
        </p:txBody>
      </p:sp>
      <p:sp>
        <p:nvSpPr>
          <p:cNvPr id="29" name="KSO_Shape"/>
          <p:cNvSpPr/>
          <p:nvPr/>
        </p:nvSpPr>
        <p:spPr>
          <a:xfrm>
            <a:off x="6842659" y="4769258"/>
            <a:ext cx="678756" cy="556591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>
          <a:xfrm>
            <a:off x="5709602" y="4831530"/>
            <a:ext cx="1272206" cy="1043230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4306356" y="4981292"/>
            <a:ext cx="1648409" cy="1351722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20093699">
            <a:off x="6840681" y="6115345"/>
            <a:ext cx="834887" cy="213492"/>
          </a:xfrm>
          <a:custGeom>
            <a:gdLst>
              <a:gd name="connsiteX0" fmla="*/ 0 w 834887"/>
              <a:gd name="connsiteY0" fmla="*/ 13252 h 213492"/>
              <a:gd name="connsiteX1" fmla="*/ 66260 w 834887"/>
              <a:gd name="connsiteY1" fmla="*/ 0 h 213492"/>
              <a:gd name="connsiteX2" fmla="*/ 198782 w 834887"/>
              <a:gd name="connsiteY2" fmla="*/ 26504 h 213492"/>
              <a:gd name="connsiteX3" fmla="*/ 225287 w 834887"/>
              <a:gd name="connsiteY3" fmla="*/ 66260 h 213492"/>
              <a:gd name="connsiteX4" fmla="*/ 318052 w 834887"/>
              <a:gd name="connsiteY4" fmla="*/ 92765 h 213492"/>
              <a:gd name="connsiteX5" fmla="*/ 543339 w 834887"/>
              <a:gd name="connsiteY5" fmla="*/ 132521 h 213492"/>
              <a:gd name="connsiteX6" fmla="*/ 583095 w 834887"/>
              <a:gd name="connsiteY6" fmla="*/ 145774 h 213492"/>
              <a:gd name="connsiteX7" fmla="*/ 715617 w 834887"/>
              <a:gd name="connsiteY7" fmla="*/ 159026 h 213492"/>
              <a:gd name="connsiteX8" fmla="*/ 808382 w 834887"/>
              <a:gd name="connsiteY8" fmla="*/ 212034 h 213492"/>
              <a:gd name="connsiteX9" fmla="*/ 834887 w 834887"/>
              <a:gd name="connsiteY9" fmla="*/ 212034 h 213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887" h="213492">
                <a:moveTo>
                  <a:pt x="0" y="13252"/>
                </a:moveTo>
                <a:cubicBezTo>
                  <a:pt x="22087" y="8835"/>
                  <a:pt x="43736" y="0"/>
                  <a:pt x="66260" y="0"/>
                </a:cubicBezTo>
                <a:cubicBezTo>
                  <a:pt x="127172" y="0"/>
                  <a:pt x="149822" y="10184"/>
                  <a:pt x="198782" y="26504"/>
                </a:cubicBezTo>
                <a:cubicBezTo>
                  <a:pt x="207617" y="39756"/>
                  <a:pt x="212850" y="56310"/>
                  <a:pt x="225287" y="66260"/>
                </a:cubicBezTo>
                <a:cubicBezTo>
                  <a:pt x="234198" y="73388"/>
                  <a:pt x="314238" y="91621"/>
                  <a:pt x="318052" y="92765"/>
                </a:cubicBezTo>
                <a:cubicBezTo>
                  <a:pt x="463909" y="136521"/>
                  <a:pt x="334716" y="113556"/>
                  <a:pt x="543339" y="132521"/>
                </a:cubicBezTo>
                <a:cubicBezTo>
                  <a:pt x="556591" y="136939"/>
                  <a:pt x="569289" y="143650"/>
                  <a:pt x="583095" y="145774"/>
                </a:cubicBezTo>
                <a:cubicBezTo>
                  <a:pt x="626973" y="152525"/>
                  <a:pt x="672208" y="149724"/>
                  <a:pt x="715617" y="159026"/>
                </a:cubicBezTo>
                <a:cubicBezTo>
                  <a:pt x="779490" y="172713"/>
                  <a:pt x="754915" y="190648"/>
                  <a:pt x="808382" y="212034"/>
                </a:cubicBezTo>
                <a:cubicBezTo>
                  <a:pt x="816585" y="215315"/>
                  <a:pt x="826052" y="212034"/>
                  <a:pt x="834887" y="212034"/>
                </a:cubicBez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26" grpId="0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307494" y="849180"/>
            <a:ext cx="3299792" cy="28127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706678" y="3767974"/>
            <a:ext cx="3299792" cy="281277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07494" y="3767974"/>
            <a:ext cx="3299792" cy="281277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706678" y="849180"/>
            <a:ext cx="3299792" cy="281277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02253" y="1053547"/>
            <a:ext cx="3421129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>
              <a:lnSpc>
                <a:spcPts val="3800"/>
              </a:lnSpc>
            </a:pPr>
            <a:r>
              <a:rPr lang="en-US" altLang="zh-CN" sz="24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4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2253" y="1689148"/>
            <a:ext cx="335280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solidFill>
                  <a:srgbClr val="6633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2253" y="3816625"/>
            <a:ext cx="3421129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>
              <a:lnSpc>
                <a:spcPts val="3800"/>
              </a:lnSpc>
            </a:pPr>
            <a:r>
              <a:rPr lang="en-US" altLang="zh-CN" sz="24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4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2253" y="4452226"/>
            <a:ext cx="335280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solidFill>
                  <a:srgbClr val="6633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9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539409" y="874643"/>
            <a:ext cx="6652591" cy="507558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44102" y="3694040"/>
            <a:ext cx="3421129" cy="535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>
              <a:lnSpc>
                <a:spcPts val="3800"/>
              </a:lnSpc>
            </a:pPr>
            <a:r>
              <a:rPr lang="en-US" altLang="zh-CN" sz="24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4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102" y="4329641"/>
            <a:ext cx="404676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solidFill>
                  <a:srgbClr val="6633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113182"/>
            <a:ext cx="6096000" cy="23158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flipV="1">
            <a:off x="4108175" y="0"/>
            <a:ext cx="3988905" cy="1524000"/>
          </a:xfrm>
          <a:prstGeom prst="triangle">
            <a:avLst/>
          </a:prstGeom>
          <a:solidFill>
            <a:srgbClr val="3D1C0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69505" y="2583592"/>
            <a:ext cx="1904432" cy="1800000"/>
            <a:chOff x="659905" y="2646947"/>
            <a:chExt cx="1904432" cy="1800000"/>
          </a:xfrm>
        </p:grpSpPr>
        <p:sp>
          <p:nvSpPr>
            <p:cNvPr id="6" name="椭圆 5"/>
            <p:cNvSpPr/>
            <p:nvPr/>
          </p:nvSpPr>
          <p:spPr>
            <a:xfrm>
              <a:off x="712121" y="2646947"/>
              <a:ext cx="1800000" cy="18000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59905" y="3269295"/>
              <a:ext cx="1904432" cy="523220"/>
            </a:xfrm>
            <a:prstGeom prst="rect">
              <a:avLst/>
            </a:prstGeom>
            <a:noFill/>
            <a:effectLst>
              <a:glow rad="101600">
                <a:srgbClr val="000000">
                  <a:alpha val="40000"/>
                </a:srgb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/>
                  <a:latin typeface="Eras Demi ITC" panose="020b08050305040208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2800">
                <a:solidFill>
                  <a:schemeClr val="bg1"/>
                </a:solidFill>
                <a:effectLst/>
                <a:latin typeface="Eras Demi ITC" panose="020b08050305040208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KSO_Shape"/>
          <p:cNvSpPr/>
          <p:nvPr/>
        </p:nvSpPr>
        <p:spPr bwMode="auto">
          <a:xfrm>
            <a:off x="5791717" y="1155702"/>
            <a:ext cx="608565" cy="458302"/>
          </a:xfrm>
          <a:custGeom>
            <a:gdLst>
              <a:gd name="T0" fmla="*/ 1720291 w 4967"/>
              <a:gd name="T1" fmla="*/ 1356550 h 3741"/>
              <a:gd name="T2" fmla="*/ 1388267 w 4967"/>
              <a:gd name="T3" fmla="*/ 665039 h 3741"/>
              <a:gd name="T4" fmla="*/ 424092 w 4967"/>
              <a:gd name="T5" fmla="*/ 1356550 h 3741"/>
              <a:gd name="T6" fmla="*/ 102942 w 4967"/>
              <a:gd name="T7" fmla="*/ 455084 h 3741"/>
              <a:gd name="T8" fmla="*/ 0 w 4967"/>
              <a:gd name="T9" fmla="*/ 403955 h 3741"/>
              <a:gd name="T10" fmla="*/ 901105 w 4967"/>
              <a:gd name="T11" fmla="*/ 0 h 3741"/>
              <a:gd name="T12" fmla="*/ 1800397 w 4967"/>
              <a:gd name="T13" fmla="*/ 402867 h 3741"/>
              <a:gd name="T14" fmla="*/ 1720291 w 4967"/>
              <a:gd name="T15" fmla="*/ 455084 h 3741"/>
              <a:gd name="T16" fmla="*/ 1218267 w 4967"/>
              <a:gd name="T17" fmla="*/ 1356550 h 3741"/>
              <a:gd name="T18" fmla="*/ 957288 w 4967"/>
              <a:gd name="T19" fmla="*/ 859402 h 3741"/>
              <a:gd name="T20" fmla="*/ 875732 w 4967"/>
              <a:gd name="T21" fmla="*/ 949331 h 3741"/>
              <a:gd name="T22" fmla="*/ 624176 w 4967"/>
              <a:gd name="T23" fmla="*/ 859402 h 3741"/>
              <a:gd name="T24" fmla="*/ 902917 w 4967"/>
              <a:gd name="T25" fmla="*/ 1206064 h 3741"/>
              <a:gd name="T26" fmla="*/ 906904 w 4967"/>
              <a:gd name="T27" fmla="*/ 1187933 h 3741"/>
              <a:gd name="T28" fmla="*/ 885881 w 4967"/>
              <a:gd name="T29" fmla="*/ 1187933 h 3741"/>
              <a:gd name="T30" fmla="*/ 889506 w 4967"/>
              <a:gd name="T31" fmla="*/ 1206064 h 3741"/>
              <a:gd name="T32" fmla="*/ 902917 w 4967"/>
              <a:gd name="T33" fmla="*/ 1268071 h 3741"/>
              <a:gd name="T34" fmla="*/ 955113 w 4967"/>
              <a:gd name="T35" fmla="*/ 1206064 h 3741"/>
              <a:gd name="T36" fmla="*/ 958738 w 4967"/>
              <a:gd name="T37" fmla="*/ 1187933 h 3741"/>
              <a:gd name="T38" fmla="*/ 938077 w 4967"/>
              <a:gd name="T39" fmla="*/ 1187933 h 3741"/>
              <a:gd name="T40" fmla="*/ 941702 w 4967"/>
              <a:gd name="T41" fmla="*/ 1206064 h 3741"/>
              <a:gd name="T42" fmla="*/ 955113 w 4967"/>
              <a:gd name="T43" fmla="*/ 1268071 h 3741"/>
              <a:gd name="T44" fmla="*/ 868120 w 4967"/>
              <a:gd name="T45" fmla="*/ 1276774 h 3741"/>
              <a:gd name="T46" fmla="*/ 977949 w 4967"/>
              <a:gd name="T47" fmla="*/ 1290191 h 3741"/>
              <a:gd name="T48" fmla="*/ 868120 w 4967"/>
              <a:gd name="T49" fmla="*/ 1276774 h 3741"/>
              <a:gd name="T50" fmla="*/ 847459 w 4967"/>
              <a:gd name="T51" fmla="*/ 1168714 h 3741"/>
              <a:gd name="T52" fmla="*/ 868120 w 4967"/>
              <a:gd name="T53" fmla="*/ 1312311 h 3741"/>
              <a:gd name="T54" fmla="*/ 997885 w 4967"/>
              <a:gd name="T55" fmla="*/ 1291279 h 3741"/>
              <a:gd name="T56" fmla="*/ 977224 w 4967"/>
              <a:gd name="T57" fmla="*/ 1148045 h 3741"/>
              <a:gd name="T58" fmla="*/ 698845 w 4967"/>
              <a:gd name="T59" fmla="*/ 1146595 h 3741"/>
              <a:gd name="T60" fmla="*/ 678185 w 4967"/>
              <a:gd name="T61" fmla="*/ 1289828 h 3741"/>
              <a:gd name="T62" fmla="*/ 807587 w 4967"/>
              <a:gd name="T63" fmla="*/ 1310860 h 3741"/>
              <a:gd name="T64" fmla="*/ 828610 w 4967"/>
              <a:gd name="T65" fmla="*/ 1167627 h 3741"/>
              <a:gd name="T66" fmla="*/ 698845 w 4967"/>
              <a:gd name="T67" fmla="*/ 1146595 h 3741"/>
              <a:gd name="T68" fmla="*/ 762640 w 4967"/>
              <a:gd name="T69" fmla="*/ 1173428 h 3741"/>
              <a:gd name="T70" fmla="*/ 767353 w 4967"/>
              <a:gd name="T71" fmla="*/ 1203526 h 3741"/>
              <a:gd name="T72" fmla="*/ 752854 w 4967"/>
              <a:gd name="T73" fmla="*/ 1205339 h 3741"/>
              <a:gd name="T74" fmla="*/ 735818 w 4967"/>
              <a:gd name="T75" fmla="*/ 1173428 h 3741"/>
              <a:gd name="T76" fmla="*/ 712982 w 4967"/>
              <a:gd name="T77" fmla="*/ 1213679 h 3741"/>
              <a:gd name="T78" fmla="*/ 747054 w 4967"/>
              <a:gd name="T79" fmla="*/ 1280763 h 3741"/>
              <a:gd name="T80" fmla="*/ 718419 w 4967"/>
              <a:gd name="T81" fmla="*/ 1294905 h 3741"/>
              <a:gd name="T82" fmla="*/ 787289 w 4967"/>
              <a:gd name="T83" fmla="*/ 1285840 h 3741"/>
              <a:gd name="T84" fmla="*/ 757203 w 4967"/>
              <a:gd name="T85" fmla="*/ 1251754 h 3741"/>
              <a:gd name="T86" fmla="*/ 790551 w 4967"/>
              <a:gd name="T87" fmla="*/ 1173428 h 374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967" h="3741">
                <a:moveTo>
                  <a:pt x="4746" y="1255"/>
                </a:moveTo>
                <a:cubicBezTo>
                  <a:pt x="4746" y="3741"/>
                  <a:pt x="4746" y="3741"/>
                  <a:pt x="4746" y="3741"/>
                </a:cubicBezTo>
                <a:cubicBezTo>
                  <a:pt x="3830" y="3741"/>
                  <a:pt x="3830" y="3741"/>
                  <a:pt x="3830" y="3741"/>
                </a:cubicBezTo>
                <a:cubicBezTo>
                  <a:pt x="3830" y="1834"/>
                  <a:pt x="3830" y="1834"/>
                  <a:pt x="3830" y="1834"/>
                </a:cubicBezTo>
                <a:cubicBezTo>
                  <a:pt x="1170" y="1834"/>
                  <a:pt x="1170" y="1834"/>
                  <a:pt x="1170" y="1834"/>
                </a:cubicBezTo>
                <a:cubicBezTo>
                  <a:pt x="1170" y="3741"/>
                  <a:pt x="1170" y="3741"/>
                  <a:pt x="1170" y="3741"/>
                </a:cubicBezTo>
                <a:cubicBezTo>
                  <a:pt x="284" y="3741"/>
                  <a:pt x="284" y="3741"/>
                  <a:pt x="284" y="3741"/>
                </a:cubicBezTo>
                <a:cubicBezTo>
                  <a:pt x="284" y="1255"/>
                  <a:pt x="284" y="1255"/>
                  <a:pt x="284" y="1255"/>
                </a:cubicBezTo>
                <a:cubicBezTo>
                  <a:pt x="0" y="1255"/>
                  <a:pt x="0" y="1255"/>
                  <a:pt x="0" y="1255"/>
                </a:cubicBezTo>
                <a:cubicBezTo>
                  <a:pt x="0" y="1114"/>
                  <a:pt x="0" y="1114"/>
                  <a:pt x="0" y="1114"/>
                </a:cubicBezTo>
                <a:cubicBezTo>
                  <a:pt x="1085" y="628"/>
                  <a:pt x="1085" y="628"/>
                  <a:pt x="1085" y="628"/>
                </a:cubicBezTo>
                <a:cubicBezTo>
                  <a:pt x="2486" y="0"/>
                  <a:pt x="2486" y="0"/>
                  <a:pt x="2486" y="0"/>
                </a:cubicBezTo>
                <a:cubicBezTo>
                  <a:pt x="3887" y="628"/>
                  <a:pt x="3887" y="628"/>
                  <a:pt x="3887" y="628"/>
                </a:cubicBezTo>
                <a:cubicBezTo>
                  <a:pt x="4967" y="1111"/>
                  <a:pt x="4967" y="1111"/>
                  <a:pt x="4967" y="1111"/>
                </a:cubicBezTo>
                <a:cubicBezTo>
                  <a:pt x="4967" y="1255"/>
                  <a:pt x="4967" y="1255"/>
                  <a:pt x="4967" y="1255"/>
                </a:cubicBezTo>
                <a:cubicBezTo>
                  <a:pt x="4746" y="1255"/>
                  <a:pt x="4746" y="1255"/>
                  <a:pt x="4746" y="1255"/>
                </a:cubicBezTo>
                <a:close/>
                <a:moveTo>
                  <a:pt x="1722" y="3741"/>
                </a:moveTo>
                <a:cubicBezTo>
                  <a:pt x="3361" y="3741"/>
                  <a:pt x="3361" y="3741"/>
                  <a:pt x="3361" y="3741"/>
                </a:cubicBezTo>
                <a:cubicBezTo>
                  <a:pt x="3361" y="2370"/>
                  <a:pt x="3361" y="2370"/>
                  <a:pt x="3361" y="2370"/>
                </a:cubicBezTo>
                <a:cubicBezTo>
                  <a:pt x="2641" y="2370"/>
                  <a:pt x="2641" y="2370"/>
                  <a:pt x="2641" y="2370"/>
                </a:cubicBezTo>
                <a:cubicBezTo>
                  <a:pt x="2641" y="2618"/>
                  <a:pt x="2641" y="2618"/>
                  <a:pt x="2641" y="2618"/>
                </a:cubicBezTo>
                <a:cubicBezTo>
                  <a:pt x="2416" y="2618"/>
                  <a:pt x="2416" y="2618"/>
                  <a:pt x="2416" y="2618"/>
                </a:cubicBezTo>
                <a:cubicBezTo>
                  <a:pt x="2416" y="2370"/>
                  <a:pt x="2416" y="2370"/>
                  <a:pt x="2416" y="2370"/>
                </a:cubicBezTo>
                <a:cubicBezTo>
                  <a:pt x="1722" y="2370"/>
                  <a:pt x="1722" y="2370"/>
                  <a:pt x="1722" y="2370"/>
                </a:cubicBezTo>
                <a:cubicBezTo>
                  <a:pt x="1722" y="3741"/>
                  <a:pt x="1722" y="3741"/>
                  <a:pt x="1722" y="3741"/>
                </a:cubicBezTo>
                <a:close/>
                <a:moveTo>
                  <a:pt x="2491" y="3326"/>
                </a:moveTo>
                <a:cubicBezTo>
                  <a:pt x="2531" y="3326"/>
                  <a:pt x="2531" y="3326"/>
                  <a:pt x="2531" y="3326"/>
                </a:cubicBezTo>
                <a:cubicBezTo>
                  <a:pt x="2502" y="3276"/>
                  <a:pt x="2502" y="3276"/>
                  <a:pt x="2502" y="3276"/>
                </a:cubicBezTo>
                <a:cubicBezTo>
                  <a:pt x="2473" y="3226"/>
                  <a:pt x="2473" y="3226"/>
                  <a:pt x="2473" y="3226"/>
                </a:cubicBezTo>
                <a:cubicBezTo>
                  <a:pt x="2444" y="3276"/>
                  <a:pt x="2444" y="3276"/>
                  <a:pt x="2444" y="3276"/>
                </a:cubicBezTo>
                <a:cubicBezTo>
                  <a:pt x="2415" y="3326"/>
                  <a:pt x="2415" y="3326"/>
                  <a:pt x="2415" y="3326"/>
                </a:cubicBezTo>
                <a:cubicBezTo>
                  <a:pt x="2454" y="3326"/>
                  <a:pt x="2454" y="3326"/>
                  <a:pt x="2454" y="3326"/>
                </a:cubicBezTo>
                <a:cubicBezTo>
                  <a:pt x="2454" y="3497"/>
                  <a:pt x="2454" y="3497"/>
                  <a:pt x="2454" y="3497"/>
                </a:cubicBezTo>
                <a:cubicBezTo>
                  <a:pt x="2491" y="3497"/>
                  <a:pt x="2491" y="3497"/>
                  <a:pt x="2491" y="3497"/>
                </a:cubicBezTo>
                <a:cubicBezTo>
                  <a:pt x="2491" y="3326"/>
                  <a:pt x="2491" y="3326"/>
                  <a:pt x="2491" y="3326"/>
                </a:cubicBezTo>
                <a:close/>
                <a:moveTo>
                  <a:pt x="2635" y="3326"/>
                </a:moveTo>
                <a:cubicBezTo>
                  <a:pt x="2674" y="3326"/>
                  <a:pt x="2674" y="3326"/>
                  <a:pt x="2674" y="3326"/>
                </a:cubicBezTo>
                <a:cubicBezTo>
                  <a:pt x="2645" y="3276"/>
                  <a:pt x="2645" y="3276"/>
                  <a:pt x="2645" y="3276"/>
                </a:cubicBezTo>
                <a:cubicBezTo>
                  <a:pt x="2617" y="3226"/>
                  <a:pt x="2617" y="3226"/>
                  <a:pt x="2617" y="3226"/>
                </a:cubicBezTo>
                <a:cubicBezTo>
                  <a:pt x="2588" y="3276"/>
                  <a:pt x="2588" y="3276"/>
                  <a:pt x="2588" y="3276"/>
                </a:cubicBezTo>
                <a:cubicBezTo>
                  <a:pt x="2559" y="3326"/>
                  <a:pt x="2559" y="3326"/>
                  <a:pt x="2559" y="3326"/>
                </a:cubicBezTo>
                <a:cubicBezTo>
                  <a:pt x="2598" y="3326"/>
                  <a:pt x="2598" y="3326"/>
                  <a:pt x="2598" y="3326"/>
                </a:cubicBezTo>
                <a:cubicBezTo>
                  <a:pt x="2598" y="3497"/>
                  <a:pt x="2598" y="3497"/>
                  <a:pt x="2598" y="3497"/>
                </a:cubicBezTo>
                <a:cubicBezTo>
                  <a:pt x="2635" y="3497"/>
                  <a:pt x="2635" y="3497"/>
                  <a:pt x="2635" y="3497"/>
                </a:cubicBezTo>
                <a:cubicBezTo>
                  <a:pt x="2635" y="3326"/>
                  <a:pt x="2635" y="3326"/>
                  <a:pt x="2635" y="3326"/>
                </a:cubicBezTo>
                <a:close/>
                <a:moveTo>
                  <a:pt x="2395" y="3521"/>
                </a:moveTo>
                <a:cubicBezTo>
                  <a:pt x="2395" y="3558"/>
                  <a:pt x="2395" y="3558"/>
                  <a:pt x="2395" y="3558"/>
                </a:cubicBezTo>
                <a:cubicBezTo>
                  <a:pt x="2698" y="3558"/>
                  <a:pt x="2698" y="3558"/>
                  <a:pt x="2698" y="3558"/>
                </a:cubicBezTo>
                <a:cubicBezTo>
                  <a:pt x="2698" y="3521"/>
                  <a:pt x="2698" y="3521"/>
                  <a:pt x="2698" y="3521"/>
                </a:cubicBezTo>
                <a:cubicBezTo>
                  <a:pt x="2395" y="3521"/>
                  <a:pt x="2395" y="3521"/>
                  <a:pt x="2395" y="3521"/>
                </a:cubicBezTo>
                <a:close/>
                <a:moveTo>
                  <a:pt x="2395" y="3166"/>
                </a:moveTo>
                <a:cubicBezTo>
                  <a:pt x="2364" y="3166"/>
                  <a:pt x="2338" y="3192"/>
                  <a:pt x="2338" y="3223"/>
                </a:cubicBezTo>
                <a:cubicBezTo>
                  <a:pt x="2338" y="3561"/>
                  <a:pt x="2338" y="3561"/>
                  <a:pt x="2338" y="3561"/>
                </a:cubicBezTo>
                <a:cubicBezTo>
                  <a:pt x="2338" y="3593"/>
                  <a:pt x="2364" y="3619"/>
                  <a:pt x="2395" y="3619"/>
                </a:cubicBezTo>
                <a:cubicBezTo>
                  <a:pt x="2696" y="3619"/>
                  <a:pt x="2696" y="3619"/>
                  <a:pt x="2696" y="3619"/>
                </a:cubicBezTo>
                <a:cubicBezTo>
                  <a:pt x="2727" y="3619"/>
                  <a:pt x="2753" y="3593"/>
                  <a:pt x="2753" y="3561"/>
                </a:cubicBezTo>
                <a:cubicBezTo>
                  <a:pt x="2753" y="3223"/>
                  <a:pt x="2753" y="3223"/>
                  <a:pt x="2753" y="3223"/>
                </a:cubicBezTo>
                <a:cubicBezTo>
                  <a:pt x="2753" y="3192"/>
                  <a:pt x="2727" y="3166"/>
                  <a:pt x="2696" y="3166"/>
                </a:cubicBezTo>
                <a:cubicBezTo>
                  <a:pt x="2395" y="3166"/>
                  <a:pt x="2395" y="3166"/>
                  <a:pt x="2395" y="3166"/>
                </a:cubicBezTo>
                <a:close/>
                <a:moveTo>
                  <a:pt x="1928" y="3162"/>
                </a:moveTo>
                <a:cubicBezTo>
                  <a:pt x="1897" y="3162"/>
                  <a:pt x="1871" y="3188"/>
                  <a:pt x="1871" y="3220"/>
                </a:cubicBezTo>
                <a:cubicBezTo>
                  <a:pt x="1871" y="3557"/>
                  <a:pt x="1871" y="3557"/>
                  <a:pt x="1871" y="3557"/>
                </a:cubicBezTo>
                <a:cubicBezTo>
                  <a:pt x="1871" y="3589"/>
                  <a:pt x="1897" y="3615"/>
                  <a:pt x="1928" y="3615"/>
                </a:cubicBezTo>
                <a:cubicBezTo>
                  <a:pt x="2228" y="3615"/>
                  <a:pt x="2228" y="3615"/>
                  <a:pt x="2228" y="3615"/>
                </a:cubicBezTo>
                <a:cubicBezTo>
                  <a:pt x="2260" y="3615"/>
                  <a:pt x="2286" y="3589"/>
                  <a:pt x="2286" y="3557"/>
                </a:cubicBezTo>
                <a:cubicBezTo>
                  <a:pt x="2286" y="3220"/>
                  <a:pt x="2286" y="3220"/>
                  <a:pt x="2286" y="3220"/>
                </a:cubicBezTo>
                <a:cubicBezTo>
                  <a:pt x="2286" y="3188"/>
                  <a:pt x="2260" y="3162"/>
                  <a:pt x="2228" y="3162"/>
                </a:cubicBezTo>
                <a:cubicBezTo>
                  <a:pt x="1928" y="3162"/>
                  <a:pt x="1928" y="3162"/>
                  <a:pt x="1928" y="3162"/>
                </a:cubicBezTo>
                <a:close/>
                <a:moveTo>
                  <a:pt x="2181" y="3236"/>
                </a:moveTo>
                <a:cubicBezTo>
                  <a:pt x="2104" y="3236"/>
                  <a:pt x="2104" y="3236"/>
                  <a:pt x="2104" y="3236"/>
                </a:cubicBezTo>
                <a:cubicBezTo>
                  <a:pt x="2073" y="3291"/>
                  <a:pt x="2073" y="3291"/>
                  <a:pt x="2073" y="3291"/>
                </a:cubicBezTo>
                <a:cubicBezTo>
                  <a:pt x="2117" y="3319"/>
                  <a:pt x="2117" y="3319"/>
                  <a:pt x="2117" y="3319"/>
                </a:cubicBezTo>
                <a:cubicBezTo>
                  <a:pt x="2074" y="3428"/>
                  <a:pt x="2074" y="3428"/>
                  <a:pt x="2074" y="3428"/>
                </a:cubicBezTo>
                <a:cubicBezTo>
                  <a:pt x="2077" y="3324"/>
                  <a:pt x="2077" y="3324"/>
                  <a:pt x="2077" y="3324"/>
                </a:cubicBezTo>
                <a:cubicBezTo>
                  <a:pt x="2013" y="3311"/>
                  <a:pt x="2013" y="3311"/>
                  <a:pt x="2013" y="3311"/>
                </a:cubicBezTo>
                <a:cubicBezTo>
                  <a:pt x="2013" y="3311"/>
                  <a:pt x="2024" y="3263"/>
                  <a:pt x="2030" y="3236"/>
                </a:cubicBezTo>
                <a:cubicBezTo>
                  <a:pt x="1967" y="3236"/>
                  <a:pt x="1967" y="3236"/>
                  <a:pt x="1967" y="3236"/>
                </a:cubicBezTo>
                <a:cubicBezTo>
                  <a:pt x="1967" y="3347"/>
                  <a:pt x="1967" y="3347"/>
                  <a:pt x="1967" y="3347"/>
                </a:cubicBezTo>
                <a:cubicBezTo>
                  <a:pt x="1967" y="3401"/>
                  <a:pt x="2008" y="3446"/>
                  <a:pt x="2061" y="3452"/>
                </a:cubicBezTo>
                <a:cubicBezTo>
                  <a:pt x="2061" y="3532"/>
                  <a:pt x="2061" y="3532"/>
                  <a:pt x="2061" y="3532"/>
                </a:cubicBezTo>
                <a:cubicBezTo>
                  <a:pt x="2034" y="3532"/>
                  <a:pt x="2008" y="3537"/>
                  <a:pt x="1982" y="3546"/>
                </a:cubicBezTo>
                <a:cubicBezTo>
                  <a:pt x="1982" y="3554"/>
                  <a:pt x="1982" y="3562"/>
                  <a:pt x="1982" y="3571"/>
                </a:cubicBezTo>
                <a:cubicBezTo>
                  <a:pt x="2045" y="3571"/>
                  <a:pt x="2108" y="3571"/>
                  <a:pt x="2172" y="3571"/>
                </a:cubicBezTo>
                <a:cubicBezTo>
                  <a:pt x="2172" y="3562"/>
                  <a:pt x="2172" y="3554"/>
                  <a:pt x="2172" y="3546"/>
                </a:cubicBezTo>
                <a:cubicBezTo>
                  <a:pt x="2143" y="3538"/>
                  <a:pt x="2116" y="3533"/>
                  <a:pt x="2089" y="3532"/>
                </a:cubicBezTo>
                <a:cubicBezTo>
                  <a:pt x="2089" y="3452"/>
                  <a:pt x="2089" y="3452"/>
                  <a:pt x="2089" y="3452"/>
                </a:cubicBezTo>
                <a:cubicBezTo>
                  <a:pt x="2141" y="3445"/>
                  <a:pt x="2181" y="3400"/>
                  <a:pt x="2181" y="3347"/>
                </a:cubicBezTo>
                <a:lnTo>
                  <a:pt x="2181" y="323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282920" y="26364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创意民宿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6427304" y="5234609"/>
            <a:ext cx="5764696" cy="1623391"/>
          </a:xfrm>
          <a:custGeom>
            <a:gdLst>
              <a:gd name="connsiteX0" fmla="*/ 0 w 5764696"/>
              <a:gd name="connsiteY0" fmla="*/ 2345635 h 2345635"/>
              <a:gd name="connsiteX1" fmla="*/ 1232453 w 5764696"/>
              <a:gd name="connsiteY1" fmla="*/ 1948070 h 2345635"/>
              <a:gd name="connsiteX2" fmla="*/ 2173357 w 5764696"/>
              <a:gd name="connsiteY2" fmla="*/ 2173357 h 2345635"/>
              <a:gd name="connsiteX3" fmla="*/ 3299792 w 5764696"/>
              <a:gd name="connsiteY3" fmla="*/ 954157 h 2345635"/>
              <a:gd name="connsiteX4" fmla="*/ 4094922 w 5764696"/>
              <a:gd name="connsiteY4" fmla="*/ 768626 h 2345635"/>
              <a:gd name="connsiteX5" fmla="*/ 5764696 w 5764696"/>
              <a:gd name="connsiteY5" fmla="*/ 0 h 2345635"/>
              <a:gd name="connsiteX6" fmla="*/ 5764696 w 5764696"/>
              <a:gd name="connsiteY6" fmla="*/ 0 h 23456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4696" h="2345635">
                <a:moveTo>
                  <a:pt x="0" y="2345635"/>
                </a:moveTo>
                <a:lnTo>
                  <a:pt x="1232453" y="1948070"/>
                </a:lnTo>
                <a:lnTo>
                  <a:pt x="2173357" y="2173357"/>
                </a:lnTo>
                <a:lnTo>
                  <a:pt x="3299792" y="954157"/>
                </a:lnTo>
                <a:lnTo>
                  <a:pt x="4094922" y="768626"/>
                </a:lnTo>
                <a:lnTo>
                  <a:pt x="5764696" y="0"/>
                </a:lnTo>
                <a:lnTo>
                  <a:pt x="5764696" y="0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8945218" y="4744277"/>
            <a:ext cx="3246782" cy="1729409"/>
          </a:xfrm>
          <a:custGeom>
            <a:gdLst>
              <a:gd name="connsiteX0" fmla="*/ 0 w 5764696"/>
              <a:gd name="connsiteY0" fmla="*/ 2345635 h 2345635"/>
              <a:gd name="connsiteX1" fmla="*/ 1232453 w 5764696"/>
              <a:gd name="connsiteY1" fmla="*/ 1948070 h 2345635"/>
              <a:gd name="connsiteX2" fmla="*/ 2173357 w 5764696"/>
              <a:gd name="connsiteY2" fmla="*/ 2173357 h 2345635"/>
              <a:gd name="connsiteX3" fmla="*/ 3299792 w 5764696"/>
              <a:gd name="connsiteY3" fmla="*/ 954157 h 2345635"/>
              <a:gd name="connsiteX4" fmla="*/ 4094922 w 5764696"/>
              <a:gd name="connsiteY4" fmla="*/ 768626 h 2345635"/>
              <a:gd name="connsiteX5" fmla="*/ 5764696 w 5764696"/>
              <a:gd name="connsiteY5" fmla="*/ 0 h 2345635"/>
              <a:gd name="connsiteX6" fmla="*/ 5764696 w 5764696"/>
              <a:gd name="connsiteY6" fmla="*/ 0 h 23456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4696" h="2345635">
                <a:moveTo>
                  <a:pt x="0" y="2345635"/>
                </a:moveTo>
                <a:lnTo>
                  <a:pt x="1232453" y="1948070"/>
                </a:lnTo>
                <a:lnTo>
                  <a:pt x="2173357" y="2173357"/>
                </a:lnTo>
                <a:lnTo>
                  <a:pt x="3299792" y="954157"/>
                </a:lnTo>
                <a:lnTo>
                  <a:pt x="4094922" y="768626"/>
                </a:lnTo>
                <a:lnTo>
                  <a:pt x="5764696" y="0"/>
                </a:lnTo>
                <a:lnTo>
                  <a:pt x="5764696" y="0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8306510" y="6281530"/>
            <a:ext cx="397565" cy="304800"/>
          </a:xfrm>
          <a:custGeom>
            <a:gdLst>
              <a:gd name="connsiteX0" fmla="*/ 0 w 397565"/>
              <a:gd name="connsiteY0" fmla="*/ 304800 h 304800"/>
              <a:gd name="connsiteX1" fmla="*/ 0 w 397565"/>
              <a:gd name="connsiteY1" fmla="*/ 304800 h 304800"/>
              <a:gd name="connsiteX2" fmla="*/ 66261 w 397565"/>
              <a:gd name="connsiteY2" fmla="*/ 212035 h 304800"/>
              <a:gd name="connsiteX3" fmla="*/ 79513 w 397565"/>
              <a:gd name="connsiteY3" fmla="*/ 172278 h 304800"/>
              <a:gd name="connsiteX4" fmla="*/ 119269 w 397565"/>
              <a:gd name="connsiteY4" fmla="*/ 119270 h 304800"/>
              <a:gd name="connsiteX5" fmla="*/ 172278 w 397565"/>
              <a:gd name="connsiteY5" fmla="*/ 39757 h 304800"/>
              <a:gd name="connsiteX6" fmla="*/ 185530 w 397565"/>
              <a:gd name="connsiteY6" fmla="*/ 0 h 304800"/>
              <a:gd name="connsiteX7" fmla="*/ 397565 w 397565"/>
              <a:gd name="connsiteY7" fmla="*/ 172278 h 304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65" h="304800">
                <a:moveTo>
                  <a:pt x="0" y="304800"/>
                </a:moveTo>
                <a:lnTo>
                  <a:pt x="0" y="304800"/>
                </a:lnTo>
                <a:cubicBezTo>
                  <a:pt x="22087" y="273878"/>
                  <a:pt x="46710" y="244620"/>
                  <a:pt x="66261" y="212035"/>
                </a:cubicBezTo>
                <a:cubicBezTo>
                  <a:pt x="73448" y="200057"/>
                  <a:pt x="72582" y="184407"/>
                  <a:pt x="79513" y="172278"/>
                </a:cubicBezTo>
                <a:cubicBezTo>
                  <a:pt x="90471" y="153101"/>
                  <a:pt x="106603" y="137364"/>
                  <a:pt x="119269" y="119270"/>
                </a:cubicBezTo>
                <a:cubicBezTo>
                  <a:pt x="137536" y="93174"/>
                  <a:pt x="172278" y="39757"/>
                  <a:pt x="172278" y="39757"/>
                </a:cubicBezTo>
                <a:lnTo>
                  <a:pt x="185530" y="0"/>
                </a:lnTo>
                <a:lnTo>
                  <a:pt x="397565" y="172278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KSO_Shape"/>
          <p:cNvSpPr/>
          <p:nvPr/>
        </p:nvSpPr>
        <p:spPr bwMode="auto">
          <a:xfrm rot="20050496">
            <a:off x="11289490" y="6069891"/>
            <a:ext cx="1052635" cy="801757"/>
          </a:xfrm>
          <a:custGeom>
            <a:gdLst>
              <a:gd name="T0" fmla="*/ 1023938 w 3244850"/>
              <a:gd name="T1" fmla="*/ 2225993 h 2473325"/>
              <a:gd name="T2" fmla="*/ 579438 w 3244850"/>
              <a:gd name="T3" fmla="*/ 2250210 h 2473325"/>
              <a:gd name="T4" fmla="*/ 721122 w 3244850"/>
              <a:gd name="T5" fmla="*/ 2121581 h 2473325"/>
              <a:gd name="T6" fmla="*/ 869950 w 3244850"/>
              <a:gd name="T7" fmla="*/ 2328419 h 2473325"/>
              <a:gd name="T8" fmla="*/ 1298972 w 3244850"/>
              <a:gd name="T9" fmla="*/ 2060046 h 2473325"/>
              <a:gd name="T10" fmla="*/ 1580753 w 3244850"/>
              <a:gd name="T11" fmla="*/ 2018360 h 2473325"/>
              <a:gd name="T12" fmla="*/ 1945878 w 3244850"/>
              <a:gd name="T13" fmla="*/ 1964765 h 2473325"/>
              <a:gd name="T14" fmla="*/ 955278 w 3244850"/>
              <a:gd name="T15" fmla="*/ 1942930 h 2473325"/>
              <a:gd name="T16" fmla="*/ 1388269 w 3244850"/>
              <a:gd name="T17" fmla="*/ 1835342 h 2473325"/>
              <a:gd name="T18" fmla="*/ 1957388 w 3244850"/>
              <a:gd name="T19" fmla="*/ 1776983 h 2473325"/>
              <a:gd name="T20" fmla="*/ 915591 w 3244850"/>
              <a:gd name="T21" fmla="*/ 1600317 h 2473325"/>
              <a:gd name="T22" fmla="*/ 2427288 w 3244850"/>
              <a:gd name="T23" fmla="*/ 1819065 h 2473325"/>
              <a:gd name="T24" fmla="*/ 1321991 w 3244850"/>
              <a:gd name="T25" fmla="*/ 1560617 h 2473325"/>
              <a:gd name="T26" fmla="*/ 2563813 w 3244850"/>
              <a:gd name="T27" fmla="*/ 1521710 h 2473325"/>
              <a:gd name="T28" fmla="*/ 1207691 w 3244850"/>
              <a:gd name="T29" fmla="*/ 1555852 h 2473325"/>
              <a:gd name="T30" fmla="*/ 1225550 w 3244850"/>
              <a:gd name="T31" fmla="*/ 1364100 h 2473325"/>
              <a:gd name="T32" fmla="*/ 1586310 w 3244850"/>
              <a:gd name="T33" fmla="*/ 1085405 h 2473325"/>
              <a:gd name="T34" fmla="*/ 1443831 w 3244850"/>
              <a:gd name="T35" fmla="*/ 1578482 h 2473325"/>
              <a:gd name="T36" fmla="*/ 1657350 w 3244850"/>
              <a:gd name="T37" fmla="*/ 1634062 h 2473325"/>
              <a:gd name="T38" fmla="*/ 1830388 w 3244850"/>
              <a:gd name="T39" fmla="*/ 894447 h 2473325"/>
              <a:gd name="T40" fmla="*/ 679648 w 3244850"/>
              <a:gd name="T41" fmla="*/ 94387 h 2473325"/>
              <a:gd name="T42" fmla="*/ 891041 w 3244850"/>
              <a:gd name="T43" fmla="*/ 266806 h 2473325"/>
              <a:gd name="T44" fmla="*/ 833136 w 3244850"/>
              <a:gd name="T45" fmla="*/ 625120 h 2473325"/>
              <a:gd name="T46" fmla="*/ 567407 w 3244850"/>
              <a:gd name="T47" fmla="*/ 463800 h 2473325"/>
              <a:gd name="T48" fmla="*/ 618570 w 3244850"/>
              <a:gd name="T49" fmla="*/ 304064 h 2473325"/>
              <a:gd name="T50" fmla="*/ 1511300 w 3244850"/>
              <a:gd name="T51" fmla="*/ 277902 h 2473325"/>
              <a:gd name="T52" fmla="*/ 1625600 w 3244850"/>
              <a:gd name="T53" fmla="*/ 592725 h 2473325"/>
              <a:gd name="T54" fmla="*/ 1849041 w 3244850"/>
              <a:gd name="T55" fmla="*/ 519279 h 2473325"/>
              <a:gd name="T56" fmla="*/ 2087166 w 3244850"/>
              <a:gd name="T57" fmla="*/ 420823 h 2473325"/>
              <a:gd name="T58" fmla="*/ 2134394 w 3244850"/>
              <a:gd name="T59" fmla="*/ 842042 h 2473325"/>
              <a:gd name="T60" fmla="*/ 2250678 w 3244850"/>
              <a:gd name="T61" fmla="*/ 979405 h 2473325"/>
              <a:gd name="T62" fmla="*/ 1979216 w 3244850"/>
              <a:gd name="T63" fmla="*/ 1115577 h 2473325"/>
              <a:gd name="T64" fmla="*/ 1889125 w 3244850"/>
              <a:gd name="T65" fmla="*/ 1618182 h 2473325"/>
              <a:gd name="T66" fmla="*/ 2128441 w 3244850"/>
              <a:gd name="T67" fmla="*/ 1390699 h 2473325"/>
              <a:gd name="T68" fmla="*/ 2630091 w 3244850"/>
              <a:gd name="T69" fmla="*/ 1164011 h 2473325"/>
              <a:gd name="T70" fmla="*/ 2733675 w 3244850"/>
              <a:gd name="T71" fmla="*/ 1251352 h 2473325"/>
              <a:gd name="T72" fmla="*/ 2776538 w 3244850"/>
              <a:gd name="T73" fmla="*/ 1536796 h 2473325"/>
              <a:gd name="T74" fmla="*/ 2897188 w 3244850"/>
              <a:gd name="T75" fmla="*/ 1587216 h 2473325"/>
              <a:gd name="T76" fmla="*/ 2888060 w 3244850"/>
              <a:gd name="T77" fmla="*/ 1875043 h 2473325"/>
              <a:gd name="T78" fmla="*/ 3244850 w 3244850"/>
              <a:gd name="T79" fmla="*/ 1857177 h 2473325"/>
              <a:gd name="T80" fmla="*/ 2930128 w 3244850"/>
              <a:gd name="T81" fmla="*/ 2019948 h 2473325"/>
              <a:gd name="T82" fmla="*/ 3075385 w 3244850"/>
              <a:gd name="T83" fmla="*/ 2217656 h 2473325"/>
              <a:gd name="T84" fmla="*/ 2764631 w 3244850"/>
              <a:gd name="T85" fmla="*/ 2283558 h 2473325"/>
              <a:gd name="T86" fmla="*/ 2719785 w 3244850"/>
              <a:gd name="T87" fmla="*/ 2350651 h 2473325"/>
              <a:gd name="T88" fmla="*/ 2467769 w 3244850"/>
              <a:gd name="T89" fmla="*/ 1958413 h 2473325"/>
              <a:gd name="T90" fmla="*/ 2382441 w 3244850"/>
              <a:gd name="T91" fmla="*/ 2177558 h 2473325"/>
              <a:gd name="T92" fmla="*/ 1714103 w 3244850"/>
              <a:gd name="T93" fmla="*/ 2347078 h 2473325"/>
              <a:gd name="T94" fmla="*/ 1397397 w 3244850"/>
              <a:gd name="T95" fmla="*/ 2405041 h 2473325"/>
              <a:gd name="T96" fmla="*/ 561578 w 3244850"/>
              <a:gd name="T97" fmla="*/ 2297453 h 2473325"/>
              <a:gd name="T98" fmla="*/ 404813 w 3244850"/>
              <a:gd name="T99" fmla="*/ 2088630 h 2473325"/>
              <a:gd name="T100" fmla="*/ 232172 w 3244850"/>
              <a:gd name="T101" fmla="*/ 1935784 h 2473325"/>
              <a:gd name="T102" fmla="*/ 55960 w 3244850"/>
              <a:gd name="T103" fmla="*/ 1684084 h 2473325"/>
              <a:gd name="T104" fmla="*/ 363935 w 3244850"/>
              <a:gd name="T105" fmla="*/ 1694803 h 2473325"/>
              <a:gd name="T106" fmla="*/ 509588 w 3244850"/>
              <a:gd name="T107" fmla="*/ 1449456 h 2473325"/>
              <a:gd name="T108" fmla="*/ 860822 w 3244850"/>
              <a:gd name="T109" fmla="*/ 1505830 h 2473325"/>
              <a:gd name="T110" fmla="*/ 521097 w 3244850"/>
              <a:gd name="T111" fmla="*/ 1355763 h 2473325"/>
              <a:gd name="T112" fmla="*/ 700088 w 3244850"/>
              <a:gd name="T113" fmla="*/ 1171157 h 2473325"/>
              <a:gd name="T114" fmla="*/ 779463 w 3244850"/>
              <a:gd name="T115" fmla="*/ 999255 h 2473325"/>
              <a:gd name="T116" fmla="*/ 897335 w 3244850"/>
              <a:gd name="T117" fmla="*/ 766612 h 2473325"/>
              <a:gd name="T118" fmla="*/ 1177131 w 3244850"/>
              <a:gd name="T119" fmla="*/ 1039352 h 2473325"/>
              <a:gd name="T120" fmla="*/ 1143000 w 3244850"/>
              <a:gd name="T121" fmla="*/ 811870 h 2473325"/>
              <a:gd name="T122" fmla="*/ 1247775 w 3244850"/>
              <a:gd name="T123" fmla="*/ 566126 h 2473325"/>
              <a:gd name="T124" fmla="*/ 1432322 w 3244850"/>
              <a:gd name="T125" fmla="*/ 334673 h 24733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44850" h="2473325">
                <a:moveTo>
                  <a:pt x="1910160" y="2260135"/>
                </a:moveTo>
                <a:lnTo>
                  <a:pt x="1907778" y="2260929"/>
                </a:lnTo>
                <a:lnTo>
                  <a:pt x="1906191" y="2262517"/>
                </a:lnTo>
                <a:lnTo>
                  <a:pt x="1905000" y="2264105"/>
                </a:lnTo>
                <a:lnTo>
                  <a:pt x="1903810" y="2265693"/>
                </a:lnTo>
                <a:lnTo>
                  <a:pt x="1903016" y="2267678"/>
                </a:lnTo>
                <a:lnTo>
                  <a:pt x="1902619" y="2269663"/>
                </a:lnTo>
                <a:lnTo>
                  <a:pt x="1902222" y="2274427"/>
                </a:lnTo>
                <a:lnTo>
                  <a:pt x="1902222" y="2279191"/>
                </a:lnTo>
                <a:lnTo>
                  <a:pt x="1902619" y="2285146"/>
                </a:lnTo>
                <a:lnTo>
                  <a:pt x="1903016" y="2290704"/>
                </a:lnTo>
                <a:lnTo>
                  <a:pt x="1903413" y="2296262"/>
                </a:lnTo>
                <a:lnTo>
                  <a:pt x="1905794" y="2295071"/>
                </a:lnTo>
                <a:lnTo>
                  <a:pt x="1907381" y="2293483"/>
                </a:lnTo>
                <a:lnTo>
                  <a:pt x="1908572" y="2292292"/>
                </a:lnTo>
                <a:lnTo>
                  <a:pt x="1909763" y="2290704"/>
                </a:lnTo>
                <a:lnTo>
                  <a:pt x="1910556" y="2288719"/>
                </a:lnTo>
                <a:lnTo>
                  <a:pt x="1910953" y="2286734"/>
                </a:lnTo>
                <a:lnTo>
                  <a:pt x="1911350" y="2281970"/>
                </a:lnTo>
                <a:lnTo>
                  <a:pt x="1911350" y="2277206"/>
                </a:lnTo>
                <a:lnTo>
                  <a:pt x="1910953" y="2271648"/>
                </a:lnTo>
                <a:lnTo>
                  <a:pt x="1910556" y="2265693"/>
                </a:lnTo>
                <a:lnTo>
                  <a:pt x="1910160" y="2260135"/>
                </a:lnTo>
                <a:close/>
                <a:moveTo>
                  <a:pt x="1804988" y="2253783"/>
                </a:moveTo>
                <a:lnTo>
                  <a:pt x="1801019" y="2259738"/>
                </a:lnTo>
                <a:lnTo>
                  <a:pt x="1797447" y="2267281"/>
                </a:lnTo>
                <a:lnTo>
                  <a:pt x="1793875" y="2274824"/>
                </a:lnTo>
                <a:lnTo>
                  <a:pt x="1791891" y="2283161"/>
                </a:lnTo>
                <a:lnTo>
                  <a:pt x="1789906" y="2291498"/>
                </a:lnTo>
                <a:lnTo>
                  <a:pt x="1789906" y="2295468"/>
                </a:lnTo>
                <a:lnTo>
                  <a:pt x="1789906" y="2299835"/>
                </a:lnTo>
                <a:lnTo>
                  <a:pt x="1789906" y="2303408"/>
                </a:lnTo>
                <a:lnTo>
                  <a:pt x="1790700" y="2307378"/>
                </a:lnTo>
                <a:lnTo>
                  <a:pt x="1791891" y="2311348"/>
                </a:lnTo>
                <a:lnTo>
                  <a:pt x="1793081" y="2314921"/>
                </a:lnTo>
                <a:lnTo>
                  <a:pt x="1793478" y="2310554"/>
                </a:lnTo>
                <a:lnTo>
                  <a:pt x="1794272" y="2306584"/>
                </a:lnTo>
                <a:lnTo>
                  <a:pt x="1795463" y="2302217"/>
                </a:lnTo>
                <a:lnTo>
                  <a:pt x="1797447" y="2298247"/>
                </a:lnTo>
                <a:lnTo>
                  <a:pt x="1801019" y="2290307"/>
                </a:lnTo>
                <a:lnTo>
                  <a:pt x="1804591" y="2281970"/>
                </a:lnTo>
                <a:lnTo>
                  <a:pt x="1807766" y="2274427"/>
                </a:lnTo>
                <a:lnTo>
                  <a:pt x="1808560" y="2270854"/>
                </a:lnTo>
                <a:lnTo>
                  <a:pt x="1809353" y="2267281"/>
                </a:lnTo>
                <a:lnTo>
                  <a:pt x="1809353" y="2263708"/>
                </a:lnTo>
                <a:lnTo>
                  <a:pt x="1808560" y="2260135"/>
                </a:lnTo>
                <a:lnTo>
                  <a:pt x="1807369" y="2256959"/>
                </a:lnTo>
                <a:lnTo>
                  <a:pt x="1804988" y="2253783"/>
                </a:lnTo>
                <a:close/>
                <a:moveTo>
                  <a:pt x="1833960" y="2252592"/>
                </a:moveTo>
                <a:lnTo>
                  <a:pt x="1834356" y="2254577"/>
                </a:lnTo>
                <a:lnTo>
                  <a:pt x="1834356" y="2257356"/>
                </a:lnTo>
                <a:lnTo>
                  <a:pt x="1833960" y="2260135"/>
                </a:lnTo>
                <a:lnTo>
                  <a:pt x="1832769" y="2263708"/>
                </a:lnTo>
                <a:lnTo>
                  <a:pt x="1830785" y="2271648"/>
                </a:lnTo>
                <a:lnTo>
                  <a:pt x="1827610" y="2280382"/>
                </a:lnTo>
                <a:lnTo>
                  <a:pt x="1821260" y="2296262"/>
                </a:lnTo>
                <a:lnTo>
                  <a:pt x="1818878" y="2302614"/>
                </a:lnTo>
                <a:lnTo>
                  <a:pt x="1817291" y="2306981"/>
                </a:lnTo>
                <a:lnTo>
                  <a:pt x="1816894" y="2310951"/>
                </a:lnTo>
                <a:lnTo>
                  <a:pt x="1817291" y="2314524"/>
                </a:lnTo>
                <a:lnTo>
                  <a:pt x="1818085" y="2318097"/>
                </a:lnTo>
                <a:lnTo>
                  <a:pt x="1820069" y="2321273"/>
                </a:lnTo>
                <a:lnTo>
                  <a:pt x="1822450" y="2324449"/>
                </a:lnTo>
                <a:lnTo>
                  <a:pt x="1825228" y="2327625"/>
                </a:lnTo>
                <a:lnTo>
                  <a:pt x="1831578" y="2333580"/>
                </a:lnTo>
                <a:lnTo>
                  <a:pt x="1845469" y="2344299"/>
                </a:lnTo>
                <a:lnTo>
                  <a:pt x="1849041" y="2347475"/>
                </a:lnTo>
                <a:lnTo>
                  <a:pt x="1851422" y="2349857"/>
                </a:lnTo>
                <a:lnTo>
                  <a:pt x="1854200" y="2353033"/>
                </a:lnTo>
                <a:lnTo>
                  <a:pt x="1855788" y="2355415"/>
                </a:lnTo>
                <a:lnTo>
                  <a:pt x="1858963" y="2347872"/>
                </a:lnTo>
                <a:lnTo>
                  <a:pt x="1861344" y="2340329"/>
                </a:lnTo>
                <a:lnTo>
                  <a:pt x="1863328" y="2332786"/>
                </a:lnTo>
                <a:lnTo>
                  <a:pt x="1864519" y="2325243"/>
                </a:lnTo>
                <a:lnTo>
                  <a:pt x="1864916" y="2318494"/>
                </a:lnTo>
                <a:lnTo>
                  <a:pt x="1864916" y="2311348"/>
                </a:lnTo>
                <a:lnTo>
                  <a:pt x="1864122" y="2304599"/>
                </a:lnTo>
                <a:lnTo>
                  <a:pt x="1862931" y="2297850"/>
                </a:lnTo>
                <a:lnTo>
                  <a:pt x="1860550" y="2291498"/>
                </a:lnTo>
                <a:lnTo>
                  <a:pt x="1858566" y="2285543"/>
                </a:lnTo>
                <a:lnTo>
                  <a:pt x="1855391" y="2279191"/>
                </a:lnTo>
                <a:lnTo>
                  <a:pt x="1851819" y="2273633"/>
                </a:lnTo>
                <a:lnTo>
                  <a:pt x="1848247" y="2268075"/>
                </a:lnTo>
                <a:lnTo>
                  <a:pt x="1843881" y="2262517"/>
                </a:lnTo>
                <a:lnTo>
                  <a:pt x="1839119" y="2257356"/>
                </a:lnTo>
                <a:lnTo>
                  <a:pt x="1833960" y="2252592"/>
                </a:lnTo>
                <a:close/>
                <a:moveTo>
                  <a:pt x="979091" y="2131506"/>
                </a:moveTo>
                <a:lnTo>
                  <a:pt x="975916" y="2133888"/>
                </a:lnTo>
                <a:lnTo>
                  <a:pt x="973535" y="2136667"/>
                </a:lnTo>
                <a:lnTo>
                  <a:pt x="971550" y="2139446"/>
                </a:lnTo>
                <a:lnTo>
                  <a:pt x="970360" y="2142225"/>
                </a:lnTo>
                <a:lnTo>
                  <a:pt x="969169" y="2145798"/>
                </a:lnTo>
                <a:lnTo>
                  <a:pt x="968772" y="2148974"/>
                </a:lnTo>
                <a:lnTo>
                  <a:pt x="968772" y="2152150"/>
                </a:lnTo>
                <a:lnTo>
                  <a:pt x="969169" y="2155723"/>
                </a:lnTo>
                <a:lnTo>
                  <a:pt x="970360" y="2159296"/>
                </a:lnTo>
                <a:lnTo>
                  <a:pt x="971153" y="2162869"/>
                </a:lnTo>
                <a:lnTo>
                  <a:pt x="972741" y="2166045"/>
                </a:lnTo>
                <a:lnTo>
                  <a:pt x="974328" y="2169221"/>
                </a:lnTo>
                <a:lnTo>
                  <a:pt x="978297" y="2175573"/>
                </a:lnTo>
                <a:lnTo>
                  <a:pt x="983060" y="2181528"/>
                </a:lnTo>
                <a:lnTo>
                  <a:pt x="991394" y="2176367"/>
                </a:lnTo>
                <a:lnTo>
                  <a:pt x="996950" y="2181528"/>
                </a:lnTo>
                <a:lnTo>
                  <a:pt x="1003300" y="2187086"/>
                </a:lnTo>
                <a:lnTo>
                  <a:pt x="1009253" y="2193438"/>
                </a:lnTo>
                <a:lnTo>
                  <a:pt x="1014413" y="2200584"/>
                </a:lnTo>
                <a:lnTo>
                  <a:pt x="1016397" y="2204157"/>
                </a:lnTo>
                <a:lnTo>
                  <a:pt x="1018778" y="2208128"/>
                </a:lnTo>
                <a:lnTo>
                  <a:pt x="1020366" y="2212098"/>
                </a:lnTo>
                <a:lnTo>
                  <a:pt x="1021556" y="2216068"/>
                </a:lnTo>
                <a:lnTo>
                  <a:pt x="1022747" y="2220038"/>
                </a:lnTo>
                <a:lnTo>
                  <a:pt x="1023144" y="2224405"/>
                </a:lnTo>
                <a:lnTo>
                  <a:pt x="1023144" y="2227581"/>
                </a:lnTo>
                <a:lnTo>
                  <a:pt x="1022747" y="2229963"/>
                </a:lnTo>
                <a:lnTo>
                  <a:pt x="1022747" y="2231948"/>
                </a:lnTo>
                <a:lnTo>
                  <a:pt x="1023144" y="2228375"/>
                </a:lnTo>
                <a:lnTo>
                  <a:pt x="1023144" y="2227581"/>
                </a:lnTo>
                <a:lnTo>
                  <a:pt x="1023938" y="2225993"/>
                </a:lnTo>
                <a:lnTo>
                  <a:pt x="1025128" y="2224802"/>
                </a:lnTo>
                <a:lnTo>
                  <a:pt x="1028700" y="2222023"/>
                </a:lnTo>
                <a:lnTo>
                  <a:pt x="1032272" y="2220038"/>
                </a:lnTo>
                <a:lnTo>
                  <a:pt x="1039019" y="2233139"/>
                </a:lnTo>
                <a:lnTo>
                  <a:pt x="1046163" y="2246637"/>
                </a:lnTo>
                <a:lnTo>
                  <a:pt x="1052910" y="2261723"/>
                </a:lnTo>
                <a:lnTo>
                  <a:pt x="1059260" y="2276809"/>
                </a:lnTo>
                <a:lnTo>
                  <a:pt x="1062435" y="2284352"/>
                </a:lnTo>
                <a:lnTo>
                  <a:pt x="1065213" y="2292689"/>
                </a:lnTo>
                <a:lnTo>
                  <a:pt x="1067197" y="2300629"/>
                </a:lnTo>
                <a:lnTo>
                  <a:pt x="1068785" y="2308966"/>
                </a:lnTo>
                <a:lnTo>
                  <a:pt x="1070769" y="2316509"/>
                </a:lnTo>
                <a:lnTo>
                  <a:pt x="1071563" y="2324846"/>
                </a:lnTo>
                <a:lnTo>
                  <a:pt x="1071960" y="2333183"/>
                </a:lnTo>
                <a:lnTo>
                  <a:pt x="1071960" y="2341123"/>
                </a:lnTo>
                <a:lnTo>
                  <a:pt x="1075135" y="2326037"/>
                </a:lnTo>
                <a:lnTo>
                  <a:pt x="1077913" y="2310554"/>
                </a:lnTo>
                <a:lnTo>
                  <a:pt x="1081881" y="2295071"/>
                </a:lnTo>
                <a:lnTo>
                  <a:pt x="1084263" y="2287528"/>
                </a:lnTo>
                <a:lnTo>
                  <a:pt x="1086247" y="2280382"/>
                </a:lnTo>
                <a:lnTo>
                  <a:pt x="1089422" y="2273236"/>
                </a:lnTo>
                <a:lnTo>
                  <a:pt x="1092200" y="2266884"/>
                </a:lnTo>
                <a:lnTo>
                  <a:pt x="1095772" y="2260135"/>
                </a:lnTo>
                <a:lnTo>
                  <a:pt x="1099741" y="2254577"/>
                </a:lnTo>
                <a:lnTo>
                  <a:pt x="1104106" y="2249416"/>
                </a:lnTo>
                <a:lnTo>
                  <a:pt x="1109266" y="2245049"/>
                </a:lnTo>
                <a:lnTo>
                  <a:pt x="1114822" y="2241079"/>
                </a:lnTo>
                <a:lnTo>
                  <a:pt x="1120775" y="2237903"/>
                </a:lnTo>
                <a:lnTo>
                  <a:pt x="1101725" y="2226390"/>
                </a:lnTo>
                <a:lnTo>
                  <a:pt x="1083469" y="2214877"/>
                </a:lnTo>
                <a:lnTo>
                  <a:pt x="1064816" y="2202172"/>
                </a:lnTo>
                <a:lnTo>
                  <a:pt x="1046956" y="2189468"/>
                </a:lnTo>
                <a:lnTo>
                  <a:pt x="1029097" y="2175573"/>
                </a:lnTo>
                <a:lnTo>
                  <a:pt x="1012031" y="2161678"/>
                </a:lnTo>
                <a:lnTo>
                  <a:pt x="995363" y="2146592"/>
                </a:lnTo>
                <a:lnTo>
                  <a:pt x="979091" y="2131506"/>
                </a:lnTo>
                <a:close/>
                <a:moveTo>
                  <a:pt x="1902222" y="2123963"/>
                </a:moveTo>
                <a:lnTo>
                  <a:pt x="1899444" y="2126742"/>
                </a:lnTo>
                <a:lnTo>
                  <a:pt x="1897460" y="2129918"/>
                </a:lnTo>
                <a:lnTo>
                  <a:pt x="1895475" y="2133094"/>
                </a:lnTo>
                <a:lnTo>
                  <a:pt x="1893094" y="2137064"/>
                </a:lnTo>
                <a:lnTo>
                  <a:pt x="1891903" y="2140637"/>
                </a:lnTo>
                <a:lnTo>
                  <a:pt x="1889919" y="2145004"/>
                </a:lnTo>
                <a:lnTo>
                  <a:pt x="1887935" y="2153341"/>
                </a:lnTo>
                <a:lnTo>
                  <a:pt x="1887141" y="2161281"/>
                </a:lnTo>
                <a:lnTo>
                  <a:pt x="1886744" y="2165648"/>
                </a:lnTo>
                <a:lnTo>
                  <a:pt x="1886744" y="2170015"/>
                </a:lnTo>
                <a:lnTo>
                  <a:pt x="1887141" y="2173985"/>
                </a:lnTo>
                <a:lnTo>
                  <a:pt x="1887538" y="2177955"/>
                </a:lnTo>
                <a:lnTo>
                  <a:pt x="1888728" y="2181925"/>
                </a:lnTo>
                <a:lnTo>
                  <a:pt x="1889522" y="2185101"/>
                </a:lnTo>
                <a:lnTo>
                  <a:pt x="1893094" y="2184307"/>
                </a:lnTo>
                <a:lnTo>
                  <a:pt x="1896269" y="2183116"/>
                </a:lnTo>
                <a:lnTo>
                  <a:pt x="1899047" y="2181131"/>
                </a:lnTo>
                <a:lnTo>
                  <a:pt x="1902222" y="2178749"/>
                </a:lnTo>
                <a:lnTo>
                  <a:pt x="1905000" y="2176764"/>
                </a:lnTo>
                <a:lnTo>
                  <a:pt x="1907381" y="2173588"/>
                </a:lnTo>
                <a:lnTo>
                  <a:pt x="1909763" y="2170412"/>
                </a:lnTo>
                <a:lnTo>
                  <a:pt x="1911747" y="2167236"/>
                </a:lnTo>
                <a:lnTo>
                  <a:pt x="1913731" y="2163663"/>
                </a:lnTo>
                <a:lnTo>
                  <a:pt x="1915716" y="2160090"/>
                </a:lnTo>
                <a:lnTo>
                  <a:pt x="1918097" y="2151753"/>
                </a:lnTo>
                <a:lnTo>
                  <a:pt x="1920081" y="2143813"/>
                </a:lnTo>
                <a:lnTo>
                  <a:pt x="1920875" y="2135079"/>
                </a:lnTo>
                <a:lnTo>
                  <a:pt x="1915319" y="2133888"/>
                </a:lnTo>
                <a:lnTo>
                  <a:pt x="1912144" y="2133094"/>
                </a:lnTo>
                <a:lnTo>
                  <a:pt x="1909763" y="2132300"/>
                </a:lnTo>
                <a:lnTo>
                  <a:pt x="1906985" y="2131109"/>
                </a:lnTo>
                <a:lnTo>
                  <a:pt x="1905000" y="2129521"/>
                </a:lnTo>
                <a:lnTo>
                  <a:pt x="1903016" y="2127139"/>
                </a:lnTo>
                <a:lnTo>
                  <a:pt x="1902222" y="2123963"/>
                </a:lnTo>
                <a:close/>
                <a:moveTo>
                  <a:pt x="614760" y="2072750"/>
                </a:moveTo>
                <a:lnTo>
                  <a:pt x="612775" y="2077911"/>
                </a:lnTo>
                <a:lnTo>
                  <a:pt x="610394" y="2084263"/>
                </a:lnTo>
                <a:lnTo>
                  <a:pt x="608806" y="2091409"/>
                </a:lnTo>
                <a:lnTo>
                  <a:pt x="607219" y="2098952"/>
                </a:lnTo>
                <a:lnTo>
                  <a:pt x="603647" y="2116023"/>
                </a:lnTo>
                <a:lnTo>
                  <a:pt x="602060" y="2125154"/>
                </a:lnTo>
                <a:lnTo>
                  <a:pt x="600075" y="2133094"/>
                </a:lnTo>
                <a:lnTo>
                  <a:pt x="598091" y="2141431"/>
                </a:lnTo>
                <a:lnTo>
                  <a:pt x="595313" y="2148974"/>
                </a:lnTo>
                <a:lnTo>
                  <a:pt x="592138" y="2155723"/>
                </a:lnTo>
                <a:lnTo>
                  <a:pt x="590550" y="2158899"/>
                </a:lnTo>
                <a:lnTo>
                  <a:pt x="588566" y="2161281"/>
                </a:lnTo>
                <a:lnTo>
                  <a:pt x="586581" y="2164060"/>
                </a:lnTo>
                <a:lnTo>
                  <a:pt x="584597" y="2166045"/>
                </a:lnTo>
                <a:lnTo>
                  <a:pt x="581819" y="2167633"/>
                </a:lnTo>
                <a:lnTo>
                  <a:pt x="579438" y="2168824"/>
                </a:lnTo>
                <a:lnTo>
                  <a:pt x="576660" y="2169618"/>
                </a:lnTo>
                <a:lnTo>
                  <a:pt x="573881" y="2170015"/>
                </a:lnTo>
                <a:lnTo>
                  <a:pt x="570706" y="2170015"/>
                </a:lnTo>
                <a:lnTo>
                  <a:pt x="567135" y="2169618"/>
                </a:lnTo>
                <a:lnTo>
                  <a:pt x="567928" y="2174779"/>
                </a:lnTo>
                <a:lnTo>
                  <a:pt x="567928" y="2179146"/>
                </a:lnTo>
                <a:lnTo>
                  <a:pt x="566738" y="2183116"/>
                </a:lnTo>
                <a:lnTo>
                  <a:pt x="565547" y="2186689"/>
                </a:lnTo>
                <a:lnTo>
                  <a:pt x="562769" y="2189468"/>
                </a:lnTo>
                <a:lnTo>
                  <a:pt x="560388" y="2192247"/>
                </a:lnTo>
                <a:lnTo>
                  <a:pt x="556816" y="2194629"/>
                </a:lnTo>
                <a:lnTo>
                  <a:pt x="553244" y="2197011"/>
                </a:lnTo>
                <a:lnTo>
                  <a:pt x="546100" y="2201378"/>
                </a:lnTo>
                <a:lnTo>
                  <a:pt x="542528" y="2203363"/>
                </a:lnTo>
                <a:lnTo>
                  <a:pt x="538956" y="2205746"/>
                </a:lnTo>
                <a:lnTo>
                  <a:pt x="535385" y="2208128"/>
                </a:lnTo>
                <a:lnTo>
                  <a:pt x="533003" y="2211304"/>
                </a:lnTo>
                <a:lnTo>
                  <a:pt x="530622" y="2214877"/>
                </a:lnTo>
                <a:lnTo>
                  <a:pt x="529035" y="2218450"/>
                </a:lnTo>
                <a:lnTo>
                  <a:pt x="523875" y="2210510"/>
                </a:lnTo>
                <a:lnTo>
                  <a:pt x="481410" y="2244652"/>
                </a:lnTo>
                <a:lnTo>
                  <a:pt x="487363" y="2246637"/>
                </a:lnTo>
                <a:lnTo>
                  <a:pt x="493713" y="2248225"/>
                </a:lnTo>
                <a:lnTo>
                  <a:pt x="499666" y="2249416"/>
                </a:lnTo>
                <a:lnTo>
                  <a:pt x="505619" y="2250210"/>
                </a:lnTo>
                <a:lnTo>
                  <a:pt x="517922" y="2251004"/>
                </a:lnTo>
                <a:lnTo>
                  <a:pt x="529828" y="2251004"/>
                </a:lnTo>
                <a:lnTo>
                  <a:pt x="554831" y="2250210"/>
                </a:lnTo>
                <a:lnTo>
                  <a:pt x="567135" y="2249813"/>
                </a:lnTo>
                <a:lnTo>
                  <a:pt x="579438" y="2250210"/>
                </a:lnTo>
                <a:lnTo>
                  <a:pt x="584200" y="2243858"/>
                </a:lnTo>
                <a:lnTo>
                  <a:pt x="587375" y="2236712"/>
                </a:lnTo>
                <a:lnTo>
                  <a:pt x="590947" y="2229566"/>
                </a:lnTo>
                <a:lnTo>
                  <a:pt x="593328" y="2221626"/>
                </a:lnTo>
                <a:lnTo>
                  <a:pt x="594916" y="2213289"/>
                </a:lnTo>
                <a:lnTo>
                  <a:pt x="596106" y="2205746"/>
                </a:lnTo>
                <a:lnTo>
                  <a:pt x="596503" y="2197805"/>
                </a:lnTo>
                <a:lnTo>
                  <a:pt x="596503" y="2189865"/>
                </a:lnTo>
                <a:lnTo>
                  <a:pt x="596503" y="2183513"/>
                </a:lnTo>
                <a:lnTo>
                  <a:pt x="597297" y="2177161"/>
                </a:lnTo>
                <a:lnTo>
                  <a:pt x="598488" y="2170412"/>
                </a:lnTo>
                <a:lnTo>
                  <a:pt x="599678" y="2163266"/>
                </a:lnTo>
                <a:lnTo>
                  <a:pt x="602060" y="2156120"/>
                </a:lnTo>
                <a:lnTo>
                  <a:pt x="604441" y="2149371"/>
                </a:lnTo>
                <a:lnTo>
                  <a:pt x="607616" y="2142622"/>
                </a:lnTo>
                <a:lnTo>
                  <a:pt x="611585" y="2136270"/>
                </a:lnTo>
                <a:lnTo>
                  <a:pt x="615156" y="2130315"/>
                </a:lnTo>
                <a:lnTo>
                  <a:pt x="619919" y="2124757"/>
                </a:lnTo>
                <a:lnTo>
                  <a:pt x="624681" y="2119993"/>
                </a:lnTo>
                <a:lnTo>
                  <a:pt x="630635" y="2116023"/>
                </a:lnTo>
                <a:lnTo>
                  <a:pt x="633413" y="2114038"/>
                </a:lnTo>
                <a:lnTo>
                  <a:pt x="636588" y="2112847"/>
                </a:lnTo>
                <a:lnTo>
                  <a:pt x="639366" y="2111656"/>
                </a:lnTo>
                <a:lnTo>
                  <a:pt x="642938" y="2110465"/>
                </a:lnTo>
                <a:lnTo>
                  <a:pt x="646510" y="2109671"/>
                </a:lnTo>
                <a:lnTo>
                  <a:pt x="650081" y="2109274"/>
                </a:lnTo>
                <a:lnTo>
                  <a:pt x="653256" y="2109274"/>
                </a:lnTo>
                <a:lnTo>
                  <a:pt x="657225" y="2109274"/>
                </a:lnTo>
                <a:lnTo>
                  <a:pt x="660400" y="2101731"/>
                </a:lnTo>
                <a:lnTo>
                  <a:pt x="661988" y="2094982"/>
                </a:lnTo>
                <a:lnTo>
                  <a:pt x="661988" y="2092997"/>
                </a:lnTo>
                <a:lnTo>
                  <a:pt x="661988" y="2090615"/>
                </a:lnTo>
                <a:lnTo>
                  <a:pt x="661988" y="2089027"/>
                </a:lnTo>
                <a:lnTo>
                  <a:pt x="661194" y="2087439"/>
                </a:lnTo>
                <a:lnTo>
                  <a:pt x="660400" y="2086645"/>
                </a:lnTo>
                <a:lnTo>
                  <a:pt x="659606" y="2085057"/>
                </a:lnTo>
                <a:lnTo>
                  <a:pt x="658019" y="2084660"/>
                </a:lnTo>
                <a:lnTo>
                  <a:pt x="656431" y="2084263"/>
                </a:lnTo>
                <a:lnTo>
                  <a:pt x="652860" y="2083866"/>
                </a:lnTo>
                <a:lnTo>
                  <a:pt x="649288" y="2083469"/>
                </a:lnTo>
                <a:lnTo>
                  <a:pt x="639366" y="2083866"/>
                </a:lnTo>
                <a:lnTo>
                  <a:pt x="634603" y="2083866"/>
                </a:lnTo>
                <a:lnTo>
                  <a:pt x="629841" y="2083469"/>
                </a:lnTo>
                <a:lnTo>
                  <a:pt x="625872" y="2082675"/>
                </a:lnTo>
                <a:lnTo>
                  <a:pt x="623491" y="2081881"/>
                </a:lnTo>
                <a:lnTo>
                  <a:pt x="621506" y="2080293"/>
                </a:lnTo>
                <a:lnTo>
                  <a:pt x="619522" y="2079102"/>
                </a:lnTo>
                <a:lnTo>
                  <a:pt x="617935" y="2077514"/>
                </a:lnTo>
                <a:lnTo>
                  <a:pt x="616347" y="2075132"/>
                </a:lnTo>
                <a:lnTo>
                  <a:pt x="614760" y="2072750"/>
                </a:lnTo>
                <a:close/>
                <a:moveTo>
                  <a:pt x="1649413" y="2038211"/>
                </a:moveTo>
                <a:lnTo>
                  <a:pt x="1676797" y="2114435"/>
                </a:lnTo>
                <a:lnTo>
                  <a:pt x="1741091" y="2077911"/>
                </a:lnTo>
                <a:lnTo>
                  <a:pt x="1735138" y="2078308"/>
                </a:lnTo>
                <a:lnTo>
                  <a:pt x="1728788" y="2078308"/>
                </a:lnTo>
                <a:lnTo>
                  <a:pt x="1722835" y="2077514"/>
                </a:lnTo>
                <a:lnTo>
                  <a:pt x="1716881" y="2075926"/>
                </a:lnTo>
                <a:lnTo>
                  <a:pt x="1710531" y="2074338"/>
                </a:lnTo>
                <a:lnTo>
                  <a:pt x="1704975" y="2072750"/>
                </a:lnTo>
                <a:lnTo>
                  <a:pt x="1699022" y="2069971"/>
                </a:lnTo>
                <a:lnTo>
                  <a:pt x="1693069" y="2066795"/>
                </a:lnTo>
                <a:lnTo>
                  <a:pt x="1681560" y="2060443"/>
                </a:lnTo>
                <a:lnTo>
                  <a:pt x="1670447" y="2053694"/>
                </a:lnTo>
                <a:lnTo>
                  <a:pt x="1659731" y="2045754"/>
                </a:lnTo>
                <a:lnTo>
                  <a:pt x="1649413" y="2038211"/>
                </a:lnTo>
                <a:close/>
                <a:moveTo>
                  <a:pt x="1870075" y="2024712"/>
                </a:moveTo>
                <a:lnTo>
                  <a:pt x="1866106" y="2025506"/>
                </a:lnTo>
                <a:lnTo>
                  <a:pt x="1862535" y="2026697"/>
                </a:lnTo>
                <a:lnTo>
                  <a:pt x="1858963" y="2028682"/>
                </a:lnTo>
                <a:lnTo>
                  <a:pt x="1854994" y="2032256"/>
                </a:lnTo>
                <a:lnTo>
                  <a:pt x="1851025" y="2036623"/>
                </a:lnTo>
                <a:lnTo>
                  <a:pt x="1847056" y="2042181"/>
                </a:lnTo>
                <a:lnTo>
                  <a:pt x="1853803" y="2044563"/>
                </a:lnTo>
                <a:lnTo>
                  <a:pt x="1859756" y="2046548"/>
                </a:lnTo>
                <a:lnTo>
                  <a:pt x="1865313" y="2048930"/>
                </a:lnTo>
                <a:lnTo>
                  <a:pt x="1870869" y="2051709"/>
                </a:lnTo>
                <a:lnTo>
                  <a:pt x="1876822" y="2054488"/>
                </a:lnTo>
                <a:lnTo>
                  <a:pt x="1881981" y="2057664"/>
                </a:lnTo>
                <a:lnTo>
                  <a:pt x="1887141" y="2061237"/>
                </a:lnTo>
                <a:lnTo>
                  <a:pt x="1892300" y="2064810"/>
                </a:lnTo>
                <a:lnTo>
                  <a:pt x="1901825" y="2072750"/>
                </a:lnTo>
                <a:lnTo>
                  <a:pt x="1910953" y="2081087"/>
                </a:lnTo>
                <a:lnTo>
                  <a:pt x="1919685" y="2090615"/>
                </a:lnTo>
                <a:lnTo>
                  <a:pt x="1927622" y="2100937"/>
                </a:lnTo>
                <a:lnTo>
                  <a:pt x="1927622" y="2090218"/>
                </a:lnTo>
                <a:lnTo>
                  <a:pt x="1927622" y="2082675"/>
                </a:lnTo>
                <a:lnTo>
                  <a:pt x="1926828" y="2076323"/>
                </a:lnTo>
                <a:lnTo>
                  <a:pt x="1926431" y="2073941"/>
                </a:lnTo>
                <a:lnTo>
                  <a:pt x="1925638" y="2071162"/>
                </a:lnTo>
                <a:lnTo>
                  <a:pt x="1924447" y="2069177"/>
                </a:lnTo>
                <a:lnTo>
                  <a:pt x="1922860" y="2066795"/>
                </a:lnTo>
                <a:lnTo>
                  <a:pt x="1919685" y="2062031"/>
                </a:lnTo>
                <a:lnTo>
                  <a:pt x="1914525" y="2056473"/>
                </a:lnTo>
                <a:lnTo>
                  <a:pt x="1907381" y="2049724"/>
                </a:lnTo>
                <a:lnTo>
                  <a:pt x="1900238" y="2042181"/>
                </a:lnTo>
                <a:lnTo>
                  <a:pt x="1892697" y="2035432"/>
                </a:lnTo>
                <a:lnTo>
                  <a:pt x="1888728" y="2032256"/>
                </a:lnTo>
                <a:lnTo>
                  <a:pt x="1884760" y="2029476"/>
                </a:lnTo>
                <a:lnTo>
                  <a:pt x="1881585" y="2027491"/>
                </a:lnTo>
                <a:lnTo>
                  <a:pt x="1877616" y="2025903"/>
                </a:lnTo>
                <a:lnTo>
                  <a:pt x="1874044" y="2024712"/>
                </a:lnTo>
                <a:lnTo>
                  <a:pt x="1870075" y="2024712"/>
                </a:lnTo>
                <a:close/>
                <a:moveTo>
                  <a:pt x="717550" y="2006847"/>
                </a:moveTo>
                <a:lnTo>
                  <a:pt x="713185" y="2007244"/>
                </a:lnTo>
                <a:lnTo>
                  <a:pt x="712391" y="2013596"/>
                </a:lnTo>
                <a:lnTo>
                  <a:pt x="712391" y="2021139"/>
                </a:lnTo>
                <a:lnTo>
                  <a:pt x="712788" y="2028285"/>
                </a:lnTo>
                <a:lnTo>
                  <a:pt x="713581" y="2036226"/>
                </a:lnTo>
                <a:lnTo>
                  <a:pt x="717153" y="2052106"/>
                </a:lnTo>
                <a:lnTo>
                  <a:pt x="720725" y="2068780"/>
                </a:lnTo>
                <a:lnTo>
                  <a:pt x="721916" y="2076720"/>
                </a:lnTo>
                <a:lnTo>
                  <a:pt x="723106" y="2085057"/>
                </a:lnTo>
                <a:lnTo>
                  <a:pt x="723900" y="2092997"/>
                </a:lnTo>
                <a:lnTo>
                  <a:pt x="724297" y="2100937"/>
                </a:lnTo>
                <a:lnTo>
                  <a:pt x="723900" y="2108083"/>
                </a:lnTo>
                <a:lnTo>
                  <a:pt x="723106" y="2115229"/>
                </a:lnTo>
                <a:lnTo>
                  <a:pt x="721916" y="2118008"/>
                </a:lnTo>
                <a:lnTo>
                  <a:pt x="721122" y="2121581"/>
                </a:lnTo>
                <a:lnTo>
                  <a:pt x="719138" y="2124757"/>
                </a:lnTo>
                <a:lnTo>
                  <a:pt x="717550" y="2127139"/>
                </a:lnTo>
                <a:lnTo>
                  <a:pt x="716360" y="2129124"/>
                </a:lnTo>
                <a:lnTo>
                  <a:pt x="713978" y="2130315"/>
                </a:lnTo>
                <a:lnTo>
                  <a:pt x="707628" y="2133888"/>
                </a:lnTo>
                <a:lnTo>
                  <a:pt x="700088" y="2137858"/>
                </a:lnTo>
                <a:lnTo>
                  <a:pt x="696516" y="2140240"/>
                </a:lnTo>
                <a:lnTo>
                  <a:pt x="692547" y="2142622"/>
                </a:lnTo>
                <a:lnTo>
                  <a:pt x="688975" y="2145401"/>
                </a:lnTo>
                <a:lnTo>
                  <a:pt x="685800" y="2148577"/>
                </a:lnTo>
                <a:lnTo>
                  <a:pt x="683816" y="2151356"/>
                </a:lnTo>
                <a:lnTo>
                  <a:pt x="681831" y="2154929"/>
                </a:lnTo>
                <a:lnTo>
                  <a:pt x="681831" y="2156517"/>
                </a:lnTo>
                <a:lnTo>
                  <a:pt x="681435" y="2158899"/>
                </a:lnTo>
                <a:lnTo>
                  <a:pt x="681435" y="2160884"/>
                </a:lnTo>
                <a:lnTo>
                  <a:pt x="681831" y="2162869"/>
                </a:lnTo>
                <a:lnTo>
                  <a:pt x="683022" y="2164854"/>
                </a:lnTo>
                <a:lnTo>
                  <a:pt x="684213" y="2167633"/>
                </a:lnTo>
                <a:lnTo>
                  <a:pt x="685403" y="2169618"/>
                </a:lnTo>
                <a:lnTo>
                  <a:pt x="687388" y="2172397"/>
                </a:lnTo>
                <a:lnTo>
                  <a:pt x="683419" y="2174779"/>
                </a:lnTo>
                <a:lnTo>
                  <a:pt x="678656" y="2178749"/>
                </a:lnTo>
                <a:lnTo>
                  <a:pt x="673497" y="2183513"/>
                </a:lnTo>
                <a:lnTo>
                  <a:pt x="667544" y="2189071"/>
                </a:lnTo>
                <a:lnTo>
                  <a:pt x="661591" y="2195820"/>
                </a:lnTo>
                <a:lnTo>
                  <a:pt x="655638" y="2202966"/>
                </a:lnTo>
                <a:lnTo>
                  <a:pt x="649685" y="2210510"/>
                </a:lnTo>
                <a:lnTo>
                  <a:pt x="643731" y="2218053"/>
                </a:lnTo>
                <a:lnTo>
                  <a:pt x="638572" y="2225993"/>
                </a:lnTo>
                <a:lnTo>
                  <a:pt x="634206" y="2233536"/>
                </a:lnTo>
                <a:lnTo>
                  <a:pt x="631031" y="2240682"/>
                </a:lnTo>
                <a:lnTo>
                  <a:pt x="628253" y="2247828"/>
                </a:lnTo>
                <a:lnTo>
                  <a:pt x="627460" y="2251004"/>
                </a:lnTo>
                <a:lnTo>
                  <a:pt x="627063" y="2254180"/>
                </a:lnTo>
                <a:lnTo>
                  <a:pt x="627063" y="2257356"/>
                </a:lnTo>
                <a:lnTo>
                  <a:pt x="627460" y="2259738"/>
                </a:lnTo>
                <a:lnTo>
                  <a:pt x="627856" y="2262120"/>
                </a:lnTo>
                <a:lnTo>
                  <a:pt x="629047" y="2264105"/>
                </a:lnTo>
                <a:lnTo>
                  <a:pt x="631031" y="2266487"/>
                </a:lnTo>
                <a:lnTo>
                  <a:pt x="633016" y="2267678"/>
                </a:lnTo>
                <a:lnTo>
                  <a:pt x="633413" y="2264502"/>
                </a:lnTo>
                <a:lnTo>
                  <a:pt x="634603" y="2262120"/>
                </a:lnTo>
                <a:lnTo>
                  <a:pt x="635794" y="2259341"/>
                </a:lnTo>
                <a:lnTo>
                  <a:pt x="636985" y="2257356"/>
                </a:lnTo>
                <a:lnTo>
                  <a:pt x="638175" y="2255371"/>
                </a:lnTo>
                <a:lnTo>
                  <a:pt x="640160" y="2253783"/>
                </a:lnTo>
                <a:lnTo>
                  <a:pt x="641747" y="2252592"/>
                </a:lnTo>
                <a:lnTo>
                  <a:pt x="643335" y="2251004"/>
                </a:lnTo>
                <a:lnTo>
                  <a:pt x="647303" y="2249813"/>
                </a:lnTo>
                <a:lnTo>
                  <a:pt x="651669" y="2249416"/>
                </a:lnTo>
                <a:lnTo>
                  <a:pt x="656431" y="2249416"/>
                </a:lnTo>
                <a:lnTo>
                  <a:pt x="661194" y="2250210"/>
                </a:lnTo>
                <a:lnTo>
                  <a:pt x="665956" y="2252195"/>
                </a:lnTo>
                <a:lnTo>
                  <a:pt x="670719" y="2254180"/>
                </a:lnTo>
                <a:lnTo>
                  <a:pt x="675481" y="2256959"/>
                </a:lnTo>
                <a:lnTo>
                  <a:pt x="680244" y="2259341"/>
                </a:lnTo>
                <a:lnTo>
                  <a:pt x="684610" y="2262914"/>
                </a:lnTo>
                <a:lnTo>
                  <a:pt x="688578" y="2266487"/>
                </a:lnTo>
                <a:lnTo>
                  <a:pt x="692547" y="2269663"/>
                </a:lnTo>
                <a:lnTo>
                  <a:pt x="695325" y="2273236"/>
                </a:lnTo>
                <a:lnTo>
                  <a:pt x="690166" y="2264899"/>
                </a:lnTo>
                <a:lnTo>
                  <a:pt x="693341" y="2262517"/>
                </a:lnTo>
                <a:lnTo>
                  <a:pt x="696516" y="2260135"/>
                </a:lnTo>
                <a:lnTo>
                  <a:pt x="698897" y="2258547"/>
                </a:lnTo>
                <a:lnTo>
                  <a:pt x="702072" y="2257356"/>
                </a:lnTo>
                <a:lnTo>
                  <a:pt x="704453" y="2256165"/>
                </a:lnTo>
                <a:lnTo>
                  <a:pt x="707628" y="2255768"/>
                </a:lnTo>
                <a:lnTo>
                  <a:pt x="710010" y="2255371"/>
                </a:lnTo>
                <a:lnTo>
                  <a:pt x="712788" y="2255371"/>
                </a:lnTo>
                <a:lnTo>
                  <a:pt x="714772" y="2255768"/>
                </a:lnTo>
                <a:lnTo>
                  <a:pt x="717550" y="2256959"/>
                </a:lnTo>
                <a:lnTo>
                  <a:pt x="722313" y="2258547"/>
                </a:lnTo>
                <a:lnTo>
                  <a:pt x="727075" y="2261723"/>
                </a:lnTo>
                <a:lnTo>
                  <a:pt x="731838" y="2264899"/>
                </a:lnTo>
                <a:lnTo>
                  <a:pt x="736203" y="2268869"/>
                </a:lnTo>
                <a:lnTo>
                  <a:pt x="740966" y="2272839"/>
                </a:lnTo>
                <a:lnTo>
                  <a:pt x="750094" y="2281573"/>
                </a:lnTo>
                <a:lnTo>
                  <a:pt x="754460" y="2285940"/>
                </a:lnTo>
                <a:lnTo>
                  <a:pt x="759222" y="2289116"/>
                </a:lnTo>
                <a:lnTo>
                  <a:pt x="763985" y="2292292"/>
                </a:lnTo>
                <a:lnTo>
                  <a:pt x="769144" y="2295071"/>
                </a:lnTo>
                <a:lnTo>
                  <a:pt x="769938" y="2291498"/>
                </a:lnTo>
                <a:lnTo>
                  <a:pt x="770731" y="2287528"/>
                </a:lnTo>
                <a:lnTo>
                  <a:pt x="771525" y="2279588"/>
                </a:lnTo>
                <a:lnTo>
                  <a:pt x="772716" y="2276015"/>
                </a:lnTo>
                <a:lnTo>
                  <a:pt x="773510" y="2274427"/>
                </a:lnTo>
                <a:lnTo>
                  <a:pt x="774303" y="2272839"/>
                </a:lnTo>
                <a:lnTo>
                  <a:pt x="775494" y="2271648"/>
                </a:lnTo>
                <a:lnTo>
                  <a:pt x="777478" y="2270854"/>
                </a:lnTo>
                <a:lnTo>
                  <a:pt x="779066" y="2269663"/>
                </a:lnTo>
                <a:lnTo>
                  <a:pt x="781447" y="2268869"/>
                </a:lnTo>
                <a:lnTo>
                  <a:pt x="783431" y="2272442"/>
                </a:lnTo>
                <a:lnTo>
                  <a:pt x="786210" y="2274824"/>
                </a:lnTo>
                <a:lnTo>
                  <a:pt x="788591" y="2276809"/>
                </a:lnTo>
                <a:lnTo>
                  <a:pt x="791766" y="2278397"/>
                </a:lnTo>
                <a:lnTo>
                  <a:pt x="794941" y="2279191"/>
                </a:lnTo>
                <a:lnTo>
                  <a:pt x="798513" y="2280382"/>
                </a:lnTo>
                <a:lnTo>
                  <a:pt x="805656" y="2281573"/>
                </a:lnTo>
                <a:lnTo>
                  <a:pt x="809228" y="2281970"/>
                </a:lnTo>
                <a:lnTo>
                  <a:pt x="812403" y="2282764"/>
                </a:lnTo>
                <a:lnTo>
                  <a:pt x="815578" y="2283955"/>
                </a:lnTo>
                <a:lnTo>
                  <a:pt x="818356" y="2285940"/>
                </a:lnTo>
                <a:lnTo>
                  <a:pt x="820738" y="2287925"/>
                </a:lnTo>
                <a:lnTo>
                  <a:pt x="822722" y="2291101"/>
                </a:lnTo>
                <a:lnTo>
                  <a:pt x="824310" y="2294674"/>
                </a:lnTo>
                <a:lnTo>
                  <a:pt x="825103" y="2299438"/>
                </a:lnTo>
                <a:lnTo>
                  <a:pt x="827088" y="2298247"/>
                </a:lnTo>
                <a:lnTo>
                  <a:pt x="829469" y="2297453"/>
                </a:lnTo>
                <a:lnTo>
                  <a:pt x="831453" y="2297453"/>
                </a:lnTo>
                <a:lnTo>
                  <a:pt x="833835" y="2297453"/>
                </a:lnTo>
                <a:lnTo>
                  <a:pt x="835422" y="2297453"/>
                </a:lnTo>
                <a:lnTo>
                  <a:pt x="837406" y="2298247"/>
                </a:lnTo>
                <a:lnTo>
                  <a:pt x="841375" y="2300232"/>
                </a:lnTo>
                <a:lnTo>
                  <a:pt x="845344" y="2303011"/>
                </a:lnTo>
                <a:lnTo>
                  <a:pt x="849313" y="2306584"/>
                </a:lnTo>
                <a:lnTo>
                  <a:pt x="857647" y="2314921"/>
                </a:lnTo>
                <a:lnTo>
                  <a:pt x="865585" y="2324052"/>
                </a:lnTo>
                <a:lnTo>
                  <a:pt x="869950" y="2328419"/>
                </a:lnTo>
                <a:lnTo>
                  <a:pt x="874316" y="2332389"/>
                </a:lnTo>
                <a:lnTo>
                  <a:pt x="879078" y="2335565"/>
                </a:lnTo>
                <a:lnTo>
                  <a:pt x="883841" y="2338741"/>
                </a:lnTo>
                <a:lnTo>
                  <a:pt x="889000" y="2340329"/>
                </a:lnTo>
                <a:lnTo>
                  <a:pt x="891778" y="2341123"/>
                </a:lnTo>
                <a:lnTo>
                  <a:pt x="894160" y="2341123"/>
                </a:lnTo>
                <a:lnTo>
                  <a:pt x="889397" y="2334771"/>
                </a:lnTo>
                <a:lnTo>
                  <a:pt x="883841" y="2328022"/>
                </a:lnTo>
                <a:lnTo>
                  <a:pt x="878681" y="2321273"/>
                </a:lnTo>
                <a:lnTo>
                  <a:pt x="874316" y="2315318"/>
                </a:lnTo>
                <a:lnTo>
                  <a:pt x="873125" y="2312142"/>
                </a:lnTo>
                <a:lnTo>
                  <a:pt x="871935" y="2309363"/>
                </a:lnTo>
                <a:lnTo>
                  <a:pt x="871538" y="2306187"/>
                </a:lnTo>
                <a:lnTo>
                  <a:pt x="871538" y="2303011"/>
                </a:lnTo>
                <a:lnTo>
                  <a:pt x="872331" y="2300629"/>
                </a:lnTo>
                <a:lnTo>
                  <a:pt x="873522" y="2297453"/>
                </a:lnTo>
                <a:lnTo>
                  <a:pt x="876300" y="2295071"/>
                </a:lnTo>
                <a:lnTo>
                  <a:pt x="879475" y="2292292"/>
                </a:lnTo>
                <a:lnTo>
                  <a:pt x="879475" y="2291498"/>
                </a:lnTo>
                <a:lnTo>
                  <a:pt x="878681" y="2289116"/>
                </a:lnTo>
                <a:lnTo>
                  <a:pt x="875110" y="2281573"/>
                </a:lnTo>
                <a:lnTo>
                  <a:pt x="863997" y="2258547"/>
                </a:lnTo>
                <a:lnTo>
                  <a:pt x="858044" y="2245049"/>
                </a:lnTo>
                <a:lnTo>
                  <a:pt x="855266" y="2238697"/>
                </a:lnTo>
                <a:lnTo>
                  <a:pt x="852885" y="2231948"/>
                </a:lnTo>
                <a:lnTo>
                  <a:pt x="850900" y="2225993"/>
                </a:lnTo>
                <a:lnTo>
                  <a:pt x="849710" y="2220435"/>
                </a:lnTo>
                <a:lnTo>
                  <a:pt x="849313" y="2215671"/>
                </a:lnTo>
                <a:lnTo>
                  <a:pt x="849313" y="2211701"/>
                </a:lnTo>
                <a:lnTo>
                  <a:pt x="852885" y="2209716"/>
                </a:lnTo>
                <a:lnTo>
                  <a:pt x="856456" y="2207334"/>
                </a:lnTo>
                <a:lnTo>
                  <a:pt x="858441" y="2206540"/>
                </a:lnTo>
                <a:lnTo>
                  <a:pt x="860028" y="2206540"/>
                </a:lnTo>
                <a:lnTo>
                  <a:pt x="862410" y="2206937"/>
                </a:lnTo>
                <a:lnTo>
                  <a:pt x="864394" y="2207731"/>
                </a:lnTo>
                <a:lnTo>
                  <a:pt x="862410" y="2204157"/>
                </a:lnTo>
                <a:lnTo>
                  <a:pt x="860028" y="2201775"/>
                </a:lnTo>
                <a:lnTo>
                  <a:pt x="857250" y="2200584"/>
                </a:lnTo>
                <a:lnTo>
                  <a:pt x="854472" y="2199393"/>
                </a:lnTo>
                <a:lnTo>
                  <a:pt x="851297" y="2198996"/>
                </a:lnTo>
                <a:lnTo>
                  <a:pt x="848122" y="2199393"/>
                </a:lnTo>
                <a:lnTo>
                  <a:pt x="841375" y="2200584"/>
                </a:lnTo>
                <a:lnTo>
                  <a:pt x="835025" y="2201378"/>
                </a:lnTo>
                <a:lnTo>
                  <a:pt x="831453" y="2201378"/>
                </a:lnTo>
                <a:lnTo>
                  <a:pt x="828675" y="2200981"/>
                </a:lnTo>
                <a:lnTo>
                  <a:pt x="825500" y="2199393"/>
                </a:lnTo>
                <a:lnTo>
                  <a:pt x="822722" y="2197805"/>
                </a:lnTo>
                <a:lnTo>
                  <a:pt x="820341" y="2195423"/>
                </a:lnTo>
                <a:lnTo>
                  <a:pt x="817960" y="2191453"/>
                </a:lnTo>
                <a:lnTo>
                  <a:pt x="821928" y="2189865"/>
                </a:lnTo>
                <a:lnTo>
                  <a:pt x="825500" y="2187880"/>
                </a:lnTo>
                <a:lnTo>
                  <a:pt x="828675" y="2185895"/>
                </a:lnTo>
                <a:lnTo>
                  <a:pt x="831056" y="2183513"/>
                </a:lnTo>
                <a:lnTo>
                  <a:pt x="833835" y="2180337"/>
                </a:lnTo>
                <a:lnTo>
                  <a:pt x="835422" y="2177955"/>
                </a:lnTo>
                <a:lnTo>
                  <a:pt x="837010" y="2174382"/>
                </a:lnTo>
                <a:lnTo>
                  <a:pt x="838200" y="2171206"/>
                </a:lnTo>
                <a:lnTo>
                  <a:pt x="838994" y="2168030"/>
                </a:lnTo>
                <a:lnTo>
                  <a:pt x="839788" y="2164060"/>
                </a:lnTo>
                <a:lnTo>
                  <a:pt x="839788" y="2160090"/>
                </a:lnTo>
                <a:lnTo>
                  <a:pt x="840185" y="2156120"/>
                </a:lnTo>
                <a:lnTo>
                  <a:pt x="839391" y="2148180"/>
                </a:lnTo>
                <a:lnTo>
                  <a:pt x="838200" y="2139843"/>
                </a:lnTo>
                <a:lnTo>
                  <a:pt x="835819" y="2131109"/>
                </a:lnTo>
                <a:lnTo>
                  <a:pt x="832644" y="2122375"/>
                </a:lnTo>
                <a:lnTo>
                  <a:pt x="830263" y="2114038"/>
                </a:lnTo>
                <a:lnTo>
                  <a:pt x="826691" y="2106098"/>
                </a:lnTo>
                <a:lnTo>
                  <a:pt x="820738" y="2091409"/>
                </a:lnTo>
                <a:lnTo>
                  <a:pt x="815578" y="2079102"/>
                </a:lnTo>
                <a:lnTo>
                  <a:pt x="813594" y="2075132"/>
                </a:lnTo>
                <a:lnTo>
                  <a:pt x="812800" y="2071162"/>
                </a:lnTo>
                <a:lnTo>
                  <a:pt x="812006" y="2068383"/>
                </a:lnTo>
                <a:lnTo>
                  <a:pt x="811610" y="2065207"/>
                </a:lnTo>
                <a:lnTo>
                  <a:pt x="811610" y="2060443"/>
                </a:lnTo>
                <a:lnTo>
                  <a:pt x="811213" y="2056870"/>
                </a:lnTo>
                <a:lnTo>
                  <a:pt x="811213" y="2055282"/>
                </a:lnTo>
                <a:lnTo>
                  <a:pt x="810419" y="2053694"/>
                </a:lnTo>
                <a:lnTo>
                  <a:pt x="809228" y="2052106"/>
                </a:lnTo>
                <a:lnTo>
                  <a:pt x="808038" y="2050915"/>
                </a:lnTo>
                <a:lnTo>
                  <a:pt x="806053" y="2049327"/>
                </a:lnTo>
                <a:lnTo>
                  <a:pt x="803275" y="2047739"/>
                </a:lnTo>
                <a:lnTo>
                  <a:pt x="796131" y="2044563"/>
                </a:lnTo>
                <a:lnTo>
                  <a:pt x="788988" y="2040990"/>
                </a:lnTo>
                <a:lnTo>
                  <a:pt x="782638" y="2037417"/>
                </a:lnTo>
                <a:lnTo>
                  <a:pt x="776685" y="2033050"/>
                </a:lnTo>
                <a:lnTo>
                  <a:pt x="770335" y="2028682"/>
                </a:lnTo>
                <a:lnTo>
                  <a:pt x="763985" y="2023918"/>
                </a:lnTo>
                <a:lnTo>
                  <a:pt x="757238" y="2019154"/>
                </a:lnTo>
                <a:lnTo>
                  <a:pt x="750888" y="2015184"/>
                </a:lnTo>
                <a:lnTo>
                  <a:pt x="744141" y="2012008"/>
                </a:lnTo>
                <a:lnTo>
                  <a:pt x="736997" y="2009229"/>
                </a:lnTo>
                <a:lnTo>
                  <a:pt x="729456" y="2007641"/>
                </a:lnTo>
                <a:lnTo>
                  <a:pt x="725885" y="2007244"/>
                </a:lnTo>
                <a:lnTo>
                  <a:pt x="721519" y="2006847"/>
                </a:lnTo>
                <a:lnTo>
                  <a:pt x="717550" y="2006847"/>
                </a:lnTo>
                <a:close/>
                <a:moveTo>
                  <a:pt x="1804988" y="2005656"/>
                </a:moveTo>
                <a:lnTo>
                  <a:pt x="1811735" y="2012405"/>
                </a:lnTo>
                <a:lnTo>
                  <a:pt x="1814513" y="2014787"/>
                </a:lnTo>
                <a:lnTo>
                  <a:pt x="1817688" y="2017169"/>
                </a:lnTo>
                <a:lnTo>
                  <a:pt x="1820466" y="2018757"/>
                </a:lnTo>
                <a:lnTo>
                  <a:pt x="1823244" y="2019948"/>
                </a:lnTo>
                <a:lnTo>
                  <a:pt x="1826419" y="2021139"/>
                </a:lnTo>
                <a:lnTo>
                  <a:pt x="1828800" y="2021536"/>
                </a:lnTo>
                <a:lnTo>
                  <a:pt x="1831975" y="2021536"/>
                </a:lnTo>
                <a:lnTo>
                  <a:pt x="1835150" y="2021139"/>
                </a:lnTo>
                <a:lnTo>
                  <a:pt x="1837928" y="2019948"/>
                </a:lnTo>
                <a:lnTo>
                  <a:pt x="1841103" y="2018360"/>
                </a:lnTo>
                <a:lnTo>
                  <a:pt x="1844278" y="2016772"/>
                </a:lnTo>
                <a:lnTo>
                  <a:pt x="1847056" y="2014390"/>
                </a:lnTo>
                <a:lnTo>
                  <a:pt x="1850628" y="2011611"/>
                </a:lnTo>
                <a:lnTo>
                  <a:pt x="1854200" y="2008038"/>
                </a:lnTo>
                <a:lnTo>
                  <a:pt x="1804988" y="2005656"/>
                </a:lnTo>
                <a:close/>
                <a:moveTo>
                  <a:pt x="1308894" y="2005259"/>
                </a:moveTo>
                <a:lnTo>
                  <a:pt x="1306910" y="2012008"/>
                </a:lnTo>
                <a:lnTo>
                  <a:pt x="1305719" y="2018360"/>
                </a:lnTo>
                <a:lnTo>
                  <a:pt x="1302941" y="2032256"/>
                </a:lnTo>
                <a:lnTo>
                  <a:pt x="1301353" y="2046151"/>
                </a:lnTo>
                <a:lnTo>
                  <a:pt x="1298972" y="2060046"/>
                </a:lnTo>
                <a:lnTo>
                  <a:pt x="1297781" y="2066795"/>
                </a:lnTo>
                <a:lnTo>
                  <a:pt x="1296194" y="2073544"/>
                </a:lnTo>
                <a:lnTo>
                  <a:pt x="1293813" y="2079499"/>
                </a:lnTo>
                <a:lnTo>
                  <a:pt x="1291431" y="2085454"/>
                </a:lnTo>
                <a:lnTo>
                  <a:pt x="1288256" y="2091409"/>
                </a:lnTo>
                <a:lnTo>
                  <a:pt x="1284288" y="2096570"/>
                </a:lnTo>
                <a:lnTo>
                  <a:pt x="1279922" y="2101334"/>
                </a:lnTo>
                <a:lnTo>
                  <a:pt x="1274763" y="2104907"/>
                </a:lnTo>
                <a:lnTo>
                  <a:pt x="1269603" y="2097364"/>
                </a:lnTo>
                <a:lnTo>
                  <a:pt x="1269206" y="2101334"/>
                </a:lnTo>
                <a:lnTo>
                  <a:pt x="1269206" y="2106098"/>
                </a:lnTo>
                <a:lnTo>
                  <a:pt x="1268413" y="2110465"/>
                </a:lnTo>
                <a:lnTo>
                  <a:pt x="1266825" y="2115229"/>
                </a:lnTo>
                <a:lnTo>
                  <a:pt x="1265238" y="2119199"/>
                </a:lnTo>
                <a:lnTo>
                  <a:pt x="1263253" y="2123169"/>
                </a:lnTo>
                <a:lnTo>
                  <a:pt x="1261666" y="2125154"/>
                </a:lnTo>
                <a:lnTo>
                  <a:pt x="1260475" y="2126345"/>
                </a:lnTo>
                <a:lnTo>
                  <a:pt x="1258888" y="2127536"/>
                </a:lnTo>
                <a:lnTo>
                  <a:pt x="1256903" y="2128330"/>
                </a:lnTo>
                <a:lnTo>
                  <a:pt x="1252538" y="2130712"/>
                </a:lnTo>
                <a:lnTo>
                  <a:pt x="1250553" y="2132697"/>
                </a:lnTo>
                <a:lnTo>
                  <a:pt x="1249760" y="2133888"/>
                </a:lnTo>
                <a:lnTo>
                  <a:pt x="1249760" y="2134682"/>
                </a:lnTo>
                <a:lnTo>
                  <a:pt x="1249363" y="2136270"/>
                </a:lnTo>
                <a:lnTo>
                  <a:pt x="1249363" y="2138652"/>
                </a:lnTo>
                <a:lnTo>
                  <a:pt x="1249363" y="2141431"/>
                </a:lnTo>
                <a:lnTo>
                  <a:pt x="1247775" y="2144607"/>
                </a:lnTo>
                <a:lnTo>
                  <a:pt x="1246585" y="2146592"/>
                </a:lnTo>
                <a:lnTo>
                  <a:pt x="1244997" y="2148974"/>
                </a:lnTo>
                <a:lnTo>
                  <a:pt x="1244203" y="2150959"/>
                </a:lnTo>
                <a:lnTo>
                  <a:pt x="1241425" y="2154929"/>
                </a:lnTo>
                <a:lnTo>
                  <a:pt x="1232694" y="2167236"/>
                </a:lnTo>
                <a:lnTo>
                  <a:pt x="1223566" y="2180337"/>
                </a:lnTo>
                <a:lnTo>
                  <a:pt x="1220391" y="2186292"/>
                </a:lnTo>
                <a:lnTo>
                  <a:pt x="1218010" y="2190659"/>
                </a:lnTo>
                <a:lnTo>
                  <a:pt x="1214835" y="2197408"/>
                </a:lnTo>
                <a:lnTo>
                  <a:pt x="1211660" y="2204951"/>
                </a:lnTo>
                <a:lnTo>
                  <a:pt x="1207691" y="2211304"/>
                </a:lnTo>
                <a:lnTo>
                  <a:pt x="1203325" y="2217656"/>
                </a:lnTo>
                <a:lnTo>
                  <a:pt x="1198166" y="2223611"/>
                </a:lnTo>
                <a:lnTo>
                  <a:pt x="1194991" y="2225993"/>
                </a:lnTo>
                <a:lnTo>
                  <a:pt x="1192213" y="2228375"/>
                </a:lnTo>
                <a:lnTo>
                  <a:pt x="1189038" y="2230360"/>
                </a:lnTo>
                <a:lnTo>
                  <a:pt x="1185466" y="2231948"/>
                </a:lnTo>
                <a:lnTo>
                  <a:pt x="1181894" y="2233536"/>
                </a:lnTo>
                <a:lnTo>
                  <a:pt x="1178322" y="2234727"/>
                </a:lnTo>
                <a:lnTo>
                  <a:pt x="1180703" y="2239094"/>
                </a:lnTo>
                <a:lnTo>
                  <a:pt x="1183878" y="2243461"/>
                </a:lnTo>
                <a:lnTo>
                  <a:pt x="1186656" y="2247431"/>
                </a:lnTo>
                <a:lnTo>
                  <a:pt x="1190228" y="2251004"/>
                </a:lnTo>
                <a:lnTo>
                  <a:pt x="1193800" y="2254577"/>
                </a:lnTo>
                <a:lnTo>
                  <a:pt x="1197769" y="2258150"/>
                </a:lnTo>
                <a:lnTo>
                  <a:pt x="1205706" y="2264105"/>
                </a:lnTo>
                <a:lnTo>
                  <a:pt x="1214438" y="2270060"/>
                </a:lnTo>
                <a:lnTo>
                  <a:pt x="1223566" y="2275618"/>
                </a:lnTo>
                <a:lnTo>
                  <a:pt x="1233091" y="2280382"/>
                </a:lnTo>
                <a:lnTo>
                  <a:pt x="1243013" y="2284352"/>
                </a:lnTo>
                <a:lnTo>
                  <a:pt x="1263253" y="2293483"/>
                </a:lnTo>
                <a:lnTo>
                  <a:pt x="1273175" y="2297850"/>
                </a:lnTo>
                <a:lnTo>
                  <a:pt x="1282700" y="2302614"/>
                </a:lnTo>
                <a:lnTo>
                  <a:pt x="1291828" y="2307775"/>
                </a:lnTo>
                <a:lnTo>
                  <a:pt x="1300163" y="2313730"/>
                </a:lnTo>
                <a:lnTo>
                  <a:pt x="1308497" y="2319288"/>
                </a:lnTo>
                <a:lnTo>
                  <a:pt x="1312466" y="2322861"/>
                </a:lnTo>
                <a:lnTo>
                  <a:pt x="1316038" y="2326037"/>
                </a:lnTo>
                <a:lnTo>
                  <a:pt x="1318419" y="2303408"/>
                </a:lnTo>
                <a:lnTo>
                  <a:pt x="1320403" y="2281176"/>
                </a:lnTo>
                <a:lnTo>
                  <a:pt x="1321594" y="2258547"/>
                </a:lnTo>
                <a:lnTo>
                  <a:pt x="1321991" y="2235918"/>
                </a:lnTo>
                <a:lnTo>
                  <a:pt x="1322388" y="2213289"/>
                </a:lnTo>
                <a:lnTo>
                  <a:pt x="1321991" y="2191056"/>
                </a:lnTo>
                <a:lnTo>
                  <a:pt x="1321594" y="2145798"/>
                </a:lnTo>
                <a:lnTo>
                  <a:pt x="1321594" y="2120390"/>
                </a:lnTo>
                <a:lnTo>
                  <a:pt x="1321991" y="2094188"/>
                </a:lnTo>
                <a:lnTo>
                  <a:pt x="1322785" y="2068780"/>
                </a:lnTo>
                <a:lnTo>
                  <a:pt x="1325166" y="2042578"/>
                </a:lnTo>
                <a:lnTo>
                  <a:pt x="1326356" y="2024712"/>
                </a:lnTo>
                <a:lnTo>
                  <a:pt x="1326356" y="2019154"/>
                </a:lnTo>
                <a:lnTo>
                  <a:pt x="1326356" y="2015978"/>
                </a:lnTo>
                <a:lnTo>
                  <a:pt x="1325563" y="2013596"/>
                </a:lnTo>
                <a:lnTo>
                  <a:pt x="1325166" y="2013199"/>
                </a:lnTo>
                <a:lnTo>
                  <a:pt x="1324769" y="2013199"/>
                </a:lnTo>
                <a:lnTo>
                  <a:pt x="1323578" y="2013199"/>
                </a:lnTo>
                <a:lnTo>
                  <a:pt x="1322388" y="2013993"/>
                </a:lnTo>
                <a:lnTo>
                  <a:pt x="1319610" y="2016772"/>
                </a:lnTo>
                <a:lnTo>
                  <a:pt x="1317625" y="2017566"/>
                </a:lnTo>
                <a:lnTo>
                  <a:pt x="1316038" y="2017566"/>
                </a:lnTo>
                <a:lnTo>
                  <a:pt x="1315244" y="2017566"/>
                </a:lnTo>
                <a:lnTo>
                  <a:pt x="1314053" y="2017169"/>
                </a:lnTo>
                <a:lnTo>
                  <a:pt x="1312466" y="2014787"/>
                </a:lnTo>
                <a:lnTo>
                  <a:pt x="1310878" y="2011214"/>
                </a:lnTo>
                <a:lnTo>
                  <a:pt x="1308894" y="2005259"/>
                </a:lnTo>
                <a:close/>
                <a:moveTo>
                  <a:pt x="1579166" y="2002877"/>
                </a:moveTo>
                <a:lnTo>
                  <a:pt x="1568053" y="2031859"/>
                </a:lnTo>
                <a:lnTo>
                  <a:pt x="1556941" y="2060046"/>
                </a:lnTo>
                <a:lnTo>
                  <a:pt x="1545431" y="2088233"/>
                </a:lnTo>
                <a:lnTo>
                  <a:pt x="1534319" y="2116420"/>
                </a:lnTo>
                <a:lnTo>
                  <a:pt x="1523603" y="2145004"/>
                </a:lnTo>
                <a:lnTo>
                  <a:pt x="1518444" y="2159693"/>
                </a:lnTo>
                <a:lnTo>
                  <a:pt x="1513681" y="2173985"/>
                </a:lnTo>
                <a:lnTo>
                  <a:pt x="1508919" y="2188674"/>
                </a:lnTo>
                <a:lnTo>
                  <a:pt x="1504553" y="2203760"/>
                </a:lnTo>
                <a:lnTo>
                  <a:pt x="1500585" y="2219244"/>
                </a:lnTo>
                <a:lnTo>
                  <a:pt x="1497013" y="2234727"/>
                </a:lnTo>
                <a:lnTo>
                  <a:pt x="1660922" y="2125551"/>
                </a:lnTo>
                <a:lnTo>
                  <a:pt x="1654969" y="2118802"/>
                </a:lnTo>
                <a:lnTo>
                  <a:pt x="1648619" y="2112053"/>
                </a:lnTo>
                <a:lnTo>
                  <a:pt x="1635125" y="2098952"/>
                </a:lnTo>
                <a:lnTo>
                  <a:pt x="1622028" y="2085851"/>
                </a:lnTo>
                <a:lnTo>
                  <a:pt x="1615281" y="2079102"/>
                </a:lnTo>
                <a:lnTo>
                  <a:pt x="1609328" y="2072750"/>
                </a:lnTo>
                <a:lnTo>
                  <a:pt x="1603375" y="2065207"/>
                </a:lnTo>
                <a:lnTo>
                  <a:pt x="1597422" y="2057664"/>
                </a:lnTo>
                <a:lnTo>
                  <a:pt x="1592263" y="2050121"/>
                </a:lnTo>
                <a:lnTo>
                  <a:pt x="1587897" y="2041387"/>
                </a:lnTo>
                <a:lnTo>
                  <a:pt x="1584722" y="2032653"/>
                </a:lnTo>
                <a:lnTo>
                  <a:pt x="1581547" y="2023521"/>
                </a:lnTo>
                <a:lnTo>
                  <a:pt x="1580753" y="2018360"/>
                </a:lnTo>
                <a:lnTo>
                  <a:pt x="1579960" y="2013596"/>
                </a:lnTo>
                <a:lnTo>
                  <a:pt x="1579563" y="2008435"/>
                </a:lnTo>
                <a:lnTo>
                  <a:pt x="1579166" y="2002877"/>
                </a:lnTo>
                <a:close/>
                <a:moveTo>
                  <a:pt x="1376760" y="1962780"/>
                </a:moveTo>
                <a:lnTo>
                  <a:pt x="1371997" y="1963177"/>
                </a:lnTo>
                <a:lnTo>
                  <a:pt x="1367235" y="1964368"/>
                </a:lnTo>
                <a:lnTo>
                  <a:pt x="1362869" y="1965162"/>
                </a:lnTo>
                <a:lnTo>
                  <a:pt x="1359297" y="1966353"/>
                </a:lnTo>
                <a:lnTo>
                  <a:pt x="1355328" y="1987791"/>
                </a:lnTo>
                <a:lnTo>
                  <a:pt x="1352550" y="2008832"/>
                </a:lnTo>
                <a:lnTo>
                  <a:pt x="1350169" y="2030668"/>
                </a:lnTo>
                <a:lnTo>
                  <a:pt x="1348581" y="2052106"/>
                </a:lnTo>
                <a:lnTo>
                  <a:pt x="1347788" y="2073941"/>
                </a:lnTo>
                <a:lnTo>
                  <a:pt x="1346994" y="2096173"/>
                </a:lnTo>
                <a:lnTo>
                  <a:pt x="1346994" y="2117611"/>
                </a:lnTo>
                <a:lnTo>
                  <a:pt x="1346994" y="2139843"/>
                </a:lnTo>
                <a:lnTo>
                  <a:pt x="1348185" y="2184307"/>
                </a:lnTo>
                <a:lnTo>
                  <a:pt x="1348581" y="2229169"/>
                </a:lnTo>
                <a:lnTo>
                  <a:pt x="1348581" y="2251004"/>
                </a:lnTo>
                <a:lnTo>
                  <a:pt x="1348185" y="2273236"/>
                </a:lnTo>
                <a:lnTo>
                  <a:pt x="1346994" y="2295865"/>
                </a:lnTo>
                <a:lnTo>
                  <a:pt x="1345803" y="2318097"/>
                </a:lnTo>
                <a:lnTo>
                  <a:pt x="1357313" y="2312539"/>
                </a:lnTo>
                <a:lnTo>
                  <a:pt x="1368822" y="2306981"/>
                </a:lnTo>
                <a:lnTo>
                  <a:pt x="1393825" y="2293880"/>
                </a:lnTo>
                <a:lnTo>
                  <a:pt x="1406922" y="2287925"/>
                </a:lnTo>
                <a:lnTo>
                  <a:pt x="1420416" y="2282367"/>
                </a:lnTo>
                <a:lnTo>
                  <a:pt x="1426766" y="2279588"/>
                </a:lnTo>
                <a:lnTo>
                  <a:pt x="1433513" y="2277603"/>
                </a:lnTo>
                <a:lnTo>
                  <a:pt x="1440260" y="2276015"/>
                </a:lnTo>
                <a:lnTo>
                  <a:pt x="1447006" y="2274030"/>
                </a:lnTo>
                <a:lnTo>
                  <a:pt x="1544638" y="1995731"/>
                </a:lnTo>
                <a:lnTo>
                  <a:pt x="1537097" y="1996922"/>
                </a:lnTo>
                <a:lnTo>
                  <a:pt x="1529160" y="1997319"/>
                </a:lnTo>
                <a:lnTo>
                  <a:pt x="1521222" y="1997319"/>
                </a:lnTo>
                <a:lnTo>
                  <a:pt x="1514078" y="1996922"/>
                </a:lnTo>
                <a:lnTo>
                  <a:pt x="1499791" y="1995731"/>
                </a:lnTo>
                <a:lnTo>
                  <a:pt x="1485503" y="1994143"/>
                </a:lnTo>
                <a:lnTo>
                  <a:pt x="1456928" y="1990173"/>
                </a:lnTo>
                <a:lnTo>
                  <a:pt x="1441450" y="1988188"/>
                </a:lnTo>
                <a:lnTo>
                  <a:pt x="1425972" y="1986203"/>
                </a:lnTo>
                <a:lnTo>
                  <a:pt x="1425575" y="1984218"/>
                </a:lnTo>
                <a:lnTo>
                  <a:pt x="1424781" y="1981836"/>
                </a:lnTo>
                <a:lnTo>
                  <a:pt x="1422797" y="1978263"/>
                </a:lnTo>
                <a:lnTo>
                  <a:pt x="1420019" y="1975087"/>
                </a:lnTo>
                <a:lnTo>
                  <a:pt x="1416447" y="1971911"/>
                </a:lnTo>
                <a:lnTo>
                  <a:pt x="1412478" y="1969529"/>
                </a:lnTo>
                <a:lnTo>
                  <a:pt x="1407716" y="1967147"/>
                </a:lnTo>
                <a:lnTo>
                  <a:pt x="1402953" y="1965956"/>
                </a:lnTo>
                <a:lnTo>
                  <a:pt x="1397794" y="1964765"/>
                </a:lnTo>
                <a:lnTo>
                  <a:pt x="1392635" y="1963971"/>
                </a:lnTo>
                <a:lnTo>
                  <a:pt x="1387078" y="1963177"/>
                </a:lnTo>
                <a:lnTo>
                  <a:pt x="1381919" y="1962780"/>
                </a:lnTo>
                <a:lnTo>
                  <a:pt x="1376760" y="1962780"/>
                </a:lnTo>
                <a:close/>
                <a:moveTo>
                  <a:pt x="1935956" y="1953649"/>
                </a:moveTo>
                <a:lnTo>
                  <a:pt x="1935163" y="1956428"/>
                </a:lnTo>
                <a:lnTo>
                  <a:pt x="1935163" y="1958413"/>
                </a:lnTo>
                <a:lnTo>
                  <a:pt x="1935163" y="1960398"/>
                </a:lnTo>
                <a:lnTo>
                  <a:pt x="1935560" y="1961986"/>
                </a:lnTo>
                <a:lnTo>
                  <a:pt x="1936353" y="1963177"/>
                </a:lnTo>
                <a:lnTo>
                  <a:pt x="1937941" y="1965162"/>
                </a:lnTo>
                <a:lnTo>
                  <a:pt x="1940719" y="1967147"/>
                </a:lnTo>
                <a:lnTo>
                  <a:pt x="1944291" y="1969529"/>
                </a:lnTo>
                <a:lnTo>
                  <a:pt x="1947863" y="1971514"/>
                </a:lnTo>
                <a:lnTo>
                  <a:pt x="1949450" y="1973499"/>
                </a:lnTo>
                <a:lnTo>
                  <a:pt x="1950641" y="1974690"/>
                </a:lnTo>
                <a:lnTo>
                  <a:pt x="1951435" y="1976278"/>
                </a:lnTo>
                <a:lnTo>
                  <a:pt x="1952625" y="1978660"/>
                </a:lnTo>
                <a:lnTo>
                  <a:pt x="1903016" y="2011214"/>
                </a:lnTo>
                <a:lnTo>
                  <a:pt x="1907778" y="2012008"/>
                </a:lnTo>
                <a:lnTo>
                  <a:pt x="1912144" y="2013596"/>
                </a:lnTo>
                <a:lnTo>
                  <a:pt x="1916510" y="2015978"/>
                </a:lnTo>
                <a:lnTo>
                  <a:pt x="1921272" y="2017963"/>
                </a:lnTo>
                <a:lnTo>
                  <a:pt x="1930400" y="2023124"/>
                </a:lnTo>
                <a:lnTo>
                  <a:pt x="1935163" y="2025903"/>
                </a:lnTo>
                <a:lnTo>
                  <a:pt x="1939528" y="2027888"/>
                </a:lnTo>
                <a:lnTo>
                  <a:pt x="1944291" y="2029476"/>
                </a:lnTo>
                <a:lnTo>
                  <a:pt x="1948656" y="2030668"/>
                </a:lnTo>
                <a:lnTo>
                  <a:pt x="1953022" y="2031065"/>
                </a:lnTo>
                <a:lnTo>
                  <a:pt x="1957388" y="2030668"/>
                </a:lnTo>
                <a:lnTo>
                  <a:pt x="1959372" y="2030271"/>
                </a:lnTo>
                <a:lnTo>
                  <a:pt x="1960960" y="2029079"/>
                </a:lnTo>
                <a:lnTo>
                  <a:pt x="1963341" y="2027888"/>
                </a:lnTo>
                <a:lnTo>
                  <a:pt x="1964928" y="2026697"/>
                </a:lnTo>
                <a:lnTo>
                  <a:pt x="1967310" y="2024712"/>
                </a:lnTo>
                <a:lnTo>
                  <a:pt x="1968897" y="2022727"/>
                </a:lnTo>
                <a:lnTo>
                  <a:pt x="1972866" y="2017566"/>
                </a:lnTo>
                <a:lnTo>
                  <a:pt x="1978025" y="2027491"/>
                </a:lnTo>
                <a:lnTo>
                  <a:pt x="1979216" y="2025506"/>
                </a:lnTo>
                <a:lnTo>
                  <a:pt x="1981597" y="2023521"/>
                </a:lnTo>
                <a:lnTo>
                  <a:pt x="1986360" y="2019948"/>
                </a:lnTo>
                <a:lnTo>
                  <a:pt x="1979613" y="2018757"/>
                </a:lnTo>
                <a:lnTo>
                  <a:pt x="1976835" y="2015184"/>
                </a:lnTo>
                <a:lnTo>
                  <a:pt x="1974850" y="2012008"/>
                </a:lnTo>
                <a:lnTo>
                  <a:pt x="1974056" y="2009229"/>
                </a:lnTo>
                <a:lnTo>
                  <a:pt x="1974453" y="2006847"/>
                </a:lnTo>
                <a:lnTo>
                  <a:pt x="1976041" y="2004465"/>
                </a:lnTo>
                <a:lnTo>
                  <a:pt x="1977628" y="2002480"/>
                </a:lnTo>
                <a:lnTo>
                  <a:pt x="1980406" y="2000098"/>
                </a:lnTo>
                <a:lnTo>
                  <a:pt x="1982788" y="1998510"/>
                </a:lnTo>
                <a:lnTo>
                  <a:pt x="1988741" y="1994937"/>
                </a:lnTo>
                <a:lnTo>
                  <a:pt x="1995091" y="1990967"/>
                </a:lnTo>
                <a:lnTo>
                  <a:pt x="1997472" y="1988982"/>
                </a:lnTo>
                <a:lnTo>
                  <a:pt x="1999853" y="1986600"/>
                </a:lnTo>
                <a:lnTo>
                  <a:pt x="2001044" y="1984218"/>
                </a:lnTo>
                <a:lnTo>
                  <a:pt x="2001441" y="1981042"/>
                </a:lnTo>
                <a:lnTo>
                  <a:pt x="1991519" y="1981439"/>
                </a:lnTo>
                <a:lnTo>
                  <a:pt x="1986756" y="1981439"/>
                </a:lnTo>
                <a:lnTo>
                  <a:pt x="1981994" y="1981042"/>
                </a:lnTo>
                <a:lnTo>
                  <a:pt x="1977231" y="1980248"/>
                </a:lnTo>
                <a:lnTo>
                  <a:pt x="1972866" y="1979454"/>
                </a:lnTo>
                <a:lnTo>
                  <a:pt x="1968500" y="1978660"/>
                </a:lnTo>
                <a:lnTo>
                  <a:pt x="1964531" y="1976675"/>
                </a:lnTo>
                <a:lnTo>
                  <a:pt x="1960166" y="1975087"/>
                </a:lnTo>
                <a:lnTo>
                  <a:pt x="1956991" y="1972705"/>
                </a:lnTo>
                <a:lnTo>
                  <a:pt x="1953022" y="1970720"/>
                </a:lnTo>
                <a:lnTo>
                  <a:pt x="1949450" y="1967544"/>
                </a:lnTo>
                <a:lnTo>
                  <a:pt x="1945878" y="1964765"/>
                </a:lnTo>
                <a:lnTo>
                  <a:pt x="1942703" y="1961589"/>
                </a:lnTo>
                <a:lnTo>
                  <a:pt x="1939131" y="1957619"/>
                </a:lnTo>
                <a:lnTo>
                  <a:pt x="1935956" y="1953649"/>
                </a:lnTo>
                <a:close/>
                <a:moveTo>
                  <a:pt x="951706" y="1913155"/>
                </a:moveTo>
                <a:lnTo>
                  <a:pt x="940991" y="1913949"/>
                </a:lnTo>
                <a:lnTo>
                  <a:pt x="930275" y="1915140"/>
                </a:lnTo>
                <a:lnTo>
                  <a:pt x="919956" y="1917125"/>
                </a:lnTo>
                <a:lnTo>
                  <a:pt x="910035" y="1919507"/>
                </a:lnTo>
                <a:lnTo>
                  <a:pt x="900113" y="1922683"/>
                </a:lnTo>
                <a:lnTo>
                  <a:pt x="895350" y="1924271"/>
                </a:lnTo>
                <a:lnTo>
                  <a:pt x="890588" y="1926653"/>
                </a:lnTo>
                <a:lnTo>
                  <a:pt x="886222" y="1928638"/>
                </a:lnTo>
                <a:lnTo>
                  <a:pt x="881856" y="1931417"/>
                </a:lnTo>
                <a:lnTo>
                  <a:pt x="877888" y="1933799"/>
                </a:lnTo>
                <a:lnTo>
                  <a:pt x="873919" y="1937372"/>
                </a:lnTo>
                <a:lnTo>
                  <a:pt x="858044" y="1951267"/>
                </a:lnTo>
                <a:lnTo>
                  <a:pt x="849313" y="1957619"/>
                </a:lnTo>
                <a:lnTo>
                  <a:pt x="840581" y="1963971"/>
                </a:lnTo>
                <a:lnTo>
                  <a:pt x="835819" y="1966353"/>
                </a:lnTo>
                <a:lnTo>
                  <a:pt x="831056" y="1968735"/>
                </a:lnTo>
                <a:lnTo>
                  <a:pt x="826294" y="1970720"/>
                </a:lnTo>
                <a:lnTo>
                  <a:pt x="821531" y="1971911"/>
                </a:lnTo>
                <a:lnTo>
                  <a:pt x="816372" y="1973499"/>
                </a:lnTo>
                <a:lnTo>
                  <a:pt x="811213" y="1974293"/>
                </a:lnTo>
                <a:lnTo>
                  <a:pt x="805656" y="1974690"/>
                </a:lnTo>
                <a:lnTo>
                  <a:pt x="799703" y="1974690"/>
                </a:lnTo>
                <a:lnTo>
                  <a:pt x="802481" y="1975881"/>
                </a:lnTo>
                <a:lnTo>
                  <a:pt x="804466" y="1977469"/>
                </a:lnTo>
                <a:lnTo>
                  <a:pt x="806847" y="1979851"/>
                </a:lnTo>
                <a:lnTo>
                  <a:pt x="808435" y="1981836"/>
                </a:lnTo>
                <a:lnTo>
                  <a:pt x="812006" y="1987394"/>
                </a:lnTo>
                <a:lnTo>
                  <a:pt x="815181" y="1992555"/>
                </a:lnTo>
                <a:lnTo>
                  <a:pt x="811610" y="1994540"/>
                </a:lnTo>
                <a:lnTo>
                  <a:pt x="807641" y="1997319"/>
                </a:lnTo>
                <a:lnTo>
                  <a:pt x="800497" y="2002480"/>
                </a:lnTo>
                <a:lnTo>
                  <a:pt x="796528" y="2004862"/>
                </a:lnTo>
                <a:lnTo>
                  <a:pt x="792560" y="2006847"/>
                </a:lnTo>
                <a:lnTo>
                  <a:pt x="790178" y="2007244"/>
                </a:lnTo>
                <a:lnTo>
                  <a:pt x="788194" y="2007641"/>
                </a:lnTo>
                <a:lnTo>
                  <a:pt x="786210" y="2007641"/>
                </a:lnTo>
                <a:lnTo>
                  <a:pt x="783828" y="2007244"/>
                </a:lnTo>
                <a:lnTo>
                  <a:pt x="791369" y="2012405"/>
                </a:lnTo>
                <a:lnTo>
                  <a:pt x="798513" y="2017169"/>
                </a:lnTo>
                <a:lnTo>
                  <a:pt x="806450" y="2021536"/>
                </a:lnTo>
                <a:lnTo>
                  <a:pt x="814785" y="2025506"/>
                </a:lnTo>
                <a:lnTo>
                  <a:pt x="822722" y="2028682"/>
                </a:lnTo>
                <a:lnTo>
                  <a:pt x="831453" y="2031859"/>
                </a:lnTo>
                <a:lnTo>
                  <a:pt x="848916" y="2037814"/>
                </a:lnTo>
                <a:lnTo>
                  <a:pt x="866378" y="2044166"/>
                </a:lnTo>
                <a:lnTo>
                  <a:pt x="874713" y="2046945"/>
                </a:lnTo>
                <a:lnTo>
                  <a:pt x="883047" y="2050518"/>
                </a:lnTo>
                <a:lnTo>
                  <a:pt x="891381" y="2054488"/>
                </a:lnTo>
                <a:lnTo>
                  <a:pt x="898922" y="2058855"/>
                </a:lnTo>
                <a:lnTo>
                  <a:pt x="906463" y="2063619"/>
                </a:lnTo>
                <a:lnTo>
                  <a:pt x="913606" y="2068780"/>
                </a:lnTo>
                <a:lnTo>
                  <a:pt x="919163" y="2062031"/>
                </a:lnTo>
                <a:lnTo>
                  <a:pt x="923131" y="2056473"/>
                </a:lnTo>
                <a:lnTo>
                  <a:pt x="928291" y="2046945"/>
                </a:lnTo>
                <a:lnTo>
                  <a:pt x="930672" y="2042975"/>
                </a:lnTo>
                <a:lnTo>
                  <a:pt x="934244" y="2038608"/>
                </a:lnTo>
                <a:lnTo>
                  <a:pt x="939006" y="2033844"/>
                </a:lnTo>
                <a:lnTo>
                  <a:pt x="946150" y="2028682"/>
                </a:lnTo>
                <a:lnTo>
                  <a:pt x="952103" y="2024712"/>
                </a:lnTo>
                <a:lnTo>
                  <a:pt x="956072" y="2021933"/>
                </a:lnTo>
                <a:lnTo>
                  <a:pt x="958453" y="2018757"/>
                </a:lnTo>
                <a:lnTo>
                  <a:pt x="960041" y="2016772"/>
                </a:lnTo>
                <a:lnTo>
                  <a:pt x="961231" y="2014390"/>
                </a:lnTo>
                <a:lnTo>
                  <a:pt x="960835" y="2012802"/>
                </a:lnTo>
                <a:lnTo>
                  <a:pt x="960041" y="2011214"/>
                </a:lnTo>
                <a:lnTo>
                  <a:pt x="958850" y="2009626"/>
                </a:lnTo>
                <a:lnTo>
                  <a:pt x="956469" y="2005656"/>
                </a:lnTo>
                <a:lnTo>
                  <a:pt x="954881" y="2003671"/>
                </a:lnTo>
                <a:lnTo>
                  <a:pt x="954088" y="2001686"/>
                </a:lnTo>
                <a:lnTo>
                  <a:pt x="954088" y="1998510"/>
                </a:lnTo>
                <a:lnTo>
                  <a:pt x="954485" y="1994540"/>
                </a:lnTo>
                <a:lnTo>
                  <a:pt x="956072" y="1990570"/>
                </a:lnTo>
                <a:lnTo>
                  <a:pt x="958453" y="1985409"/>
                </a:lnTo>
                <a:lnTo>
                  <a:pt x="962422" y="1986203"/>
                </a:lnTo>
                <a:lnTo>
                  <a:pt x="966391" y="1987394"/>
                </a:lnTo>
                <a:lnTo>
                  <a:pt x="969566" y="1987791"/>
                </a:lnTo>
                <a:lnTo>
                  <a:pt x="973138" y="1987791"/>
                </a:lnTo>
                <a:lnTo>
                  <a:pt x="976313" y="1987394"/>
                </a:lnTo>
                <a:lnTo>
                  <a:pt x="979091" y="1986600"/>
                </a:lnTo>
                <a:lnTo>
                  <a:pt x="982266" y="1985409"/>
                </a:lnTo>
                <a:lnTo>
                  <a:pt x="985044" y="1984615"/>
                </a:lnTo>
                <a:lnTo>
                  <a:pt x="990203" y="1981439"/>
                </a:lnTo>
                <a:lnTo>
                  <a:pt x="994966" y="1977469"/>
                </a:lnTo>
                <a:lnTo>
                  <a:pt x="999331" y="1973499"/>
                </a:lnTo>
                <a:lnTo>
                  <a:pt x="1003697" y="1967941"/>
                </a:lnTo>
                <a:lnTo>
                  <a:pt x="1011635" y="1957619"/>
                </a:lnTo>
                <a:lnTo>
                  <a:pt x="1015603" y="1952061"/>
                </a:lnTo>
                <a:lnTo>
                  <a:pt x="1019969" y="1946900"/>
                </a:lnTo>
                <a:lnTo>
                  <a:pt x="1024335" y="1942136"/>
                </a:lnTo>
                <a:lnTo>
                  <a:pt x="1029097" y="1937769"/>
                </a:lnTo>
                <a:lnTo>
                  <a:pt x="1034256" y="1933799"/>
                </a:lnTo>
                <a:lnTo>
                  <a:pt x="1037431" y="1932211"/>
                </a:lnTo>
                <a:lnTo>
                  <a:pt x="1040210" y="1931020"/>
                </a:lnTo>
                <a:lnTo>
                  <a:pt x="1036638" y="1932211"/>
                </a:lnTo>
                <a:lnTo>
                  <a:pt x="1033066" y="1932608"/>
                </a:lnTo>
                <a:lnTo>
                  <a:pt x="1029494" y="1932608"/>
                </a:lnTo>
                <a:lnTo>
                  <a:pt x="1025922" y="1932608"/>
                </a:lnTo>
                <a:lnTo>
                  <a:pt x="1019572" y="1932211"/>
                </a:lnTo>
                <a:lnTo>
                  <a:pt x="1013222" y="1931417"/>
                </a:lnTo>
                <a:lnTo>
                  <a:pt x="1010047" y="1931020"/>
                </a:lnTo>
                <a:lnTo>
                  <a:pt x="1006872" y="1931020"/>
                </a:lnTo>
                <a:lnTo>
                  <a:pt x="1004094" y="1931417"/>
                </a:lnTo>
                <a:lnTo>
                  <a:pt x="1000919" y="1932211"/>
                </a:lnTo>
                <a:lnTo>
                  <a:pt x="997347" y="1933402"/>
                </a:lnTo>
                <a:lnTo>
                  <a:pt x="994569" y="1934990"/>
                </a:lnTo>
                <a:lnTo>
                  <a:pt x="991394" y="1937769"/>
                </a:lnTo>
                <a:lnTo>
                  <a:pt x="988219" y="1941342"/>
                </a:lnTo>
                <a:lnTo>
                  <a:pt x="986631" y="1940945"/>
                </a:lnTo>
                <a:lnTo>
                  <a:pt x="984647" y="1940548"/>
                </a:lnTo>
                <a:lnTo>
                  <a:pt x="978297" y="1940945"/>
                </a:lnTo>
                <a:lnTo>
                  <a:pt x="971153" y="1942136"/>
                </a:lnTo>
                <a:lnTo>
                  <a:pt x="963216" y="1942930"/>
                </a:lnTo>
                <a:lnTo>
                  <a:pt x="959247" y="1942930"/>
                </a:lnTo>
                <a:lnTo>
                  <a:pt x="955278" y="1942930"/>
                </a:lnTo>
                <a:lnTo>
                  <a:pt x="952103" y="1942533"/>
                </a:lnTo>
                <a:lnTo>
                  <a:pt x="948531" y="1941739"/>
                </a:lnTo>
                <a:lnTo>
                  <a:pt x="945753" y="1940548"/>
                </a:lnTo>
                <a:lnTo>
                  <a:pt x="943769" y="1938166"/>
                </a:lnTo>
                <a:lnTo>
                  <a:pt x="942181" y="1935784"/>
                </a:lnTo>
                <a:lnTo>
                  <a:pt x="940991" y="1932211"/>
                </a:lnTo>
                <a:lnTo>
                  <a:pt x="942181" y="1926653"/>
                </a:lnTo>
                <a:lnTo>
                  <a:pt x="942578" y="1923477"/>
                </a:lnTo>
                <a:lnTo>
                  <a:pt x="943372" y="1920698"/>
                </a:lnTo>
                <a:lnTo>
                  <a:pt x="944563" y="1918316"/>
                </a:lnTo>
                <a:lnTo>
                  <a:pt x="946150" y="1915934"/>
                </a:lnTo>
                <a:lnTo>
                  <a:pt x="948531" y="1914346"/>
                </a:lnTo>
                <a:lnTo>
                  <a:pt x="951706" y="1913155"/>
                </a:lnTo>
                <a:close/>
                <a:moveTo>
                  <a:pt x="2061369" y="1897672"/>
                </a:moveTo>
                <a:lnTo>
                  <a:pt x="2042319" y="1922286"/>
                </a:lnTo>
                <a:lnTo>
                  <a:pt x="2044303" y="1923080"/>
                </a:lnTo>
                <a:lnTo>
                  <a:pt x="2046685" y="1923080"/>
                </a:lnTo>
                <a:lnTo>
                  <a:pt x="2049066" y="1922683"/>
                </a:lnTo>
                <a:lnTo>
                  <a:pt x="2051447" y="1921889"/>
                </a:lnTo>
                <a:lnTo>
                  <a:pt x="2053431" y="1920301"/>
                </a:lnTo>
                <a:lnTo>
                  <a:pt x="2055813" y="1918713"/>
                </a:lnTo>
                <a:lnTo>
                  <a:pt x="2057400" y="1917125"/>
                </a:lnTo>
                <a:lnTo>
                  <a:pt x="2058988" y="1915140"/>
                </a:lnTo>
                <a:lnTo>
                  <a:pt x="2060972" y="1913155"/>
                </a:lnTo>
                <a:lnTo>
                  <a:pt x="2061766" y="1910773"/>
                </a:lnTo>
                <a:lnTo>
                  <a:pt x="2062956" y="1908391"/>
                </a:lnTo>
                <a:lnTo>
                  <a:pt x="2063353" y="1906009"/>
                </a:lnTo>
                <a:lnTo>
                  <a:pt x="2063353" y="1903627"/>
                </a:lnTo>
                <a:lnTo>
                  <a:pt x="2063353" y="1901245"/>
                </a:lnTo>
                <a:lnTo>
                  <a:pt x="2062560" y="1899260"/>
                </a:lnTo>
                <a:lnTo>
                  <a:pt x="2061369" y="1897672"/>
                </a:lnTo>
                <a:close/>
                <a:moveTo>
                  <a:pt x="1318419" y="1852016"/>
                </a:moveTo>
                <a:lnTo>
                  <a:pt x="1287463" y="1866706"/>
                </a:lnTo>
                <a:lnTo>
                  <a:pt x="1308894" y="1899260"/>
                </a:lnTo>
                <a:lnTo>
                  <a:pt x="1318419" y="1852016"/>
                </a:lnTo>
                <a:close/>
                <a:moveTo>
                  <a:pt x="1340247" y="1848840"/>
                </a:moveTo>
                <a:lnTo>
                  <a:pt x="1325166" y="1923874"/>
                </a:lnTo>
                <a:lnTo>
                  <a:pt x="1327547" y="1919904"/>
                </a:lnTo>
                <a:lnTo>
                  <a:pt x="1330325" y="1915934"/>
                </a:lnTo>
                <a:lnTo>
                  <a:pt x="1332310" y="1912361"/>
                </a:lnTo>
                <a:lnTo>
                  <a:pt x="1334691" y="1907597"/>
                </a:lnTo>
                <a:lnTo>
                  <a:pt x="1336278" y="1902833"/>
                </a:lnTo>
                <a:lnTo>
                  <a:pt x="1337866" y="1898069"/>
                </a:lnTo>
                <a:lnTo>
                  <a:pt x="1340247" y="1887747"/>
                </a:lnTo>
                <a:lnTo>
                  <a:pt x="1341835" y="1877822"/>
                </a:lnTo>
                <a:lnTo>
                  <a:pt x="1342231" y="1872661"/>
                </a:lnTo>
                <a:lnTo>
                  <a:pt x="1342231" y="1867500"/>
                </a:lnTo>
                <a:lnTo>
                  <a:pt x="1342231" y="1862735"/>
                </a:lnTo>
                <a:lnTo>
                  <a:pt x="1341835" y="1857971"/>
                </a:lnTo>
                <a:lnTo>
                  <a:pt x="1341041" y="1853207"/>
                </a:lnTo>
                <a:lnTo>
                  <a:pt x="1340247" y="1848840"/>
                </a:lnTo>
                <a:close/>
                <a:moveTo>
                  <a:pt x="1373188" y="1827402"/>
                </a:moveTo>
                <a:lnTo>
                  <a:pt x="1370410" y="1830578"/>
                </a:lnTo>
                <a:lnTo>
                  <a:pt x="1368028" y="1834548"/>
                </a:lnTo>
                <a:lnTo>
                  <a:pt x="1365647" y="1838518"/>
                </a:lnTo>
                <a:lnTo>
                  <a:pt x="1364060" y="1842488"/>
                </a:lnTo>
                <a:lnTo>
                  <a:pt x="1360885" y="1850825"/>
                </a:lnTo>
                <a:lnTo>
                  <a:pt x="1358900" y="1859162"/>
                </a:lnTo>
                <a:lnTo>
                  <a:pt x="1357710" y="1867897"/>
                </a:lnTo>
                <a:lnTo>
                  <a:pt x="1357313" y="1877028"/>
                </a:lnTo>
                <a:lnTo>
                  <a:pt x="1358106" y="1885762"/>
                </a:lnTo>
                <a:lnTo>
                  <a:pt x="1359297" y="1894893"/>
                </a:lnTo>
                <a:lnTo>
                  <a:pt x="1361281" y="1903627"/>
                </a:lnTo>
                <a:lnTo>
                  <a:pt x="1364456" y="1911964"/>
                </a:lnTo>
                <a:lnTo>
                  <a:pt x="1368425" y="1919507"/>
                </a:lnTo>
                <a:lnTo>
                  <a:pt x="1372791" y="1927050"/>
                </a:lnTo>
                <a:lnTo>
                  <a:pt x="1377950" y="1933799"/>
                </a:lnTo>
                <a:lnTo>
                  <a:pt x="1381125" y="1936975"/>
                </a:lnTo>
                <a:lnTo>
                  <a:pt x="1383903" y="1940151"/>
                </a:lnTo>
                <a:lnTo>
                  <a:pt x="1387475" y="1942533"/>
                </a:lnTo>
                <a:lnTo>
                  <a:pt x="1391047" y="1945312"/>
                </a:lnTo>
                <a:lnTo>
                  <a:pt x="1394222" y="1947297"/>
                </a:lnTo>
                <a:lnTo>
                  <a:pt x="1398191" y="1949679"/>
                </a:lnTo>
                <a:lnTo>
                  <a:pt x="1401763" y="1950870"/>
                </a:lnTo>
                <a:lnTo>
                  <a:pt x="1405731" y="1952061"/>
                </a:lnTo>
                <a:lnTo>
                  <a:pt x="1409303" y="1952855"/>
                </a:lnTo>
                <a:lnTo>
                  <a:pt x="1412875" y="1953649"/>
                </a:lnTo>
                <a:lnTo>
                  <a:pt x="1420813" y="1954443"/>
                </a:lnTo>
                <a:lnTo>
                  <a:pt x="1428750" y="1954443"/>
                </a:lnTo>
                <a:lnTo>
                  <a:pt x="1436688" y="1953252"/>
                </a:lnTo>
                <a:lnTo>
                  <a:pt x="1445022" y="1952061"/>
                </a:lnTo>
                <a:lnTo>
                  <a:pt x="1461294" y="1948488"/>
                </a:lnTo>
                <a:lnTo>
                  <a:pt x="1469231" y="1947297"/>
                </a:lnTo>
                <a:lnTo>
                  <a:pt x="1477169" y="1946106"/>
                </a:lnTo>
                <a:lnTo>
                  <a:pt x="1485106" y="1945312"/>
                </a:lnTo>
                <a:lnTo>
                  <a:pt x="1492250" y="1945312"/>
                </a:lnTo>
                <a:lnTo>
                  <a:pt x="1499394" y="1946106"/>
                </a:lnTo>
                <a:lnTo>
                  <a:pt x="1502569" y="1946503"/>
                </a:lnTo>
                <a:lnTo>
                  <a:pt x="1505744" y="1947694"/>
                </a:lnTo>
                <a:lnTo>
                  <a:pt x="1508919" y="1948885"/>
                </a:lnTo>
                <a:lnTo>
                  <a:pt x="1511697" y="1950870"/>
                </a:lnTo>
                <a:lnTo>
                  <a:pt x="1514872" y="1952458"/>
                </a:lnTo>
                <a:lnTo>
                  <a:pt x="1517253" y="1955237"/>
                </a:lnTo>
                <a:lnTo>
                  <a:pt x="1513285" y="1950473"/>
                </a:lnTo>
                <a:lnTo>
                  <a:pt x="1507728" y="1946503"/>
                </a:lnTo>
                <a:lnTo>
                  <a:pt x="1502569" y="1942930"/>
                </a:lnTo>
                <a:lnTo>
                  <a:pt x="1497013" y="1940151"/>
                </a:lnTo>
                <a:lnTo>
                  <a:pt x="1491456" y="1937769"/>
                </a:lnTo>
                <a:lnTo>
                  <a:pt x="1485503" y="1934990"/>
                </a:lnTo>
                <a:lnTo>
                  <a:pt x="1472803" y="1931417"/>
                </a:lnTo>
                <a:lnTo>
                  <a:pt x="1466850" y="1929035"/>
                </a:lnTo>
                <a:lnTo>
                  <a:pt x="1460103" y="1926653"/>
                </a:lnTo>
                <a:lnTo>
                  <a:pt x="1454150" y="1923874"/>
                </a:lnTo>
                <a:lnTo>
                  <a:pt x="1448594" y="1920301"/>
                </a:lnTo>
                <a:lnTo>
                  <a:pt x="1443038" y="1917125"/>
                </a:lnTo>
                <a:lnTo>
                  <a:pt x="1437878" y="1912758"/>
                </a:lnTo>
                <a:lnTo>
                  <a:pt x="1432322" y="1907597"/>
                </a:lnTo>
                <a:lnTo>
                  <a:pt x="1428353" y="1901245"/>
                </a:lnTo>
                <a:lnTo>
                  <a:pt x="1425178" y="1896481"/>
                </a:lnTo>
                <a:lnTo>
                  <a:pt x="1422400" y="1891320"/>
                </a:lnTo>
                <a:lnTo>
                  <a:pt x="1417241" y="1880601"/>
                </a:lnTo>
                <a:lnTo>
                  <a:pt x="1412081" y="1869882"/>
                </a:lnTo>
                <a:lnTo>
                  <a:pt x="1406525" y="1858765"/>
                </a:lnTo>
                <a:lnTo>
                  <a:pt x="1403350" y="1853604"/>
                </a:lnTo>
                <a:lnTo>
                  <a:pt x="1400175" y="1848443"/>
                </a:lnTo>
                <a:lnTo>
                  <a:pt x="1396603" y="1843679"/>
                </a:lnTo>
                <a:lnTo>
                  <a:pt x="1392635" y="1839312"/>
                </a:lnTo>
                <a:lnTo>
                  <a:pt x="1388269" y="1835342"/>
                </a:lnTo>
                <a:lnTo>
                  <a:pt x="1383506" y="1832166"/>
                </a:lnTo>
                <a:lnTo>
                  <a:pt x="1378744" y="1829387"/>
                </a:lnTo>
                <a:lnTo>
                  <a:pt x="1373188" y="1827402"/>
                </a:lnTo>
                <a:close/>
                <a:moveTo>
                  <a:pt x="1326753" y="1810728"/>
                </a:moveTo>
                <a:lnTo>
                  <a:pt x="1293813" y="1832960"/>
                </a:lnTo>
                <a:lnTo>
                  <a:pt x="1298972" y="1840503"/>
                </a:lnTo>
                <a:lnTo>
                  <a:pt x="1301353" y="1838915"/>
                </a:lnTo>
                <a:lnTo>
                  <a:pt x="1303338" y="1837327"/>
                </a:lnTo>
                <a:lnTo>
                  <a:pt x="1307703" y="1834151"/>
                </a:lnTo>
                <a:lnTo>
                  <a:pt x="1312863" y="1831769"/>
                </a:lnTo>
                <a:lnTo>
                  <a:pt x="1317625" y="1828990"/>
                </a:lnTo>
                <a:lnTo>
                  <a:pt x="1321991" y="1825814"/>
                </a:lnTo>
                <a:lnTo>
                  <a:pt x="1323578" y="1823829"/>
                </a:lnTo>
                <a:lnTo>
                  <a:pt x="1325563" y="1822241"/>
                </a:lnTo>
                <a:lnTo>
                  <a:pt x="1326356" y="1819462"/>
                </a:lnTo>
                <a:lnTo>
                  <a:pt x="1326753" y="1816683"/>
                </a:lnTo>
                <a:lnTo>
                  <a:pt x="1327150" y="1814301"/>
                </a:lnTo>
                <a:lnTo>
                  <a:pt x="1326753" y="1810728"/>
                </a:lnTo>
                <a:close/>
                <a:moveTo>
                  <a:pt x="1472010" y="1790481"/>
                </a:moveTo>
                <a:lnTo>
                  <a:pt x="1464072" y="1795642"/>
                </a:lnTo>
                <a:lnTo>
                  <a:pt x="1521222" y="1863926"/>
                </a:lnTo>
                <a:lnTo>
                  <a:pt x="1472010" y="1790481"/>
                </a:lnTo>
                <a:close/>
                <a:moveTo>
                  <a:pt x="2646760" y="1680511"/>
                </a:moveTo>
                <a:lnTo>
                  <a:pt x="2648347" y="1701949"/>
                </a:lnTo>
                <a:lnTo>
                  <a:pt x="2649935" y="1724579"/>
                </a:lnTo>
                <a:lnTo>
                  <a:pt x="2652316" y="1747208"/>
                </a:lnTo>
                <a:lnTo>
                  <a:pt x="2652713" y="1757927"/>
                </a:lnTo>
                <a:lnTo>
                  <a:pt x="2653110" y="1769043"/>
                </a:lnTo>
                <a:lnTo>
                  <a:pt x="2653506" y="1780556"/>
                </a:lnTo>
                <a:lnTo>
                  <a:pt x="2653110" y="1791672"/>
                </a:lnTo>
                <a:lnTo>
                  <a:pt x="2652316" y="1802391"/>
                </a:lnTo>
                <a:lnTo>
                  <a:pt x="2651125" y="1813904"/>
                </a:lnTo>
                <a:lnTo>
                  <a:pt x="2649141" y="1824623"/>
                </a:lnTo>
                <a:lnTo>
                  <a:pt x="2646760" y="1835342"/>
                </a:lnTo>
                <a:lnTo>
                  <a:pt x="2643188" y="1846458"/>
                </a:lnTo>
                <a:lnTo>
                  <a:pt x="2638425" y="1856780"/>
                </a:lnTo>
                <a:lnTo>
                  <a:pt x="2643188" y="1854001"/>
                </a:lnTo>
                <a:lnTo>
                  <a:pt x="2647156" y="1850825"/>
                </a:lnTo>
                <a:lnTo>
                  <a:pt x="2654697" y="1844076"/>
                </a:lnTo>
                <a:lnTo>
                  <a:pt x="2662238" y="1836930"/>
                </a:lnTo>
                <a:lnTo>
                  <a:pt x="2668588" y="1828990"/>
                </a:lnTo>
                <a:lnTo>
                  <a:pt x="2675335" y="1820653"/>
                </a:lnTo>
                <a:lnTo>
                  <a:pt x="2680891" y="1811919"/>
                </a:lnTo>
                <a:lnTo>
                  <a:pt x="2686447" y="1803582"/>
                </a:lnTo>
                <a:lnTo>
                  <a:pt x="2691606" y="1794451"/>
                </a:lnTo>
                <a:lnTo>
                  <a:pt x="2702719" y="1775792"/>
                </a:lnTo>
                <a:lnTo>
                  <a:pt x="2707878" y="1766661"/>
                </a:lnTo>
                <a:lnTo>
                  <a:pt x="2713435" y="1757530"/>
                </a:lnTo>
                <a:lnTo>
                  <a:pt x="2719388" y="1748796"/>
                </a:lnTo>
                <a:lnTo>
                  <a:pt x="2725341" y="1740062"/>
                </a:lnTo>
                <a:lnTo>
                  <a:pt x="2732088" y="1732519"/>
                </a:lnTo>
                <a:lnTo>
                  <a:pt x="2739231" y="1724976"/>
                </a:lnTo>
                <a:lnTo>
                  <a:pt x="2726928" y="1721800"/>
                </a:lnTo>
                <a:lnTo>
                  <a:pt x="2714228" y="1718623"/>
                </a:lnTo>
                <a:lnTo>
                  <a:pt x="2701925" y="1714256"/>
                </a:lnTo>
                <a:lnTo>
                  <a:pt x="2690416" y="1709095"/>
                </a:lnTo>
                <a:lnTo>
                  <a:pt x="2678906" y="1702743"/>
                </a:lnTo>
                <a:lnTo>
                  <a:pt x="2667397" y="1696391"/>
                </a:lnTo>
                <a:lnTo>
                  <a:pt x="2657078" y="1688451"/>
                </a:lnTo>
                <a:lnTo>
                  <a:pt x="2646760" y="1680511"/>
                </a:lnTo>
                <a:close/>
                <a:moveTo>
                  <a:pt x="1941116" y="1643590"/>
                </a:moveTo>
                <a:lnTo>
                  <a:pt x="1934766" y="1643987"/>
                </a:lnTo>
                <a:lnTo>
                  <a:pt x="1928813" y="1645178"/>
                </a:lnTo>
                <a:lnTo>
                  <a:pt x="1922860" y="1646766"/>
                </a:lnTo>
                <a:lnTo>
                  <a:pt x="1918097" y="1649545"/>
                </a:lnTo>
                <a:lnTo>
                  <a:pt x="1913731" y="1652721"/>
                </a:lnTo>
                <a:lnTo>
                  <a:pt x="1909763" y="1655897"/>
                </a:lnTo>
                <a:lnTo>
                  <a:pt x="1905794" y="1659867"/>
                </a:lnTo>
                <a:lnTo>
                  <a:pt x="1897856" y="1668204"/>
                </a:lnTo>
                <a:lnTo>
                  <a:pt x="1890713" y="1677335"/>
                </a:lnTo>
                <a:lnTo>
                  <a:pt x="1886347" y="1682099"/>
                </a:lnTo>
                <a:lnTo>
                  <a:pt x="1882378" y="1686466"/>
                </a:lnTo>
                <a:lnTo>
                  <a:pt x="1878013" y="1690436"/>
                </a:lnTo>
                <a:lnTo>
                  <a:pt x="1873250" y="1694009"/>
                </a:lnTo>
                <a:lnTo>
                  <a:pt x="1877616" y="1695200"/>
                </a:lnTo>
                <a:lnTo>
                  <a:pt x="1880394" y="1696391"/>
                </a:lnTo>
                <a:lnTo>
                  <a:pt x="1882775" y="1697979"/>
                </a:lnTo>
                <a:lnTo>
                  <a:pt x="1884363" y="1699964"/>
                </a:lnTo>
                <a:lnTo>
                  <a:pt x="1887538" y="1705125"/>
                </a:lnTo>
                <a:lnTo>
                  <a:pt x="1889522" y="1707904"/>
                </a:lnTo>
                <a:lnTo>
                  <a:pt x="1892300" y="1711080"/>
                </a:lnTo>
                <a:lnTo>
                  <a:pt x="1888728" y="1718226"/>
                </a:lnTo>
                <a:lnTo>
                  <a:pt x="1884363" y="1724579"/>
                </a:lnTo>
                <a:lnTo>
                  <a:pt x="1879997" y="1730534"/>
                </a:lnTo>
                <a:lnTo>
                  <a:pt x="1875235" y="1736489"/>
                </a:lnTo>
                <a:lnTo>
                  <a:pt x="1864916" y="1748796"/>
                </a:lnTo>
                <a:lnTo>
                  <a:pt x="1854200" y="1759912"/>
                </a:lnTo>
                <a:lnTo>
                  <a:pt x="1843485" y="1771822"/>
                </a:lnTo>
                <a:lnTo>
                  <a:pt x="1833166" y="1783335"/>
                </a:lnTo>
                <a:lnTo>
                  <a:pt x="1828006" y="1789687"/>
                </a:lnTo>
                <a:lnTo>
                  <a:pt x="1823641" y="1795642"/>
                </a:lnTo>
                <a:lnTo>
                  <a:pt x="1819275" y="1801994"/>
                </a:lnTo>
                <a:lnTo>
                  <a:pt x="1815703" y="1809140"/>
                </a:lnTo>
                <a:lnTo>
                  <a:pt x="1821260" y="1808346"/>
                </a:lnTo>
                <a:lnTo>
                  <a:pt x="1827213" y="1806758"/>
                </a:lnTo>
                <a:lnTo>
                  <a:pt x="1839119" y="1803979"/>
                </a:lnTo>
                <a:lnTo>
                  <a:pt x="1851025" y="1800009"/>
                </a:lnTo>
                <a:lnTo>
                  <a:pt x="1863328" y="1796436"/>
                </a:lnTo>
                <a:lnTo>
                  <a:pt x="1869281" y="1795245"/>
                </a:lnTo>
                <a:lnTo>
                  <a:pt x="1875235" y="1794054"/>
                </a:lnTo>
                <a:lnTo>
                  <a:pt x="1881188" y="1792863"/>
                </a:lnTo>
                <a:lnTo>
                  <a:pt x="1887141" y="1792863"/>
                </a:lnTo>
                <a:lnTo>
                  <a:pt x="1893094" y="1793260"/>
                </a:lnTo>
                <a:lnTo>
                  <a:pt x="1898650" y="1794848"/>
                </a:lnTo>
                <a:lnTo>
                  <a:pt x="1904206" y="1796436"/>
                </a:lnTo>
                <a:lnTo>
                  <a:pt x="1910160" y="1799612"/>
                </a:lnTo>
                <a:lnTo>
                  <a:pt x="1916113" y="1798421"/>
                </a:lnTo>
                <a:lnTo>
                  <a:pt x="1924447" y="1796833"/>
                </a:lnTo>
                <a:lnTo>
                  <a:pt x="1933575" y="1795245"/>
                </a:lnTo>
                <a:lnTo>
                  <a:pt x="1937941" y="1794054"/>
                </a:lnTo>
                <a:lnTo>
                  <a:pt x="1941910" y="1792466"/>
                </a:lnTo>
                <a:lnTo>
                  <a:pt x="1945878" y="1790878"/>
                </a:lnTo>
                <a:lnTo>
                  <a:pt x="1949847" y="1788496"/>
                </a:lnTo>
                <a:lnTo>
                  <a:pt x="1953022" y="1786511"/>
                </a:lnTo>
                <a:lnTo>
                  <a:pt x="1955006" y="1783732"/>
                </a:lnTo>
                <a:lnTo>
                  <a:pt x="1956991" y="1780953"/>
                </a:lnTo>
                <a:lnTo>
                  <a:pt x="1957388" y="1778968"/>
                </a:lnTo>
                <a:lnTo>
                  <a:pt x="1957388" y="1776983"/>
                </a:lnTo>
                <a:lnTo>
                  <a:pt x="1957388" y="1775395"/>
                </a:lnTo>
                <a:lnTo>
                  <a:pt x="1956991" y="1773013"/>
                </a:lnTo>
                <a:lnTo>
                  <a:pt x="1955006" y="1768646"/>
                </a:lnTo>
                <a:lnTo>
                  <a:pt x="1952228" y="1761103"/>
                </a:lnTo>
                <a:lnTo>
                  <a:pt x="1949847" y="1753560"/>
                </a:lnTo>
                <a:lnTo>
                  <a:pt x="1948656" y="1746017"/>
                </a:lnTo>
                <a:lnTo>
                  <a:pt x="1947863" y="1738474"/>
                </a:lnTo>
                <a:lnTo>
                  <a:pt x="1947466" y="1730931"/>
                </a:lnTo>
                <a:lnTo>
                  <a:pt x="1947863" y="1723785"/>
                </a:lnTo>
                <a:lnTo>
                  <a:pt x="1949053" y="1709095"/>
                </a:lnTo>
                <a:lnTo>
                  <a:pt x="1950244" y="1693215"/>
                </a:lnTo>
                <a:lnTo>
                  <a:pt x="1951038" y="1685672"/>
                </a:lnTo>
                <a:lnTo>
                  <a:pt x="1951435" y="1677732"/>
                </a:lnTo>
                <a:lnTo>
                  <a:pt x="1951435" y="1669395"/>
                </a:lnTo>
                <a:lnTo>
                  <a:pt x="1951038" y="1661455"/>
                </a:lnTo>
                <a:lnTo>
                  <a:pt x="1949847" y="1653118"/>
                </a:lnTo>
                <a:lnTo>
                  <a:pt x="1948260" y="1644384"/>
                </a:lnTo>
                <a:lnTo>
                  <a:pt x="1941116" y="1643590"/>
                </a:lnTo>
                <a:close/>
                <a:moveTo>
                  <a:pt x="893366" y="1588407"/>
                </a:moveTo>
                <a:lnTo>
                  <a:pt x="890191" y="1589201"/>
                </a:lnTo>
                <a:lnTo>
                  <a:pt x="886619" y="1589995"/>
                </a:lnTo>
                <a:lnTo>
                  <a:pt x="882650" y="1591980"/>
                </a:lnTo>
                <a:lnTo>
                  <a:pt x="878681" y="1594362"/>
                </a:lnTo>
                <a:lnTo>
                  <a:pt x="874316" y="1597141"/>
                </a:lnTo>
                <a:lnTo>
                  <a:pt x="869553" y="1600714"/>
                </a:lnTo>
                <a:lnTo>
                  <a:pt x="864394" y="1605081"/>
                </a:lnTo>
                <a:lnTo>
                  <a:pt x="863600" y="1607463"/>
                </a:lnTo>
                <a:lnTo>
                  <a:pt x="863203" y="1610242"/>
                </a:lnTo>
                <a:lnTo>
                  <a:pt x="862410" y="1616991"/>
                </a:lnTo>
                <a:lnTo>
                  <a:pt x="862410" y="1625328"/>
                </a:lnTo>
                <a:lnTo>
                  <a:pt x="862806" y="1633665"/>
                </a:lnTo>
                <a:lnTo>
                  <a:pt x="863600" y="1641605"/>
                </a:lnTo>
                <a:lnTo>
                  <a:pt x="864791" y="1649148"/>
                </a:lnTo>
                <a:lnTo>
                  <a:pt x="866378" y="1655500"/>
                </a:lnTo>
                <a:lnTo>
                  <a:pt x="867569" y="1659867"/>
                </a:lnTo>
                <a:lnTo>
                  <a:pt x="869553" y="1664631"/>
                </a:lnTo>
                <a:lnTo>
                  <a:pt x="869950" y="1668601"/>
                </a:lnTo>
                <a:lnTo>
                  <a:pt x="869950" y="1671380"/>
                </a:lnTo>
                <a:lnTo>
                  <a:pt x="869156" y="1673762"/>
                </a:lnTo>
                <a:lnTo>
                  <a:pt x="868363" y="1676144"/>
                </a:lnTo>
                <a:lnTo>
                  <a:pt x="867569" y="1678526"/>
                </a:lnTo>
                <a:lnTo>
                  <a:pt x="867569" y="1682099"/>
                </a:lnTo>
                <a:lnTo>
                  <a:pt x="868760" y="1686069"/>
                </a:lnTo>
                <a:lnTo>
                  <a:pt x="869950" y="1690039"/>
                </a:lnTo>
                <a:lnTo>
                  <a:pt x="871935" y="1693612"/>
                </a:lnTo>
                <a:lnTo>
                  <a:pt x="876300" y="1700758"/>
                </a:lnTo>
                <a:lnTo>
                  <a:pt x="879872" y="1707110"/>
                </a:lnTo>
                <a:lnTo>
                  <a:pt x="883444" y="1713859"/>
                </a:lnTo>
                <a:lnTo>
                  <a:pt x="885428" y="1716638"/>
                </a:lnTo>
                <a:lnTo>
                  <a:pt x="886222" y="1720211"/>
                </a:lnTo>
                <a:lnTo>
                  <a:pt x="886619" y="1723785"/>
                </a:lnTo>
                <a:lnTo>
                  <a:pt x="886619" y="1726961"/>
                </a:lnTo>
                <a:lnTo>
                  <a:pt x="885825" y="1730534"/>
                </a:lnTo>
                <a:lnTo>
                  <a:pt x="884238" y="1734504"/>
                </a:lnTo>
                <a:lnTo>
                  <a:pt x="882253" y="1738474"/>
                </a:lnTo>
                <a:lnTo>
                  <a:pt x="879078" y="1742841"/>
                </a:lnTo>
                <a:lnTo>
                  <a:pt x="882253" y="1742444"/>
                </a:lnTo>
                <a:lnTo>
                  <a:pt x="884635" y="1742841"/>
                </a:lnTo>
                <a:lnTo>
                  <a:pt x="887413" y="1743238"/>
                </a:lnTo>
                <a:lnTo>
                  <a:pt x="889397" y="1743635"/>
                </a:lnTo>
                <a:lnTo>
                  <a:pt x="891778" y="1744826"/>
                </a:lnTo>
                <a:lnTo>
                  <a:pt x="893366" y="1746017"/>
                </a:lnTo>
                <a:lnTo>
                  <a:pt x="896938" y="1749193"/>
                </a:lnTo>
                <a:lnTo>
                  <a:pt x="903288" y="1756339"/>
                </a:lnTo>
                <a:lnTo>
                  <a:pt x="906860" y="1759912"/>
                </a:lnTo>
                <a:lnTo>
                  <a:pt x="910828" y="1763088"/>
                </a:lnTo>
                <a:lnTo>
                  <a:pt x="909241" y="1734504"/>
                </a:lnTo>
                <a:lnTo>
                  <a:pt x="920353" y="1733710"/>
                </a:lnTo>
                <a:lnTo>
                  <a:pt x="930672" y="1733710"/>
                </a:lnTo>
                <a:lnTo>
                  <a:pt x="941388" y="1734107"/>
                </a:lnTo>
                <a:lnTo>
                  <a:pt x="951706" y="1735298"/>
                </a:lnTo>
                <a:lnTo>
                  <a:pt x="962025" y="1737680"/>
                </a:lnTo>
                <a:lnTo>
                  <a:pt x="966788" y="1739268"/>
                </a:lnTo>
                <a:lnTo>
                  <a:pt x="971947" y="1740856"/>
                </a:lnTo>
                <a:lnTo>
                  <a:pt x="976710" y="1742841"/>
                </a:lnTo>
                <a:lnTo>
                  <a:pt x="981472" y="1745223"/>
                </a:lnTo>
                <a:lnTo>
                  <a:pt x="986235" y="1748002"/>
                </a:lnTo>
                <a:lnTo>
                  <a:pt x="991394" y="1750384"/>
                </a:lnTo>
                <a:lnTo>
                  <a:pt x="992981" y="1747605"/>
                </a:lnTo>
                <a:lnTo>
                  <a:pt x="995363" y="1744826"/>
                </a:lnTo>
                <a:lnTo>
                  <a:pt x="997744" y="1742841"/>
                </a:lnTo>
                <a:lnTo>
                  <a:pt x="1000919" y="1741253"/>
                </a:lnTo>
                <a:lnTo>
                  <a:pt x="1003697" y="1740459"/>
                </a:lnTo>
                <a:lnTo>
                  <a:pt x="1006475" y="1740459"/>
                </a:lnTo>
                <a:lnTo>
                  <a:pt x="1010047" y="1740459"/>
                </a:lnTo>
                <a:lnTo>
                  <a:pt x="1013619" y="1740856"/>
                </a:lnTo>
                <a:lnTo>
                  <a:pt x="1020366" y="1742444"/>
                </a:lnTo>
                <a:lnTo>
                  <a:pt x="1027906" y="1744032"/>
                </a:lnTo>
                <a:lnTo>
                  <a:pt x="1034653" y="1745620"/>
                </a:lnTo>
                <a:lnTo>
                  <a:pt x="1038225" y="1746811"/>
                </a:lnTo>
                <a:lnTo>
                  <a:pt x="1041797" y="1746811"/>
                </a:lnTo>
                <a:lnTo>
                  <a:pt x="1034256" y="1742047"/>
                </a:lnTo>
                <a:lnTo>
                  <a:pt x="1027113" y="1736489"/>
                </a:lnTo>
                <a:lnTo>
                  <a:pt x="1020366" y="1731725"/>
                </a:lnTo>
                <a:lnTo>
                  <a:pt x="1014016" y="1726167"/>
                </a:lnTo>
                <a:lnTo>
                  <a:pt x="1008063" y="1721005"/>
                </a:lnTo>
                <a:lnTo>
                  <a:pt x="1001713" y="1715447"/>
                </a:lnTo>
                <a:lnTo>
                  <a:pt x="996156" y="1709889"/>
                </a:lnTo>
                <a:lnTo>
                  <a:pt x="990997" y="1703934"/>
                </a:lnTo>
                <a:lnTo>
                  <a:pt x="985838" y="1697185"/>
                </a:lnTo>
                <a:lnTo>
                  <a:pt x="981075" y="1690833"/>
                </a:lnTo>
                <a:lnTo>
                  <a:pt x="976313" y="1683687"/>
                </a:lnTo>
                <a:lnTo>
                  <a:pt x="971947" y="1676938"/>
                </a:lnTo>
                <a:lnTo>
                  <a:pt x="967581" y="1669395"/>
                </a:lnTo>
                <a:lnTo>
                  <a:pt x="963216" y="1661852"/>
                </a:lnTo>
                <a:lnTo>
                  <a:pt x="959247" y="1653118"/>
                </a:lnTo>
                <a:lnTo>
                  <a:pt x="956072" y="1644781"/>
                </a:lnTo>
                <a:lnTo>
                  <a:pt x="963613" y="1638826"/>
                </a:lnTo>
                <a:lnTo>
                  <a:pt x="958850" y="1638032"/>
                </a:lnTo>
                <a:lnTo>
                  <a:pt x="954485" y="1636444"/>
                </a:lnTo>
                <a:lnTo>
                  <a:pt x="950516" y="1634856"/>
                </a:lnTo>
                <a:lnTo>
                  <a:pt x="946944" y="1632474"/>
                </a:lnTo>
                <a:lnTo>
                  <a:pt x="943372" y="1630489"/>
                </a:lnTo>
                <a:lnTo>
                  <a:pt x="939800" y="1627710"/>
                </a:lnTo>
                <a:lnTo>
                  <a:pt x="934244" y="1622549"/>
                </a:lnTo>
                <a:lnTo>
                  <a:pt x="929085" y="1616991"/>
                </a:lnTo>
                <a:lnTo>
                  <a:pt x="924322" y="1611036"/>
                </a:lnTo>
                <a:lnTo>
                  <a:pt x="915591" y="1600317"/>
                </a:lnTo>
                <a:lnTo>
                  <a:pt x="911622" y="1595553"/>
                </a:lnTo>
                <a:lnTo>
                  <a:pt x="909241" y="1593568"/>
                </a:lnTo>
                <a:lnTo>
                  <a:pt x="906860" y="1591980"/>
                </a:lnTo>
                <a:lnTo>
                  <a:pt x="904875" y="1590789"/>
                </a:lnTo>
                <a:lnTo>
                  <a:pt x="902097" y="1589201"/>
                </a:lnTo>
                <a:lnTo>
                  <a:pt x="899716" y="1588804"/>
                </a:lnTo>
                <a:lnTo>
                  <a:pt x="896541" y="1588407"/>
                </a:lnTo>
                <a:lnTo>
                  <a:pt x="893366" y="1588407"/>
                </a:lnTo>
                <a:close/>
                <a:moveTo>
                  <a:pt x="2583260" y="1551088"/>
                </a:moveTo>
                <a:lnTo>
                  <a:pt x="2573735" y="1551485"/>
                </a:lnTo>
                <a:lnTo>
                  <a:pt x="2565797" y="1552279"/>
                </a:lnTo>
                <a:lnTo>
                  <a:pt x="2561828" y="1553867"/>
                </a:lnTo>
                <a:lnTo>
                  <a:pt x="2558256" y="1554661"/>
                </a:lnTo>
                <a:lnTo>
                  <a:pt x="2551906" y="1557838"/>
                </a:lnTo>
                <a:lnTo>
                  <a:pt x="2545953" y="1561014"/>
                </a:lnTo>
                <a:lnTo>
                  <a:pt x="2541191" y="1565381"/>
                </a:lnTo>
                <a:lnTo>
                  <a:pt x="2536825" y="1570145"/>
                </a:lnTo>
                <a:lnTo>
                  <a:pt x="2533253" y="1575306"/>
                </a:lnTo>
                <a:lnTo>
                  <a:pt x="2529681" y="1581658"/>
                </a:lnTo>
                <a:lnTo>
                  <a:pt x="2526110" y="1587613"/>
                </a:lnTo>
                <a:lnTo>
                  <a:pt x="2523728" y="1593965"/>
                </a:lnTo>
                <a:lnTo>
                  <a:pt x="2520553" y="1601111"/>
                </a:lnTo>
                <a:lnTo>
                  <a:pt x="2514997" y="1615006"/>
                </a:lnTo>
                <a:lnTo>
                  <a:pt x="2509044" y="1629695"/>
                </a:lnTo>
                <a:lnTo>
                  <a:pt x="2506266" y="1634062"/>
                </a:lnTo>
                <a:lnTo>
                  <a:pt x="2502694" y="1638429"/>
                </a:lnTo>
                <a:lnTo>
                  <a:pt x="2498328" y="1642796"/>
                </a:lnTo>
                <a:lnTo>
                  <a:pt x="2493566" y="1646766"/>
                </a:lnTo>
                <a:lnTo>
                  <a:pt x="2482056" y="1655500"/>
                </a:lnTo>
                <a:lnTo>
                  <a:pt x="2470150" y="1664234"/>
                </a:lnTo>
                <a:lnTo>
                  <a:pt x="2459831" y="1672968"/>
                </a:lnTo>
                <a:lnTo>
                  <a:pt x="2455069" y="1676938"/>
                </a:lnTo>
                <a:lnTo>
                  <a:pt x="2451497" y="1680908"/>
                </a:lnTo>
                <a:lnTo>
                  <a:pt x="2448719" y="1684084"/>
                </a:lnTo>
                <a:lnTo>
                  <a:pt x="2447925" y="1686466"/>
                </a:lnTo>
                <a:lnTo>
                  <a:pt x="2447131" y="1688054"/>
                </a:lnTo>
                <a:lnTo>
                  <a:pt x="2446735" y="1689245"/>
                </a:lnTo>
                <a:lnTo>
                  <a:pt x="2446735" y="1691230"/>
                </a:lnTo>
                <a:lnTo>
                  <a:pt x="2447925" y="1692818"/>
                </a:lnTo>
                <a:lnTo>
                  <a:pt x="2448719" y="1694009"/>
                </a:lnTo>
                <a:lnTo>
                  <a:pt x="2462213" y="1697185"/>
                </a:lnTo>
                <a:lnTo>
                  <a:pt x="2461816" y="1699567"/>
                </a:lnTo>
                <a:lnTo>
                  <a:pt x="2460625" y="1701155"/>
                </a:lnTo>
                <a:lnTo>
                  <a:pt x="2459435" y="1703140"/>
                </a:lnTo>
                <a:lnTo>
                  <a:pt x="2458244" y="1704728"/>
                </a:lnTo>
                <a:lnTo>
                  <a:pt x="2455069" y="1707507"/>
                </a:lnTo>
                <a:lnTo>
                  <a:pt x="2451497" y="1710286"/>
                </a:lnTo>
                <a:lnTo>
                  <a:pt x="2443956" y="1715050"/>
                </a:lnTo>
                <a:lnTo>
                  <a:pt x="2439988" y="1717432"/>
                </a:lnTo>
                <a:lnTo>
                  <a:pt x="2436416" y="1720211"/>
                </a:lnTo>
                <a:lnTo>
                  <a:pt x="2437210" y="1723388"/>
                </a:lnTo>
                <a:lnTo>
                  <a:pt x="2438797" y="1725770"/>
                </a:lnTo>
                <a:lnTo>
                  <a:pt x="2439988" y="1727755"/>
                </a:lnTo>
                <a:lnTo>
                  <a:pt x="2441575" y="1728946"/>
                </a:lnTo>
                <a:lnTo>
                  <a:pt x="2443560" y="1729343"/>
                </a:lnTo>
                <a:lnTo>
                  <a:pt x="2445147" y="1730137"/>
                </a:lnTo>
                <a:lnTo>
                  <a:pt x="2448719" y="1730931"/>
                </a:lnTo>
                <a:lnTo>
                  <a:pt x="2451497" y="1731725"/>
                </a:lnTo>
                <a:lnTo>
                  <a:pt x="2453085" y="1732916"/>
                </a:lnTo>
                <a:lnTo>
                  <a:pt x="2453481" y="1734107"/>
                </a:lnTo>
                <a:lnTo>
                  <a:pt x="2453878" y="1735695"/>
                </a:lnTo>
                <a:lnTo>
                  <a:pt x="2453878" y="1738077"/>
                </a:lnTo>
                <a:lnTo>
                  <a:pt x="2453481" y="1740856"/>
                </a:lnTo>
                <a:lnTo>
                  <a:pt x="2452688" y="1744826"/>
                </a:lnTo>
                <a:lnTo>
                  <a:pt x="2449116" y="1743635"/>
                </a:lnTo>
                <a:lnTo>
                  <a:pt x="2445147" y="1742444"/>
                </a:lnTo>
                <a:lnTo>
                  <a:pt x="2441178" y="1741253"/>
                </a:lnTo>
                <a:lnTo>
                  <a:pt x="2436813" y="1740856"/>
                </a:lnTo>
                <a:lnTo>
                  <a:pt x="2432447" y="1740459"/>
                </a:lnTo>
                <a:lnTo>
                  <a:pt x="2427685" y="1740459"/>
                </a:lnTo>
                <a:lnTo>
                  <a:pt x="2423319" y="1740459"/>
                </a:lnTo>
                <a:lnTo>
                  <a:pt x="2418556" y="1741253"/>
                </a:lnTo>
                <a:lnTo>
                  <a:pt x="2414985" y="1742444"/>
                </a:lnTo>
                <a:lnTo>
                  <a:pt x="2410619" y="1743238"/>
                </a:lnTo>
                <a:lnTo>
                  <a:pt x="2407047" y="1744826"/>
                </a:lnTo>
                <a:lnTo>
                  <a:pt x="2403475" y="1746811"/>
                </a:lnTo>
                <a:lnTo>
                  <a:pt x="2401094" y="1748399"/>
                </a:lnTo>
                <a:lnTo>
                  <a:pt x="2398713" y="1751178"/>
                </a:lnTo>
                <a:lnTo>
                  <a:pt x="2397522" y="1753560"/>
                </a:lnTo>
                <a:lnTo>
                  <a:pt x="2396728" y="1756736"/>
                </a:lnTo>
                <a:lnTo>
                  <a:pt x="2395935" y="1759912"/>
                </a:lnTo>
                <a:lnTo>
                  <a:pt x="2394347" y="1763088"/>
                </a:lnTo>
                <a:lnTo>
                  <a:pt x="2392760" y="1765867"/>
                </a:lnTo>
                <a:lnTo>
                  <a:pt x="2390378" y="1767852"/>
                </a:lnTo>
                <a:lnTo>
                  <a:pt x="2387997" y="1770234"/>
                </a:lnTo>
                <a:lnTo>
                  <a:pt x="2385219" y="1772219"/>
                </a:lnTo>
                <a:lnTo>
                  <a:pt x="2379663" y="1775792"/>
                </a:lnTo>
                <a:lnTo>
                  <a:pt x="2372519" y="1778968"/>
                </a:lnTo>
                <a:lnTo>
                  <a:pt x="2364185" y="1782541"/>
                </a:lnTo>
                <a:lnTo>
                  <a:pt x="2355453" y="1786511"/>
                </a:lnTo>
                <a:lnTo>
                  <a:pt x="2347119" y="1791275"/>
                </a:lnTo>
                <a:lnTo>
                  <a:pt x="2343150" y="1794054"/>
                </a:lnTo>
                <a:lnTo>
                  <a:pt x="2339975" y="1796436"/>
                </a:lnTo>
                <a:lnTo>
                  <a:pt x="2336800" y="1799612"/>
                </a:lnTo>
                <a:lnTo>
                  <a:pt x="2334419" y="1803185"/>
                </a:lnTo>
                <a:lnTo>
                  <a:pt x="2332435" y="1806361"/>
                </a:lnTo>
                <a:lnTo>
                  <a:pt x="2331244" y="1810728"/>
                </a:lnTo>
                <a:lnTo>
                  <a:pt x="2330847" y="1815095"/>
                </a:lnTo>
                <a:lnTo>
                  <a:pt x="2331244" y="1819859"/>
                </a:lnTo>
                <a:lnTo>
                  <a:pt x="2335213" y="1817477"/>
                </a:lnTo>
                <a:lnTo>
                  <a:pt x="2339181" y="1815095"/>
                </a:lnTo>
                <a:lnTo>
                  <a:pt x="2342356" y="1813904"/>
                </a:lnTo>
                <a:lnTo>
                  <a:pt x="2346325" y="1812713"/>
                </a:lnTo>
                <a:lnTo>
                  <a:pt x="2349897" y="1811522"/>
                </a:lnTo>
                <a:lnTo>
                  <a:pt x="2353866" y="1811522"/>
                </a:lnTo>
                <a:lnTo>
                  <a:pt x="2357041" y="1811125"/>
                </a:lnTo>
                <a:lnTo>
                  <a:pt x="2360613" y="1811522"/>
                </a:lnTo>
                <a:lnTo>
                  <a:pt x="2368153" y="1813110"/>
                </a:lnTo>
                <a:lnTo>
                  <a:pt x="2374900" y="1815095"/>
                </a:lnTo>
                <a:lnTo>
                  <a:pt x="2382044" y="1818271"/>
                </a:lnTo>
                <a:lnTo>
                  <a:pt x="2389188" y="1821050"/>
                </a:lnTo>
                <a:lnTo>
                  <a:pt x="2387203" y="1814698"/>
                </a:lnTo>
                <a:lnTo>
                  <a:pt x="2385616" y="1808346"/>
                </a:lnTo>
                <a:lnTo>
                  <a:pt x="2384028" y="1801597"/>
                </a:lnTo>
                <a:lnTo>
                  <a:pt x="2383235" y="1794848"/>
                </a:lnTo>
                <a:lnTo>
                  <a:pt x="2400697" y="1803979"/>
                </a:lnTo>
                <a:lnTo>
                  <a:pt x="2418556" y="1813904"/>
                </a:lnTo>
                <a:lnTo>
                  <a:pt x="2427288" y="1819065"/>
                </a:lnTo>
                <a:lnTo>
                  <a:pt x="2435622" y="1824623"/>
                </a:lnTo>
                <a:lnTo>
                  <a:pt x="2442369" y="1830181"/>
                </a:lnTo>
                <a:lnTo>
                  <a:pt x="2445544" y="1833357"/>
                </a:lnTo>
                <a:lnTo>
                  <a:pt x="2448719" y="1836533"/>
                </a:lnTo>
                <a:lnTo>
                  <a:pt x="2450703" y="1833754"/>
                </a:lnTo>
                <a:lnTo>
                  <a:pt x="2453085" y="1831769"/>
                </a:lnTo>
                <a:lnTo>
                  <a:pt x="2455466" y="1830578"/>
                </a:lnTo>
                <a:lnTo>
                  <a:pt x="2457847" y="1829784"/>
                </a:lnTo>
                <a:lnTo>
                  <a:pt x="2460625" y="1829784"/>
                </a:lnTo>
                <a:lnTo>
                  <a:pt x="2463403" y="1830578"/>
                </a:lnTo>
                <a:lnTo>
                  <a:pt x="2465785" y="1831769"/>
                </a:lnTo>
                <a:lnTo>
                  <a:pt x="2468563" y="1832960"/>
                </a:lnTo>
                <a:lnTo>
                  <a:pt x="2473722" y="1835739"/>
                </a:lnTo>
                <a:lnTo>
                  <a:pt x="2478881" y="1839312"/>
                </a:lnTo>
                <a:lnTo>
                  <a:pt x="2483247" y="1842488"/>
                </a:lnTo>
                <a:lnTo>
                  <a:pt x="2487216" y="1844473"/>
                </a:lnTo>
                <a:lnTo>
                  <a:pt x="2489597" y="1845664"/>
                </a:lnTo>
                <a:lnTo>
                  <a:pt x="2492772" y="1846061"/>
                </a:lnTo>
                <a:lnTo>
                  <a:pt x="2498725" y="1846458"/>
                </a:lnTo>
                <a:lnTo>
                  <a:pt x="2505075" y="1846458"/>
                </a:lnTo>
                <a:lnTo>
                  <a:pt x="2511028" y="1846061"/>
                </a:lnTo>
                <a:lnTo>
                  <a:pt x="2516981" y="1845664"/>
                </a:lnTo>
                <a:lnTo>
                  <a:pt x="2523331" y="1844870"/>
                </a:lnTo>
                <a:lnTo>
                  <a:pt x="2528888" y="1844870"/>
                </a:lnTo>
                <a:lnTo>
                  <a:pt x="2531666" y="1845664"/>
                </a:lnTo>
                <a:lnTo>
                  <a:pt x="2534841" y="1846458"/>
                </a:lnTo>
                <a:lnTo>
                  <a:pt x="2534047" y="1835739"/>
                </a:lnTo>
                <a:lnTo>
                  <a:pt x="2533650" y="1825020"/>
                </a:lnTo>
                <a:lnTo>
                  <a:pt x="2533650" y="1814301"/>
                </a:lnTo>
                <a:lnTo>
                  <a:pt x="2534444" y="1803582"/>
                </a:lnTo>
                <a:lnTo>
                  <a:pt x="2535238" y="1792466"/>
                </a:lnTo>
                <a:lnTo>
                  <a:pt x="2536825" y="1781350"/>
                </a:lnTo>
                <a:lnTo>
                  <a:pt x="2538810" y="1770234"/>
                </a:lnTo>
                <a:lnTo>
                  <a:pt x="2540794" y="1759118"/>
                </a:lnTo>
                <a:lnTo>
                  <a:pt x="2545556" y="1736489"/>
                </a:lnTo>
                <a:lnTo>
                  <a:pt x="2551510" y="1715050"/>
                </a:lnTo>
                <a:lnTo>
                  <a:pt x="2557463" y="1693612"/>
                </a:lnTo>
                <a:lnTo>
                  <a:pt x="2563813" y="1673762"/>
                </a:lnTo>
                <a:lnTo>
                  <a:pt x="2566591" y="1665425"/>
                </a:lnTo>
                <a:lnTo>
                  <a:pt x="2569369" y="1657882"/>
                </a:lnTo>
                <a:lnTo>
                  <a:pt x="2576116" y="1642002"/>
                </a:lnTo>
                <a:lnTo>
                  <a:pt x="2589610" y="1611433"/>
                </a:lnTo>
                <a:lnTo>
                  <a:pt x="2591594" y="1606272"/>
                </a:lnTo>
                <a:lnTo>
                  <a:pt x="2592785" y="1601905"/>
                </a:lnTo>
                <a:lnTo>
                  <a:pt x="2593975" y="1597538"/>
                </a:lnTo>
                <a:lnTo>
                  <a:pt x="2594372" y="1593965"/>
                </a:lnTo>
                <a:lnTo>
                  <a:pt x="2594372" y="1590789"/>
                </a:lnTo>
                <a:lnTo>
                  <a:pt x="2594372" y="1587216"/>
                </a:lnTo>
                <a:lnTo>
                  <a:pt x="2593975" y="1584040"/>
                </a:lnTo>
                <a:lnTo>
                  <a:pt x="2592785" y="1581261"/>
                </a:lnTo>
                <a:lnTo>
                  <a:pt x="2590800" y="1574909"/>
                </a:lnTo>
                <a:lnTo>
                  <a:pt x="2588022" y="1568557"/>
                </a:lnTo>
                <a:lnTo>
                  <a:pt x="2585641" y="1560617"/>
                </a:lnTo>
                <a:lnTo>
                  <a:pt x="2584450" y="1555852"/>
                </a:lnTo>
                <a:lnTo>
                  <a:pt x="2583260" y="1551088"/>
                </a:lnTo>
                <a:close/>
                <a:moveTo>
                  <a:pt x="1243410" y="1482010"/>
                </a:moveTo>
                <a:lnTo>
                  <a:pt x="1246981" y="1493126"/>
                </a:lnTo>
                <a:lnTo>
                  <a:pt x="1250553" y="1503845"/>
                </a:lnTo>
                <a:lnTo>
                  <a:pt x="1254522" y="1514961"/>
                </a:lnTo>
                <a:lnTo>
                  <a:pt x="1256506" y="1520122"/>
                </a:lnTo>
                <a:lnTo>
                  <a:pt x="1259285" y="1525283"/>
                </a:lnTo>
                <a:lnTo>
                  <a:pt x="1261666" y="1530444"/>
                </a:lnTo>
                <a:lnTo>
                  <a:pt x="1263253" y="1535208"/>
                </a:lnTo>
                <a:lnTo>
                  <a:pt x="1263650" y="1539178"/>
                </a:lnTo>
                <a:lnTo>
                  <a:pt x="1263650" y="1542751"/>
                </a:lnTo>
                <a:lnTo>
                  <a:pt x="1263253" y="1546324"/>
                </a:lnTo>
                <a:lnTo>
                  <a:pt x="1263650" y="1550294"/>
                </a:lnTo>
                <a:lnTo>
                  <a:pt x="1264444" y="1555058"/>
                </a:lnTo>
                <a:lnTo>
                  <a:pt x="1266031" y="1559823"/>
                </a:lnTo>
                <a:lnTo>
                  <a:pt x="1268016" y="1563793"/>
                </a:lnTo>
                <a:lnTo>
                  <a:pt x="1270000" y="1567366"/>
                </a:lnTo>
                <a:lnTo>
                  <a:pt x="1272778" y="1570145"/>
                </a:lnTo>
                <a:lnTo>
                  <a:pt x="1274763" y="1572924"/>
                </a:lnTo>
                <a:lnTo>
                  <a:pt x="1279922" y="1578085"/>
                </a:lnTo>
                <a:lnTo>
                  <a:pt x="1285081" y="1582849"/>
                </a:lnTo>
                <a:lnTo>
                  <a:pt x="1287066" y="1585231"/>
                </a:lnTo>
                <a:lnTo>
                  <a:pt x="1288653" y="1588407"/>
                </a:lnTo>
                <a:lnTo>
                  <a:pt x="1290241" y="1591583"/>
                </a:lnTo>
                <a:lnTo>
                  <a:pt x="1291431" y="1594362"/>
                </a:lnTo>
                <a:lnTo>
                  <a:pt x="1291431" y="1597935"/>
                </a:lnTo>
                <a:lnTo>
                  <a:pt x="1291431" y="1601905"/>
                </a:lnTo>
                <a:lnTo>
                  <a:pt x="1289844" y="1606669"/>
                </a:lnTo>
                <a:lnTo>
                  <a:pt x="1288256" y="1611433"/>
                </a:lnTo>
                <a:lnTo>
                  <a:pt x="1296591" y="1606272"/>
                </a:lnTo>
                <a:lnTo>
                  <a:pt x="1302147" y="1621755"/>
                </a:lnTo>
                <a:lnTo>
                  <a:pt x="1306910" y="1636841"/>
                </a:lnTo>
                <a:lnTo>
                  <a:pt x="1310878" y="1651133"/>
                </a:lnTo>
                <a:lnTo>
                  <a:pt x="1313656" y="1665425"/>
                </a:lnTo>
                <a:lnTo>
                  <a:pt x="1316038" y="1679320"/>
                </a:lnTo>
                <a:lnTo>
                  <a:pt x="1316435" y="1686863"/>
                </a:lnTo>
                <a:lnTo>
                  <a:pt x="1316831" y="1693612"/>
                </a:lnTo>
                <a:lnTo>
                  <a:pt x="1316831" y="1701155"/>
                </a:lnTo>
                <a:lnTo>
                  <a:pt x="1316831" y="1708698"/>
                </a:lnTo>
                <a:lnTo>
                  <a:pt x="1316435" y="1715844"/>
                </a:lnTo>
                <a:lnTo>
                  <a:pt x="1315641" y="1723388"/>
                </a:lnTo>
                <a:lnTo>
                  <a:pt x="1320006" y="1720211"/>
                </a:lnTo>
                <a:lnTo>
                  <a:pt x="1324372" y="1717035"/>
                </a:lnTo>
                <a:lnTo>
                  <a:pt x="1327547" y="1713859"/>
                </a:lnTo>
                <a:lnTo>
                  <a:pt x="1331119" y="1710286"/>
                </a:lnTo>
                <a:lnTo>
                  <a:pt x="1334691" y="1706713"/>
                </a:lnTo>
                <a:lnTo>
                  <a:pt x="1337469" y="1702743"/>
                </a:lnTo>
                <a:lnTo>
                  <a:pt x="1340644" y="1698773"/>
                </a:lnTo>
                <a:lnTo>
                  <a:pt x="1343422" y="1695200"/>
                </a:lnTo>
                <a:lnTo>
                  <a:pt x="1347788" y="1686466"/>
                </a:lnTo>
                <a:lnTo>
                  <a:pt x="1350963" y="1677732"/>
                </a:lnTo>
                <a:lnTo>
                  <a:pt x="1354138" y="1668601"/>
                </a:lnTo>
                <a:lnTo>
                  <a:pt x="1355725" y="1659073"/>
                </a:lnTo>
                <a:lnTo>
                  <a:pt x="1356122" y="1649545"/>
                </a:lnTo>
                <a:lnTo>
                  <a:pt x="1356122" y="1639620"/>
                </a:lnTo>
                <a:lnTo>
                  <a:pt x="1355328" y="1629695"/>
                </a:lnTo>
                <a:lnTo>
                  <a:pt x="1353741" y="1619770"/>
                </a:lnTo>
                <a:lnTo>
                  <a:pt x="1350566" y="1610242"/>
                </a:lnTo>
                <a:lnTo>
                  <a:pt x="1346994" y="1600317"/>
                </a:lnTo>
                <a:lnTo>
                  <a:pt x="1342628" y="1590789"/>
                </a:lnTo>
                <a:lnTo>
                  <a:pt x="1337072" y="1581261"/>
                </a:lnTo>
                <a:lnTo>
                  <a:pt x="1332310" y="1573718"/>
                </a:lnTo>
                <a:lnTo>
                  <a:pt x="1327150" y="1567366"/>
                </a:lnTo>
                <a:lnTo>
                  <a:pt x="1321991" y="1560617"/>
                </a:lnTo>
                <a:lnTo>
                  <a:pt x="1316038" y="1554661"/>
                </a:lnTo>
                <a:lnTo>
                  <a:pt x="1310085" y="1548706"/>
                </a:lnTo>
                <a:lnTo>
                  <a:pt x="1303338" y="1542751"/>
                </a:lnTo>
                <a:lnTo>
                  <a:pt x="1290241" y="1531635"/>
                </a:lnTo>
                <a:lnTo>
                  <a:pt x="1277541" y="1520519"/>
                </a:lnTo>
                <a:lnTo>
                  <a:pt x="1271191" y="1514961"/>
                </a:lnTo>
                <a:lnTo>
                  <a:pt x="1264841" y="1508609"/>
                </a:lnTo>
                <a:lnTo>
                  <a:pt x="1259285" y="1502654"/>
                </a:lnTo>
                <a:lnTo>
                  <a:pt x="1253728" y="1496302"/>
                </a:lnTo>
                <a:lnTo>
                  <a:pt x="1248172" y="1489156"/>
                </a:lnTo>
                <a:lnTo>
                  <a:pt x="1243410" y="1482010"/>
                </a:lnTo>
                <a:close/>
                <a:moveTo>
                  <a:pt x="2510235" y="1443104"/>
                </a:moveTo>
                <a:lnTo>
                  <a:pt x="2499916" y="1443501"/>
                </a:lnTo>
                <a:lnTo>
                  <a:pt x="2488406" y="1444692"/>
                </a:lnTo>
                <a:lnTo>
                  <a:pt x="2476897" y="1446280"/>
                </a:lnTo>
                <a:lnTo>
                  <a:pt x="2464594" y="1448265"/>
                </a:lnTo>
                <a:lnTo>
                  <a:pt x="2452688" y="1451441"/>
                </a:lnTo>
                <a:lnTo>
                  <a:pt x="2439591" y="1454617"/>
                </a:lnTo>
                <a:lnTo>
                  <a:pt x="2426494" y="1457793"/>
                </a:lnTo>
                <a:lnTo>
                  <a:pt x="2413397" y="1462160"/>
                </a:lnTo>
                <a:lnTo>
                  <a:pt x="2399903" y="1466130"/>
                </a:lnTo>
                <a:lnTo>
                  <a:pt x="2373710" y="1475261"/>
                </a:lnTo>
                <a:lnTo>
                  <a:pt x="2348706" y="1485186"/>
                </a:lnTo>
                <a:lnTo>
                  <a:pt x="2324894" y="1494714"/>
                </a:lnTo>
                <a:lnTo>
                  <a:pt x="2303066" y="1503448"/>
                </a:lnTo>
                <a:lnTo>
                  <a:pt x="2284016" y="1511785"/>
                </a:lnTo>
                <a:lnTo>
                  <a:pt x="2257425" y="1522901"/>
                </a:lnTo>
                <a:lnTo>
                  <a:pt x="2247900" y="1526871"/>
                </a:lnTo>
                <a:lnTo>
                  <a:pt x="2251869" y="1532429"/>
                </a:lnTo>
                <a:lnTo>
                  <a:pt x="2255441" y="1530841"/>
                </a:lnTo>
                <a:lnTo>
                  <a:pt x="2256631" y="1530047"/>
                </a:lnTo>
                <a:lnTo>
                  <a:pt x="2257822" y="1529253"/>
                </a:lnTo>
                <a:lnTo>
                  <a:pt x="2258219" y="1527665"/>
                </a:lnTo>
                <a:lnTo>
                  <a:pt x="2259013" y="1526474"/>
                </a:lnTo>
                <a:lnTo>
                  <a:pt x="2258219" y="1524886"/>
                </a:lnTo>
                <a:lnTo>
                  <a:pt x="2257425" y="1522901"/>
                </a:lnTo>
                <a:lnTo>
                  <a:pt x="2260600" y="1526474"/>
                </a:lnTo>
                <a:lnTo>
                  <a:pt x="2262585" y="1530047"/>
                </a:lnTo>
                <a:lnTo>
                  <a:pt x="2264569" y="1532826"/>
                </a:lnTo>
                <a:lnTo>
                  <a:pt x="2265760" y="1536399"/>
                </a:lnTo>
                <a:lnTo>
                  <a:pt x="2266156" y="1539575"/>
                </a:lnTo>
                <a:lnTo>
                  <a:pt x="2266553" y="1542751"/>
                </a:lnTo>
                <a:lnTo>
                  <a:pt x="2266553" y="1545927"/>
                </a:lnTo>
                <a:lnTo>
                  <a:pt x="2266156" y="1549500"/>
                </a:lnTo>
                <a:lnTo>
                  <a:pt x="2265760" y="1552279"/>
                </a:lnTo>
                <a:lnTo>
                  <a:pt x="2264569" y="1555852"/>
                </a:lnTo>
                <a:lnTo>
                  <a:pt x="2261791" y="1562205"/>
                </a:lnTo>
                <a:lnTo>
                  <a:pt x="2259013" y="1568557"/>
                </a:lnTo>
                <a:lnTo>
                  <a:pt x="2255441" y="1574909"/>
                </a:lnTo>
                <a:lnTo>
                  <a:pt x="2252266" y="1581658"/>
                </a:lnTo>
                <a:lnTo>
                  <a:pt x="2249488" y="1588010"/>
                </a:lnTo>
                <a:lnTo>
                  <a:pt x="2247106" y="1593965"/>
                </a:lnTo>
                <a:lnTo>
                  <a:pt x="2246313" y="1597538"/>
                </a:lnTo>
                <a:lnTo>
                  <a:pt x="2245519" y="1601111"/>
                </a:lnTo>
                <a:lnTo>
                  <a:pt x="2245519" y="1603890"/>
                </a:lnTo>
                <a:lnTo>
                  <a:pt x="2245519" y="1607463"/>
                </a:lnTo>
                <a:lnTo>
                  <a:pt x="2246313" y="1610639"/>
                </a:lnTo>
                <a:lnTo>
                  <a:pt x="2247106" y="1614212"/>
                </a:lnTo>
                <a:lnTo>
                  <a:pt x="2248297" y="1617388"/>
                </a:lnTo>
                <a:lnTo>
                  <a:pt x="2250678" y="1620961"/>
                </a:lnTo>
                <a:lnTo>
                  <a:pt x="2253060" y="1624534"/>
                </a:lnTo>
                <a:lnTo>
                  <a:pt x="2256235" y="1627710"/>
                </a:lnTo>
                <a:lnTo>
                  <a:pt x="2259806" y="1624534"/>
                </a:lnTo>
                <a:lnTo>
                  <a:pt x="2262981" y="1621755"/>
                </a:lnTo>
                <a:lnTo>
                  <a:pt x="2266553" y="1619373"/>
                </a:lnTo>
                <a:lnTo>
                  <a:pt x="2270522" y="1616594"/>
                </a:lnTo>
                <a:lnTo>
                  <a:pt x="2278460" y="1612624"/>
                </a:lnTo>
                <a:lnTo>
                  <a:pt x="2286397" y="1609845"/>
                </a:lnTo>
                <a:lnTo>
                  <a:pt x="2294731" y="1607066"/>
                </a:lnTo>
                <a:lnTo>
                  <a:pt x="2303463" y="1605081"/>
                </a:lnTo>
                <a:lnTo>
                  <a:pt x="2321322" y="1601905"/>
                </a:lnTo>
                <a:lnTo>
                  <a:pt x="2339181" y="1598729"/>
                </a:lnTo>
                <a:lnTo>
                  <a:pt x="2347516" y="1596744"/>
                </a:lnTo>
                <a:lnTo>
                  <a:pt x="2356247" y="1593965"/>
                </a:lnTo>
                <a:lnTo>
                  <a:pt x="2364581" y="1591186"/>
                </a:lnTo>
                <a:lnTo>
                  <a:pt x="2372519" y="1587216"/>
                </a:lnTo>
                <a:lnTo>
                  <a:pt x="2376091" y="1584437"/>
                </a:lnTo>
                <a:lnTo>
                  <a:pt x="2380060" y="1582055"/>
                </a:lnTo>
                <a:lnTo>
                  <a:pt x="2383631" y="1578879"/>
                </a:lnTo>
                <a:lnTo>
                  <a:pt x="2387203" y="1575703"/>
                </a:lnTo>
                <a:lnTo>
                  <a:pt x="2388394" y="1578879"/>
                </a:lnTo>
                <a:lnTo>
                  <a:pt x="2389981" y="1582055"/>
                </a:lnTo>
                <a:lnTo>
                  <a:pt x="2391966" y="1584437"/>
                </a:lnTo>
                <a:lnTo>
                  <a:pt x="2393950" y="1586819"/>
                </a:lnTo>
                <a:lnTo>
                  <a:pt x="2396331" y="1588804"/>
                </a:lnTo>
                <a:lnTo>
                  <a:pt x="2398713" y="1590789"/>
                </a:lnTo>
                <a:lnTo>
                  <a:pt x="2401491" y="1592377"/>
                </a:lnTo>
                <a:lnTo>
                  <a:pt x="2404666" y="1593568"/>
                </a:lnTo>
                <a:lnTo>
                  <a:pt x="2413794" y="1582849"/>
                </a:lnTo>
                <a:lnTo>
                  <a:pt x="2417763" y="1578482"/>
                </a:lnTo>
                <a:lnTo>
                  <a:pt x="2421731" y="1574512"/>
                </a:lnTo>
                <a:lnTo>
                  <a:pt x="2425700" y="1570542"/>
                </a:lnTo>
                <a:lnTo>
                  <a:pt x="2430463" y="1567763"/>
                </a:lnTo>
                <a:lnTo>
                  <a:pt x="2436019" y="1564190"/>
                </a:lnTo>
                <a:lnTo>
                  <a:pt x="2443163" y="1561014"/>
                </a:lnTo>
                <a:lnTo>
                  <a:pt x="2447131" y="1559823"/>
                </a:lnTo>
                <a:lnTo>
                  <a:pt x="2451100" y="1558632"/>
                </a:lnTo>
                <a:lnTo>
                  <a:pt x="2454672" y="1558235"/>
                </a:lnTo>
                <a:lnTo>
                  <a:pt x="2457450" y="1557838"/>
                </a:lnTo>
                <a:lnTo>
                  <a:pt x="2462610" y="1558235"/>
                </a:lnTo>
                <a:lnTo>
                  <a:pt x="2466975" y="1558632"/>
                </a:lnTo>
                <a:lnTo>
                  <a:pt x="2471341" y="1559426"/>
                </a:lnTo>
                <a:lnTo>
                  <a:pt x="2476500" y="1559426"/>
                </a:lnTo>
                <a:lnTo>
                  <a:pt x="2478881" y="1559426"/>
                </a:lnTo>
                <a:lnTo>
                  <a:pt x="2482056" y="1558632"/>
                </a:lnTo>
                <a:lnTo>
                  <a:pt x="2485628" y="1557044"/>
                </a:lnTo>
                <a:lnTo>
                  <a:pt x="2489200" y="1555852"/>
                </a:lnTo>
                <a:lnTo>
                  <a:pt x="2497535" y="1552279"/>
                </a:lnTo>
                <a:lnTo>
                  <a:pt x="2505869" y="1549897"/>
                </a:lnTo>
                <a:lnTo>
                  <a:pt x="2521744" y="1545133"/>
                </a:lnTo>
                <a:lnTo>
                  <a:pt x="2530078" y="1542354"/>
                </a:lnTo>
                <a:lnTo>
                  <a:pt x="2538413" y="1539972"/>
                </a:lnTo>
                <a:lnTo>
                  <a:pt x="2545953" y="1536399"/>
                </a:lnTo>
                <a:lnTo>
                  <a:pt x="2553494" y="1532032"/>
                </a:lnTo>
                <a:lnTo>
                  <a:pt x="2557463" y="1529650"/>
                </a:lnTo>
                <a:lnTo>
                  <a:pt x="2559844" y="1526871"/>
                </a:lnTo>
                <a:lnTo>
                  <a:pt x="2562225" y="1524489"/>
                </a:lnTo>
                <a:lnTo>
                  <a:pt x="2563813" y="1521710"/>
                </a:lnTo>
                <a:lnTo>
                  <a:pt x="2564606" y="1518534"/>
                </a:lnTo>
                <a:lnTo>
                  <a:pt x="2565003" y="1516152"/>
                </a:lnTo>
                <a:lnTo>
                  <a:pt x="2565797" y="1512976"/>
                </a:lnTo>
                <a:lnTo>
                  <a:pt x="2565003" y="1509800"/>
                </a:lnTo>
                <a:lnTo>
                  <a:pt x="2564210" y="1503845"/>
                </a:lnTo>
                <a:lnTo>
                  <a:pt x="2562622" y="1497096"/>
                </a:lnTo>
                <a:lnTo>
                  <a:pt x="2561431" y="1489553"/>
                </a:lnTo>
                <a:lnTo>
                  <a:pt x="2561035" y="1485583"/>
                </a:lnTo>
                <a:lnTo>
                  <a:pt x="2560241" y="1481216"/>
                </a:lnTo>
                <a:lnTo>
                  <a:pt x="2560241" y="1477246"/>
                </a:lnTo>
                <a:lnTo>
                  <a:pt x="2559844" y="1472879"/>
                </a:lnTo>
                <a:lnTo>
                  <a:pt x="2559050" y="1468909"/>
                </a:lnTo>
                <a:lnTo>
                  <a:pt x="2557860" y="1465336"/>
                </a:lnTo>
                <a:lnTo>
                  <a:pt x="2556272" y="1462160"/>
                </a:lnTo>
                <a:lnTo>
                  <a:pt x="2554288" y="1459381"/>
                </a:lnTo>
                <a:lnTo>
                  <a:pt x="2552303" y="1456602"/>
                </a:lnTo>
                <a:lnTo>
                  <a:pt x="2549525" y="1454220"/>
                </a:lnTo>
                <a:lnTo>
                  <a:pt x="2546747" y="1451838"/>
                </a:lnTo>
                <a:lnTo>
                  <a:pt x="2543572" y="1450250"/>
                </a:lnTo>
                <a:lnTo>
                  <a:pt x="2540000" y="1448265"/>
                </a:lnTo>
                <a:lnTo>
                  <a:pt x="2536428" y="1447074"/>
                </a:lnTo>
                <a:lnTo>
                  <a:pt x="2532856" y="1445883"/>
                </a:lnTo>
                <a:lnTo>
                  <a:pt x="2528888" y="1445089"/>
                </a:lnTo>
                <a:lnTo>
                  <a:pt x="2519760" y="1443501"/>
                </a:lnTo>
                <a:lnTo>
                  <a:pt x="2510235" y="1443104"/>
                </a:lnTo>
                <a:close/>
                <a:moveTo>
                  <a:pt x="1175147" y="1433179"/>
                </a:moveTo>
                <a:lnTo>
                  <a:pt x="1176735" y="1435561"/>
                </a:lnTo>
                <a:lnTo>
                  <a:pt x="1178322" y="1437943"/>
                </a:lnTo>
                <a:lnTo>
                  <a:pt x="1179116" y="1440722"/>
                </a:lnTo>
                <a:lnTo>
                  <a:pt x="1179513" y="1443104"/>
                </a:lnTo>
                <a:lnTo>
                  <a:pt x="1179513" y="1446280"/>
                </a:lnTo>
                <a:lnTo>
                  <a:pt x="1179116" y="1449059"/>
                </a:lnTo>
                <a:lnTo>
                  <a:pt x="1178322" y="1455014"/>
                </a:lnTo>
                <a:lnTo>
                  <a:pt x="1177131" y="1460572"/>
                </a:lnTo>
                <a:lnTo>
                  <a:pt x="1176735" y="1463351"/>
                </a:lnTo>
                <a:lnTo>
                  <a:pt x="1176735" y="1466130"/>
                </a:lnTo>
                <a:lnTo>
                  <a:pt x="1176735" y="1468909"/>
                </a:lnTo>
                <a:lnTo>
                  <a:pt x="1177925" y="1471291"/>
                </a:lnTo>
                <a:lnTo>
                  <a:pt x="1179116" y="1474070"/>
                </a:lnTo>
                <a:lnTo>
                  <a:pt x="1180703" y="1476452"/>
                </a:lnTo>
                <a:lnTo>
                  <a:pt x="1178719" y="1479231"/>
                </a:lnTo>
                <a:lnTo>
                  <a:pt x="1176735" y="1480422"/>
                </a:lnTo>
                <a:lnTo>
                  <a:pt x="1175147" y="1482010"/>
                </a:lnTo>
                <a:lnTo>
                  <a:pt x="1173560" y="1482407"/>
                </a:lnTo>
                <a:lnTo>
                  <a:pt x="1171575" y="1482010"/>
                </a:lnTo>
                <a:lnTo>
                  <a:pt x="1169988" y="1481216"/>
                </a:lnTo>
                <a:lnTo>
                  <a:pt x="1166813" y="1479628"/>
                </a:lnTo>
                <a:lnTo>
                  <a:pt x="1160463" y="1474467"/>
                </a:lnTo>
                <a:lnTo>
                  <a:pt x="1156891" y="1472482"/>
                </a:lnTo>
                <a:lnTo>
                  <a:pt x="1155303" y="1471688"/>
                </a:lnTo>
                <a:lnTo>
                  <a:pt x="1153319" y="1471291"/>
                </a:lnTo>
                <a:lnTo>
                  <a:pt x="1155303" y="1477246"/>
                </a:lnTo>
                <a:lnTo>
                  <a:pt x="1157685" y="1487965"/>
                </a:lnTo>
                <a:lnTo>
                  <a:pt x="1160463" y="1501463"/>
                </a:lnTo>
                <a:lnTo>
                  <a:pt x="1161653" y="1508212"/>
                </a:lnTo>
                <a:lnTo>
                  <a:pt x="1162050" y="1515358"/>
                </a:lnTo>
                <a:lnTo>
                  <a:pt x="1162447" y="1522107"/>
                </a:lnTo>
                <a:lnTo>
                  <a:pt x="1162447" y="1528062"/>
                </a:lnTo>
                <a:lnTo>
                  <a:pt x="1161653" y="1534017"/>
                </a:lnTo>
                <a:lnTo>
                  <a:pt x="1161256" y="1536399"/>
                </a:lnTo>
                <a:lnTo>
                  <a:pt x="1160463" y="1537987"/>
                </a:lnTo>
                <a:lnTo>
                  <a:pt x="1159669" y="1539972"/>
                </a:lnTo>
                <a:lnTo>
                  <a:pt x="1158081" y="1541560"/>
                </a:lnTo>
                <a:lnTo>
                  <a:pt x="1156891" y="1542354"/>
                </a:lnTo>
                <a:lnTo>
                  <a:pt x="1155303" y="1542751"/>
                </a:lnTo>
                <a:lnTo>
                  <a:pt x="1153319" y="1543545"/>
                </a:lnTo>
                <a:lnTo>
                  <a:pt x="1151335" y="1542751"/>
                </a:lnTo>
                <a:lnTo>
                  <a:pt x="1148953" y="1541957"/>
                </a:lnTo>
                <a:lnTo>
                  <a:pt x="1146572" y="1540766"/>
                </a:lnTo>
                <a:lnTo>
                  <a:pt x="1146175" y="1543942"/>
                </a:lnTo>
                <a:lnTo>
                  <a:pt x="1145778" y="1546721"/>
                </a:lnTo>
                <a:lnTo>
                  <a:pt x="1143794" y="1553073"/>
                </a:lnTo>
                <a:lnTo>
                  <a:pt x="1141413" y="1558632"/>
                </a:lnTo>
                <a:lnTo>
                  <a:pt x="1138635" y="1564190"/>
                </a:lnTo>
                <a:lnTo>
                  <a:pt x="1136253" y="1569748"/>
                </a:lnTo>
                <a:lnTo>
                  <a:pt x="1134269" y="1575306"/>
                </a:lnTo>
                <a:lnTo>
                  <a:pt x="1133475" y="1578482"/>
                </a:lnTo>
                <a:lnTo>
                  <a:pt x="1133078" y="1581658"/>
                </a:lnTo>
                <a:lnTo>
                  <a:pt x="1133078" y="1584437"/>
                </a:lnTo>
                <a:lnTo>
                  <a:pt x="1133078" y="1587613"/>
                </a:lnTo>
                <a:lnTo>
                  <a:pt x="1133475" y="1591980"/>
                </a:lnTo>
                <a:lnTo>
                  <a:pt x="1134269" y="1594759"/>
                </a:lnTo>
                <a:lnTo>
                  <a:pt x="1135460" y="1597538"/>
                </a:lnTo>
                <a:lnTo>
                  <a:pt x="1136650" y="1599523"/>
                </a:lnTo>
                <a:lnTo>
                  <a:pt x="1137841" y="1601111"/>
                </a:lnTo>
                <a:lnTo>
                  <a:pt x="1139031" y="1602302"/>
                </a:lnTo>
                <a:lnTo>
                  <a:pt x="1141016" y="1603096"/>
                </a:lnTo>
                <a:lnTo>
                  <a:pt x="1142603" y="1603493"/>
                </a:lnTo>
                <a:lnTo>
                  <a:pt x="1146175" y="1604287"/>
                </a:lnTo>
                <a:lnTo>
                  <a:pt x="1150144" y="1605478"/>
                </a:lnTo>
                <a:lnTo>
                  <a:pt x="1152128" y="1606272"/>
                </a:lnTo>
                <a:lnTo>
                  <a:pt x="1153716" y="1607066"/>
                </a:lnTo>
                <a:lnTo>
                  <a:pt x="1156097" y="1608654"/>
                </a:lnTo>
                <a:lnTo>
                  <a:pt x="1157685" y="1611036"/>
                </a:lnTo>
                <a:lnTo>
                  <a:pt x="1160860" y="1615006"/>
                </a:lnTo>
                <a:lnTo>
                  <a:pt x="1162844" y="1618976"/>
                </a:lnTo>
                <a:lnTo>
                  <a:pt x="1165225" y="1622549"/>
                </a:lnTo>
                <a:lnTo>
                  <a:pt x="1166813" y="1626916"/>
                </a:lnTo>
                <a:lnTo>
                  <a:pt x="1169988" y="1636047"/>
                </a:lnTo>
                <a:lnTo>
                  <a:pt x="1172369" y="1645178"/>
                </a:lnTo>
                <a:lnTo>
                  <a:pt x="1175544" y="1654309"/>
                </a:lnTo>
                <a:lnTo>
                  <a:pt x="1177131" y="1658676"/>
                </a:lnTo>
                <a:lnTo>
                  <a:pt x="1179116" y="1663043"/>
                </a:lnTo>
                <a:lnTo>
                  <a:pt x="1181497" y="1667013"/>
                </a:lnTo>
                <a:lnTo>
                  <a:pt x="1183878" y="1670983"/>
                </a:lnTo>
                <a:lnTo>
                  <a:pt x="1186656" y="1674159"/>
                </a:lnTo>
                <a:lnTo>
                  <a:pt x="1190228" y="1677335"/>
                </a:lnTo>
                <a:lnTo>
                  <a:pt x="1191419" y="1649942"/>
                </a:lnTo>
                <a:lnTo>
                  <a:pt x="1193006" y="1628504"/>
                </a:lnTo>
                <a:lnTo>
                  <a:pt x="1194991" y="1605875"/>
                </a:lnTo>
                <a:lnTo>
                  <a:pt x="1196181" y="1594362"/>
                </a:lnTo>
                <a:lnTo>
                  <a:pt x="1197769" y="1584040"/>
                </a:lnTo>
                <a:lnTo>
                  <a:pt x="1199753" y="1574512"/>
                </a:lnTo>
                <a:lnTo>
                  <a:pt x="1202135" y="1566175"/>
                </a:lnTo>
                <a:lnTo>
                  <a:pt x="1203325" y="1562999"/>
                </a:lnTo>
                <a:lnTo>
                  <a:pt x="1204516" y="1560220"/>
                </a:lnTo>
                <a:lnTo>
                  <a:pt x="1205706" y="1557838"/>
                </a:lnTo>
                <a:lnTo>
                  <a:pt x="1207691" y="1555852"/>
                </a:lnTo>
                <a:lnTo>
                  <a:pt x="1209278" y="1554264"/>
                </a:lnTo>
                <a:lnTo>
                  <a:pt x="1211263" y="1553867"/>
                </a:lnTo>
                <a:lnTo>
                  <a:pt x="1212850" y="1553867"/>
                </a:lnTo>
                <a:lnTo>
                  <a:pt x="1214835" y="1554661"/>
                </a:lnTo>
                <a:lnTo>
                  <a:pt x="1212453" y="1549103"/>
                </a:lnTo>
                <a:lnTo>
                  <a:pt x="1210469" y="1543942"/>
                </a:lnTo>
                <a:lnTo>
                  <a:pt x="1209675" y="1537987"/>
                </a:lnTo>
                <a:lnTo>
                  <a:pt x="1208881" y="1532826"/>
                </a:lnTo>
                <a:lnTo>
                  <a:pt x="1208485" y="1527665"/>
                </a:lnTo>
                <a:lnTo>
                  <a:pt x="1208485" y="1522504"/>
                </a:lnTo>
                <a:lnTo>
                  <a:pt x="1208881" y="1517343"/>
                </a:lnTo>
                <a:lnTo>
                  <a:pt x="1209278" y="1512579"/>
                </a:lnTo>
                <a:lnTo>
                  <a:pt x="1211660" y="1502257"/>
                </a:lnTo>
                <a:lnTo>
                  <a:pt x="1213644" y="1491935"/>
                </a:lnTo>
                <a:lnTo>
                  <a:pt x="1216025" y="1480819"/>
                </a:lnTo>
                <a:lnTo>
                  <a:pt x="1217613" y="1470100"/>
                </a:lnTo>
                <a:lnTo>
                  <a:pt x="1216025" y="1466130"/>
                </a:lnTo>
                <a:lnTo>
                  <a:pt x="1214041" y="1463351"/>
                </a:lnTo>
                <a:lnTo>
                  <a:pt x="1212056" y="1460175"/>
                </a:lnTo>
                <a:lnTo>
                  <a:pt x="1209675" y="1457396"/>
                </a:lnTo>
                <a:lnTo>
                  <a:pt x="1207691" y="1455014"/>
                </a:lnTo>
                <a:lnTo>
                  <a:pt x="1204516" y="1452632"/>
                </a:lnTo>
                <a:lnTo>
                  <a:pt x="1198960" y="1449059"/>
                </a:lnTo>
                <a:lnTo>
                  <a:pt x="1186656" y="1441516"/>
                </a:lnTo>
                <a:lnTo>
                  <a:pt x="1180703" y="1437546"/>
                </a:lnTo>
                <a:lnTo>
                  <a:pt x="1175147" y="1433179"/>
                </a:lnTo>
                <a:close/>
                <a:moveTo>
                  <a:pt x="1408113" y="1011959"/>
                </a:moveTo>
                <a:lnTo>
                  <a:pt x="1394222" y="1021487"/>
                </a:lnTo>
                <a:lnTo>
                  <a:pt x="1379538" y="1031412"/>
                </a:lnTo>
                <a:lnTo>
                  <a:pt x="1371997" y="1036176"/>
                </a:lnTo>
                <a:lnTo>
                  <a:pt x="1364060" y="1040940"/>
                </a:lnTo>
                <a:lnTo>
                  <a:pt x="1355725" y="1044910"/>
                </a:lnTo>
                <a:lnTo>
                  <a:pt x="1347788" y="1048880"/>
                </a:lnTo>
                <a:lnTo>
                  <a:pt x="1339056" y="1052453"/>
                </a:lnTo>
                <a:lnTo>
                  <a:pt x="1330722" y="1054835"/>
                </a:lnTo>
                <a:lnTo>
                  <a:pt x="1321991" y="1056820"/>
                </a:lnTo>
                <a:lnTo>
                  <a:pt x="1313260" y="1057614"/>
                </a:lnTo>
                <a:lnTo>
                  <a:pt x="1309291" y="1057614"/>
                </a:lnTo>
                <a:lnTo>
                  <a:pt x="1305322" y="1057614"/>
                </a:lnTo>
                <a:lnTo>
                  <a:pt x="1300956" y="1056820"/>
                </a:lnTo>
                <a:lnTo>
                  <a:pt x="1296591" y="1056026"/>
                </a:lnTo>
                <a:lnTo>
                  <a:pt x="1292622" y="1054835"/>
                </a:lnTo>
                <a:lnTo>
                  <a:pt x="1288256" y="1053644"/>
                </a:lnTo>
                <a:lnTo>
                  <a:pt x="1283891" y="1052056"/>
                </a:lnTo>
                <a:lnTo>
                  <a:pt x="1279922" y="1049674"/>
                </a:lnTo>
                <a:lnTo>
                  <a:pt x="1277541" y="1054835"/>
                </a:lnTo>
                <a:lnTo>
                  <a:pt x="1275556" y="1059996"/>
                </a:lnTo>
                <a:lnTo>
                  <a:pt x="1274366" y="1065555"/>
                </a:lnTo>
                <a:lnTo>
                  <a:pt x="1273969" y="1071907"/>
                </a:lnTo>
                <a:lnTo>
                  <a:pt x="1273572" y="1077862"/>
                </a:lnTo>
                <a:lnTo>
                  <a:pt x="1273572" y="1083817"/>
                </a:lnTo>
                <a:lnTo>
                  <a:pt x="1274366" y="1096521"/>
                </a:lnTo>
                <a:lnTo>
                  <a:pt x="1275556" y="1109225"/>
                </a:lnTo>
                <a:lnTo>
                  <a:pt x="1277144" y="1120738"/>
                </a:lnTo>
                <a:lnTo>
                  <a:pt x="1277144" y="1126296"/>
                </a:lnTo>
                <a:lnTo>
                  <a:pt x="1277144" y="1131457"/>
                </a:lnTo>
                <a:lnTo>
                  <a:pt x="1276350" y="1137015"/>
                </a:lnTo>
                <a:lnTo>
                  <a:pt x="1275953" y="1140985"/>
                </a:lnTo>
                <a:lnTo>
                  <a:pt x="1273175" y="1142970"/>
                </a:lnTo>
                <a:lnTo>
                  <a:pt x="1270000" y="1144955"/>
                </a:lnTo>
                <a:lnTo>
                  <a:pt x="1268016" y="1147337"/>
                </a:lnTo>
                <a:lnTo>
                  <a:pt x="1265635" y="1149719"/>
                </a:lnTo>
                <a:lnTo>
                  <a:pt x="1264047" y="1152101"/>
                </a:lnTo>
                <a:lnTo>
                  <a:pt x="1262063" y="1154483"/>
                </a:lnTo>
                <a:lnTo>
                  <a:pt x="1260078" y="1160041"/>
                </a:lnTo>
                <a:lnTo>
                  <a:pt x="1258491" y="1166393"/>
                </a:lnTo>
                <a:lnTo>
                  <a:pt x="1257300" y="1172348"/>
                </a:lnTo>
                <a:lnTo>
                  <a:pt x="1256903" y="1178700"/>
                </a:lnTo>
                <a:lnTo>
                  <a:pt x="1256506" y="1185449"/>
                </a:lnTo>
                <a:lnTo>
                  <a:pt x="1256110" y="1198947"/>
                </a:lnTo>
                <a:lnTo>
                  <a:pt x="1255713" y="1205299"/>
                </a:lnTo>
                <a:lnTo>
                  <a:pt x="1254919" y="1211651"/>
                </a:lnTo>
                <a:lnTo>
                  <a:pt x="1252935" y="1218003"/>
                </a:lnTo>
                <a:lnTo>
                  <a:pt x="1250950" y="1223561"/>
                </a:lnTo>
                <a:lnTo>
                  <a:pt x="1249363" y="1226340"/>
                </a:lnTo>
                <a:lnTo>
                  <a:pt x="1247378" y="1229120"/>
                </a:lnTo>
                <a:lnTo>
                  <a:pt x="1245394" y="1231899"/>
                </a:lnTo>
                <a:lnTo>
                  <a:pt x="1243013" y="1233884"/>
                </a:lnTo>
                <a:lnTo>
                  <a:pt x="1293416" y="1194580"/>
                </a:lnTo>
                <a:lnTo>
                  <a:pt x="1298972" y="1202123"/>
                </a:lnTo>
                <a:lnTo>
                  <a:pt x="1326356" y="1178700"/>
                </a:lnTo>
                <a:lnTo>
                  <a:pt x="1340247" y="1166393"/>
                </a:lnTo>
                <a:lnTo>
                  <a:pt x="1354138" y="1154086"/>
                </a:lnTo>
                <a:lnTo>
                  <a:pt x="1367631" y="1141779"/>
                </a:lnTo>
                <a:lnTo>
                  <a:pt x="1379935" y="1129075"/>
                </a:lnTo>
                <a:lnTo>
                  <a:pt x="1391444" y="1116768"/>
                </a:lnTo>
                <a:lnTo>
                  <a:pt x="1396206" y="1110416"/>
                </a:lnTo>
                <a:lnTo>
                  <a:pt x="1400572" y="1104858"/>
                </a:lnTo>
                <a:lnTo>
                  <a:pt x="1400175" y="1110416"/>
                </a:lnTo>
                <a:lnTo>
                  <a:pt x="1398588" y="1115974"/>
                </a:lnTo>
                <a:lnTo>
                  <a:pt x="1397397" y="1121532"/>
                </a:lnTo>
                <a:lnTo>
                  <a:pt x="1395810" y="1126693"/>
                </a:lnTo>
                <a:lnTo>
                  <a:pt x="1393428" y="1132648"/>
                </a:lnTo>
                <a:lnTo>
                  <a:pt x="1391047" y="1137809"/>
                </a:lnTo>
                <a:lnTo>
                  <a:pt x="1385888" y="1147734"/>
                </a:lnTo>
                <a:lnTo>
                  <a:pt x="1379538" y="1157659"/>
                </a:lnTo>
                <a:lnTo>
                  <a:pt x="1373585" y="1167584"/>
                </a:lnTo>
                <a:lnTo>
                  <a:pt x="1367631" y="1177509"/>
                </a:lnTo>
                <a:lnTo>
                  <a:pt x="1362075" y="1187434"/>
                </a:lnTo>
                <a:lnTo>
                  <a:pt x="1354535" y="1201726"/>
                </a:lnTo>
                <a:lnTo>
                  <a:pt x="1343422" y="1223958"/>
                </a:lnTo>
                <a:lnTo>
                  <a:pt x="1337469" y="1235472"/>
                </a:lnTo>
                <a:lnTo>
                  <a:pt x="1333103" y="1245794"/>
                </a:lnTo>
                <a:lnTo>
                  <a:pt x="1331516" y="1250558"/>
                </a:lnTo>
                <a:lnTo>
                  <a:pt x="1330722" y="1253734"/>
                </a:lnTo>
                <a:lnTo>
                  <a:pt x="1330325" y="1256513"/>
                </a:lnTo>
                <a:lnTo>
                  <a:pt x="1330722" y="1258498"/>
                </a:lnTo>
                <a:lnTo>
                  <a:pt x="1325166" y="1262468"/>
                </a:lnTo>
                <a:lnTo>
                  <a:pt x="1320006" y="1266835"/>
                </a:lnTo>
                <a:lnTo>
                  <a:pt x="1309291" y="1276363"/>
                </a:lnTo>
                <a:lnTo>
                  <a:pt x="1299369" y="1286685"/>
                </a:lnTo>
                <a:lnTo>
                  <a:pt x="1289844" y="1297007"/>
                </a:lnTo>
                <a:lnTo>
                  <a:pt x="1270397" y="1319239"/>
                </a:lnTo>
                <a:lnTo>
                  <a:pt x="1260872" y="1329958"/>
                </a:lnTo>
                <a:lnTo>
                  <a:pt x="1250950" y="1340677"/>
                </a:lnTo>
                <a:lnTo>
                  <a:pt x="1241028" y="1350602"/>
                </a:lnTo>
                <a:lnTo>
                  <a:pt x="1230710" y="1359733"/>
                </a:lnTo>
                <a:lnTo>
                  <a:pt x="1225550" y="1364100"/>
                </a:lnTo>
                <a:lnTo>
                  <a:pt x="1219597" y="1367673"/>
                </a:lnTo>
                <a:lnTo>
                  <a:pt x="1214041" y="1371246"/>
                </a:lnTo>
                <a:lnTo>
                  <a:pt x="1208485" y="1374819"/>
                </a:lnTo>
                <a:lnTo>
                  <a:pt x="1202531" y="1377995"/>
                </a:lnTo>
                <a:lnTo>
                  <a:pt x="1196181" y="1380377"/>
                </a:lnTo>
                <a:lnTo>
                  <a:pt x="1190228" y="1382759"/>
                </a:lnTo>
                <a:lnTo>
                  <a:pt x="1183878" y="1384347"/>
                </a:lnTo>
                <a:lnTo>
                  <a:pt x="1177131" y="1385538"/>
                </a:lnTo>
                <a:lnTo>
                  <a:pt x="1170385" y="1386332"/>
                </a:lnTo>
                <a:lnTo>
                  <a:pt x="1163241" y="1386729"/>
                </a:lnTo>
                <a:lnTo>
                  <a:pt x="1156097" y="1386332"/>
                </a:lnTo>
                <a:lnTo>
                  <a:pt x="1161256" y="1393082"/>
                </a:lnTo>
                <a:lnTo>
                  <a:pt x="1166813" y="1398640"/>
                </a:lnTo>
                <a:lnTo>
                  <a:pt x="1173163" y="1404595"/>
                </a:lnTo>
                <a:lnTo>
                  <a:pt x="1179513" y="1410153"/>
                </a:lnTo>
                <a:lnTo>
                  <a:pt x="1186260" y="1415314"/>
                </a:lnTo>
                <a:lnTo>
                  <a:pt x="1193403" y="1420872"/>
                </a:lnTo>
                <a:lnTo>
                  <a:pt x="1208088" y="1431194"/>
                </a:lnTo>
                <a:lnTo>
                  <a:pt x="1237853" y="1451044"/>
                </a:lnTo>
                <a:lnTo>
                  <a:pt x="1252141" y="1460572"/>
                </a:lnTo>
                <a:lnTo>
                  <a:pt x="1258888" y="1465733"/>
                </a:lnTo>
                <a:lnTo>
                  <a:pt x="1264841" y="1470894"/>
                </a:lnTo>
                <a:lnTo>
                  <a:pt x="1271588" y="1476452"/>
                </a:lnTo>
                <a:lnTo>
                  <a:pt x="1278335" y="1483201"/>
                </a:lnTo>
                <a:lnTo>
                  <a:pt x="1284288" y="1489553"/>
                </a:lnTo>
                <a:lnTo>
                  <a:pt x="1290241" y="1496302"/>
                </a:lnTo>
                <a:lnTo>
                  <a:pt x="1302147" y="1509800"/>
                </a:lnTo>
                <a:lnTo>
                  <a:pt x="1313260" y="1523695"/>
                </a:lnTo>
                <a:lnTo>
                  <a:pt x="1325563" y="1537193"/>
                </a:lnTo>
                <a:lnTo>
                  <a:pt x="1331516" y="1543942"/>
                </a:lnTo>
                <a:lnTo>
                  <a:pt x="1337866" y="1549897"/>
                </a:lnTo>
                <a:lnTo>
                  <a:pt x="1345010" y="1555852"/>
                </a:lnTo>
                <a:lnTo>
                  <a:pt x="1351756" y="1561014"/>
                </a:lnTo>
                <a:lnTo>
                  <a:pt x="1359297" y="1566175"/>
                </a:lnTo>
                <a:lnTo>
                  <a:pt x="1367235" y="1570542"/>
                </a:lnTo>
                <a:lnTo>
                  <a:pt x="1371997" y="1534414"/>
                </a:lnTo>
                <a:lnTo>
                  <a:pt x="1377156" y="1497890"/>
                </a:lnTo>
                <a:lnTo>
                  <a:pt x="1387078" y="1426827"/>
                </a:lnTo>
                <a:lnTo>
                  <a:pt x="1397000" y="1356954"/>
                </a:lnTo>
                <a:lnTo>
                  <a:pt x="1401366" y="1322415"/>
                </a:lnTo>
                <a:lnTo>
                  <a:pt x="1405335" y="1287479"/>
                </a:lnTo>
                <a:lnTo>
                  <a:pt x="1408510" y="1253337"/>
                </a:lnTo>
                <a:lnTo>
                  <a:pt x="1411288" y="1219194"/>
                </a:lnTo>
                <a:lnTo>
                  <a:pt x="1413272" y="1185052"/>
                </a:lnTo>
                <a:lnTo>
                  <a:pt x="1414860" y="1150513"/>
                </a:lnTo>
                <a:lnTo>
                  <a:pt x="1414860" y="1133442"/>
                </a:lnTo>
                <a:lnTo>
                  <a:pt x="1414860" y="1115974"/>
                </a:lnTo>
                <a:lnTo>
                  <a:pt x="1414463" y="1098506"/>
                </a:lnTo>
                <a:lnTo>
                  <a:pt x="1414066" y="1081832"/>
                </a:lnTo>
                <a:lnTo>
                  <a:pt x="1412875" y="1063967"/>
                </a:lnTo>
                <a:lnTo>
                  <a:pt x="1411685" y="1046498"/>
                </a:lnTo>
                <a:lnTo>
                  <a:pt x="1410097" y="1029427"/>
                </a:lnTo>
                <a:lnTo>
                  <a:pt x="1408113" y="1011959"/>
                </a:lnTo>
                <a:close/>
                <a:moveTo>
                  <a:pt x="1733947" y="906754"/>
                </a:moveTo>
                <a:lnTo>
                  <a:pt x="1735535" y="909533"/>
                </a:lnTo>
                <a:lnTo>
                  <a:pt x="1736725" y="912709"/>
                </a:lnTo>
                <a:lnTo>
                  <a:pt x="1737916" y="916282"/>
                </a:lnTo>
                <a:lnTo>
                  <a:pt x="1738313" y="919061"/>
                </a:lnTo>
                <a:lnTo>
                  <a:pt x="1738313" y="922237"/>
                </a:lnTo>
                <a:lnTo>
                  <a:pt x="1738313" y="925016"/>
                </a:lnTo>
                <a:lnTo>
                  <a:pt x="1737916" y="927795"/>
                </a:lnTo>
                <a:lnTo>
                  <a:pt x="1737519" y="930971"/>
                </a:lnTo>
                <a:lnTo>
                  <a:pt x="1736328" y="934147"/>
                </a:lnTo>
                <a:lnTo>
                  <a:pt x="1735138" y="936529"/>
                </a:lnTo>
                <a:lnTo>
                  <a:pt x="1731963" y="942087"/>
                </a:lnTo>
                <a:lnTo>
                  <a:pt x="1727200" y="947248"/>
                </a:lnTo>
                <a:lnTo>
                  <a:pt x="1722041" y="952806"/>
                </a:lnTo>
                <a:lnTo>
                  <a:pt x="1715294" y="957967"/>
                </a:lnTo>
                <a:lnTo>
                  <a:pt x="1708547" y="962731"/>
                </a:lnTo>
                <a:lnTo>
                  <a:pt x="1700610" y="967495"/>
                </a:lnTo>
                <a:lnTo>
                  <a:pt x="1692672" y="971862"/>
                </a:lnTo>
                <a:lnTo>
                  <a:pt x="1683544" y="975832"/>
                </a:lnTo>
                <a:lnTo>
                  <a:pt x="1674019" y="979802"/>
                </a:lnTo>
                <a:lnTo>
                  <a:pt x="1664494" y="983772"/>
                </a:lnTo>
                <a:lnTo>
                  <a:pt x="1653778" y="987345"/>
                </a:lnTo>
                <a:lnTo>
                  <a:pt x="1643460" y="990918"/>
                </a:lnTo>
                <a:lnTo>
                  <a:pt x="1633141" y="993697"/>
                </a:lnTo>
                <a:lnTo>
                  <a:pt x="1611710" y="999255"/>
                </a:lnTo>
                <a:lnTo>
                  <a:pt x="1591072" y="1004019"/>
                </a:lnTo>
                <a:lnTo>
                  <a:pt x="1571228" y="1007592"/>
                </a:lnTo>
                <a:lnTo>
                  <a:pt x="1552972" y="1010371"/>
                </a:lnTo>
                <a:lnTo>
                  <a:pt x="1537097" y="1011959"/>
                </a:lnTo>
                <a:lnTo>
                  <a:pt x="1529953" y="1012356"/>
                </a:lnTo>
                <a:lnTo>
                  <a:pt x="1524000" y="1012356"/>
                </a:lnTo>
                <a:lnTo>
                  <a:pt x="1518841" y="1011959"/>
                </a:lnTo>
                <a:lnTo>
                  <a:pt x="1514475" y="1011562"/>
                </a:lnTo>
                <a:lnTo>
                  <a:pt x="1524000" y="1013547"/>
                </a:lnTo>
                <a:lnTo>
                  <a:pt x="1533922" y="1016326"/>
                </a:lnTo>
                <a:lnTo>
                  <a:pt x="1554560" y="1021884"/>
                </a:lnTo>
                <a:lnTo>
                  <a:pt x="1564481" y="1024266"/>
                </a:lnTo>
                <a:lnTo>
                  <a:pt x="1573610" y="1025854"/>
                </a:lnTo>
                <a:lnTo>
                  <a:pt x="1581944" y="1026648"/>
                </a:lnTo>
                <a:lnTo>
                  <a:pt x="1585913" y="1026648"/>
                </a:lnTo>
                <a:lnTo>
                  <a:pt x="1589485" y="1026648"/>
                </a:lnTo>
                <a:lnTo>
                  <a:pt x="1592660" y="1031412"/>
                </a:lnTo>
                <a:lnTo>
                  <a:pt x="1596628" y="1035779"/>
                </a:lnTo>
                <a:lnTo>
                  <a:pt x="1601391" y="1039352"/>
                </a:lnTo>
                <a:lnTo>
                  <a:pt x="1606153" y="1042925"/>
                </a:lnTo>
                <a:lnTo>
                  <a:pt x="1611313" y="1045307"/>
                </a:lnTo>
                <a:lnTo>
                  <a:pt x="1617266" y="1047689"/>
                </a:lnTo>
                <a:lnTo>
                  <a:pt x="1628775" y="1052056"/>
                </a:lnTo>
                <a:lnTo>
                  <a:pt x="1641475" y="1055629"/>
                </a:lnTo>
                <a:lnTo>
                  <a:pt x="1653381" y="1059996"/>
                </a:lnTo>
                <a:lnTo>
                  <a:pt x="1659731" y="1062776"/>
                </a:lnTo>
                <a:lnTo>
                  <a:pt x="1665685" y="1065555"/>
                </a:lnTo>
                <a:lnTo>
                  <a:pt x="1671638" y="1069128"/>
                </a:lnTo>
                <a:lnTo>
                  <a:pt x="1676797" y="1073495"/>
                </a:lnTo>
                <a:lnTo>
                  <a:pt x="1676400" y="1074289"/>
                </a:lnTo>
                <a:lnTo>
                  <a:pt x="1675210" y="1074686"/>
                </a:lnTo>
                <a:lnTo>
                  <a:pt x="1671638" y="1076671"/>
                </a:lnTo>
                <a:lnTo>
                  <a:pt x="1667272" y="1077465"/>
                </a:lnTo>
                <a:lnTo>
                  <a:pt x="1661319" y="1078259"/>
                </a:lnTo>
                <a:lnTo>
                  <a:pt x="1647428" y="1079847"/>
                </a:lnTo>
                <a:lnTo>
                  <a:pt x="1631950" y="1081038"/>
                </a:lnTo>
                <a:lnTo>
                  <a:pt x="1615281" y="1082229"/>
                </a:lnTo>
                <a:lnTo>
                  <a:pt x="1599803" y="1083420"/>
                </a:lnTo>
                <a:lnTo>
                  <a:pt x="1592660" y="1084214"/>
                </a:lnTo>
                <a:lnTo>
                  <a:pt x="1586310" y="1085405"/>
                </a:lnTo>
                <a:lnTo>
                  <a:pt x="1581150" y="1086596"/>
                </a:lnTo>
                <a:lnTo>
                  <a:pt x="1577181" y="1087787"/>
                </a:lnTo>
                <a:lnTo>
                  <a:pt x="1577578" y="1090963"/>
                </a:lnTo>
                <a:lnTo>
                  <a:pt x="1577975" y="1094536"/>
                </a:lnTo>
                <a:lnTo>
                  <a:pt x="1577578" y="1097712"/>
                </a:lnTo>
                <a:lnTo>
                  <a:pt x="1577181" y="1100888"/>
                </a:lnTo>
                <a:lnTo>
                  <a:pt x="1576785" y="1101682"/>
                </a:lnTo>
                <a:lnTo>
                  <a:pt x="1575991" y="1102476"/>
                </a:lnTo>
                <a:lnTo>
                  <a:pt x="1574800" y="1102873"/>
                </a:lnTo>
                <a:lnTo>
                  <a:pt x="1573213" y="1102476"/>
                </a:lnTo>
                <a:lnTo>
                  <a:pt x="1571625" y="1102079"/>
                </a:lnTo>
                <a:lnTo>
                  <a:pt x="1570038" y="1100888"/>
                </a:lnTo>
                <a:lnTo>
                  <a:pt x="1567656" y="1098506"/>
                </a:lnTo>
                <a:lnTo>
                  <a:pt x="1564481" y="1096124"/>
                </a:lnTo>
                <a:lnTo>
                  <a:pt x="1551385" y="1075877"/>
                </a:lnTo>
                <a:lnTo>
                  <a:pt x="1549003" y="1077862"/>
                </a:lnTo>
                <a:lnTo>
                  <a:pt x="1546622" y="1079053"/>
                </a:lnTo>
                <a:lnTo>
                  <a:pt x="1543844" y="1080641"/>
                </a:lnTo>
                <a:lnTo>
                  <a:pt x="1541463" y="1081038"/>
                </a:lnTo>
                <a:lnTo>
                  <a:pt x="1538685" y="1080641"/>
                </a:lnTo>
                <a:lnTo>
                  <a:pt x="1535906" y="1079450"/>
                </a:lnTo>
                <a:lnTo>
                  <a:pt x="1533922" y="1078259"/>
                </a:lnTo>
                <a:lnTo>
                  <a:pt x="1531144" y="1076671"/>
                </a:lnTo>
                <a:lnTo>
                  <a:pt x="1527969" y="1073892"/>
                </a:lnTo>
                <a:lnTo>
                  <a:pt x="1524000" y="1072304"/>
                </a:lnTo>
                <a:lnTo>
                  <a:pt x="1520428" y="1071113"/>
                </a:lnTo>
                <a:lnTo>
                  <a:pt x="1516856" y="1069922"/>
                </a:lnTo>
                <a:lnTo>
                  <a:pt x="1510110" y="1068334"/>
                </a:lnTo>
                <a:lnTo>
                  <a:pt x="1502966" y="1067540"/>
                </a:lnTo>
                <a:lnTo>
                  <a:pt x="1496219" y="1066349"/>
                </a:lnTo>
                <a:lnTo>
                  <a:pt x="1492647" y="1065158"/>
                </a:lnTo>
                <a:lnTo>
                  <a:pt x="1489472" y="1063967"/>
                </a:lnTo>
                <a:lnTo>
                  <a:pt x="1485900" y="1062776"/>
                </a:lnTo>
                <a:lnTo>
                  <a:pt x="1482328" y="1060393"/>
                </a:lnTo>
                <a:lnTo>
                  <a:pt x="1479153" y="1058408"/>
                </a:lnTo>
                <a:lnTo>
                  <a:pt x="1475978" y="1055232"/>
                </a:lnTo>
                <a:lnTo>
                  <a:pt x="1471613" y="1050071"/>
                </a:lnTo>
                <a:lnTo>
                  <a:pt x="1466850" y="1044513"/>
                </a:lnTo>
                <a:lnTo>
                  <a:pt x="1457722" y="1033794"/>
                </a:lnTo>
                <a:lnTo>
                  <a:pt x="1452960" y="1028633"/>
                </a:lnTo>
                <a:lnTo>
                  <a:pt x="1447403" y="1024266"/>
                </a:lnTo>
                <a:lnTo>
                  <a:pt x="1444625" y="1021884"/>
                </a:lnTo>
                <a:lnTo>
                  <a:pt x="1441450" y="1020296"/>
                </a:lnTo>
                <a:lnTo>
                  <a:pt x="1438672" y="1018311"/>
                </a:lnTo>
                <a:lnTo>
                  <a:pt x="1435100" y="1017120"/>
                </a:lnTo>
                <a:lnTo>
                  <a:pt x="1435100" y="1058011"/>
                </a:lnTo>
                <a:lnTo>
                  <a:pt x="1434306" y="1098506"/>
                </a:lnTo>
                <a:lnTo>
                  <a:pt x="1433116" y="1139397"/>
                </a:lnTo>
                <a:lnTo>
                  <a:pt x="1430735" y="1180288"/>
                </a:lnTo>
                <a:lnTo>
                  <a:pt x="1428353" y="1221179"/>
                </a:lnTo>
                <a:lnTo>
                  <a:pt x="1424781" y="1262468"/>
                </a:lnTo>
                <a:lnTo>
                  <a:pt x="1421210" y="1304153"/>
                </a:lnTo>
                <a:lnTo>
                  <a:pt x="1416844" y="1345441"/>
                </a:lnTo>
                <a:lnTo>
                  <a:pt x="1412478" y="1386729"/>
                </a:lnTo>
                <a:lnTo>
                  <a:pt x="1407716" y="1428415"/>
                </a:lnTo>
                <a:lnTo>
                  <a:pt x="1397000" y="1511785"/>
                </a:lnTo>
                <a:lnTo>
                  <a:pt x="1385888" y="1594759"/>
                </a:lnTo>
                <a:lnTo>
                  <a:pt x="1373981" y="1678526"/>
                </a:lnTo>
                <a:lnTo>
                  <a:pt x="1381919" y="1672571"/>
                </a:lnTo>
                <a:lnTo>
                  <a:pt x="1395016" y="1662646"/>
                </a:lnTo>
                <a:lnTo>
                  <a:pt x="1401763" y="1657882"/>
                </a:lnTo>
                <a:lnTo>
                  <a:pt x="1407716" y="1653912"/>
                </a:lnTo>
                <a:lnTo>
                  <a:pt x="1410494" y="1652721"/>
                </a:lnTo>
                <a:lnTo>
                  <a:pt x="1412875" y="1651530"/>
                </a:lnTo>
                <a:lnTo>
                  <a:pt x="1414860" y="1651133"/>
                </a:lnTo>
                <a:lnTo>
                  <a:pt x="1416050" y="1651133"/>
                </a:lnTo>
                <a:lnTo>
                  <a:pt x="1417638" y="1654706"/>
                </a:lnTo>
                <a:lnTo>
                  <a:pt x="1419225" y="1657882"/>
                </a:lnTo>
                <a:lnTo>
                  <a:pt x="1419622" y="1661455"/>
                </a:lnTo>
                <a:lnTo>
                  <a:pt x="1419622" y="1664234"/>
                </a:lnTo>
                <a:lnTo>
                  <a:pt x="1419225" y="1667410"/>
                </a:lnTo>
                <a:lnTo>
                  <a:pt x="1418828" y="1670189"/>
                </a:lnTo>
                <a:lnTo>
                  <a:pt x="1417241" y="1673365"/>
                </a:lnTo>
                <a:lnTo>
                  <a:pt x="1416050" y="1676541"/>
                </a:lnTo>
                <a:lnTo>
                  <a:pt x="1412081" y="1682496"/>
                </a:lnTo>
                <a:lnTo>
                  <a:pt x="1407319" y="1688054"/>
                </a:lnTo>
                <a:lnTo>
                  <a:pt x="1402160" y="1693612"/>
                </a:lnTo>
                <a:lnTo>
                  <a:pt x="1397000" y="1698773"/>
                </a:lnTo>
                <a:lnTo>
                  <a:pt x="1386285" y="1709492"/>
                </a:lnTo>
                <a:lnTo>
                  <a:pt x="1381919" y="1714653"/>
                </a:lnTo>
                <a:lnTo>
                  <a:pt x="1378347" y="1719814"/>
                </a:lnTo>
                <a:lnTo>
                  <a:pt x="1377156" y="1722197"/>
                </a:lnTo>
                <a:lnTo>
                  <a:pt x="1376363" y="1724976"/>
                </a:lnTo>
                <a:lnTo>
                  <a:pt x="1375172" y="1727755"/>
                </a:lnTo>
                <a:lnTo>
                  <a:pt x="1375172" y="1729740"/>
                </a:lnTo>
                <a:lnTo>
                  <a:pt x="1375569" y="1732519"/>
                </a:lnTo>
                <a:lnTo>
                  <a:pt x="1376760" y="1734901"/>
                </a:lnTo>
                <a:lnTo>
                  <a:pt x="1377950" y="1737680"/>
                </a:lnTo>
                <a:lnTo>
                  <a:pt x="1379935" y="1740062"/>
                </a:lnTo>
                <a:lnTo>
                  <a:pt x="1387475" y="1747605"/>
                </a:lnTo>
                <a:lnTo>
                  <a:pt x="1394222" y="1753957"/>
                </a:lnTo>
                <a:lnTo>
                  <a:pt x="1401366" y="1759118"/>
                </a:lnTo>
                <a:lnTo>
                  <a:pt x="1408510" y="1763882"/>
                </a:lnTo>
                <a:lnTo>
                  <a:pt x="1424781" y="1773013"/>
                </a:lnTo>
                <a:lnTo>
                  <a:pt x="1434306" y="1778174"/>
                </a:lnTo>
                <a:lnTo>
                  <a:pt x="1445022" y="1784923"/>
                </a:lnTo>
                <a:lnTo>
                  <a:pt x="1448197" y="1768249"/>
                </a:lnTo>
                <a:lnTo>
                  <a:pt x="1449785" y="1760706"/>
                </a:lnTo>
                <a:lnTo>
                  <a:pt x="1450578" y="1752766"/>
                </a:lnTo>
                <a:lnTo>
                  <a:pt x="1450975" y="1744826"/>
                </a:lnTo>
                <a:lnTo>
                  <a:pt x="1451769" y="1737283"/>
                </a:lnTo>
                <a:lnTo>
                  <a:pt x="1450578" y="1728946"/>
                </a:lnTo>
                <a:lnTo>
                  <a:pt x="1449388" y="1720211"/>
                </a:lnTo>
                <a:lnTo>
                  <a:pt x="1443435" y="1690039"/>
                </a:lnTo>
                <a:lnTo>
                  <a:pt x="1439466" y="1671380"/>
                </a:lnTo>
                <a:lnTo>
                  <a:pt x="1438275" y="1663043"/>
                </a:lnTo>
                <a:lnTo>
                  <a:pt x="1441450" y="1666219"/>
                </a:lnTo>
                <a:lnTo>
                  <a:pt x="1444228" y="1669395"/>
                </a:lnTo>
                <a:lnTo>
                  <a:pt x="1447006" y="1672968"/>
                </a:lnTo>
                <a:lnTo>
                  <a:pt x="1448991" y="1677335"/>
                </a:lnTo>
                <a:lnTo>
                  <a:pt x="1446213" y="1664234"/>
                </a:lnTo>
                <a:lnTo>
                  <a:pt x="1444228" y="1651133"/>
                </a:lnTo>
                <a:lnTo>
                  <a:pt x="1442641" y="1639223"/>
                </a:lnTo>
                <a:lnTo>
                  <a:pt x="1441450" y="1626916"/>
                </a:lnTo>
                <a:lnTo>
                  <a:pt x="1441053" y="1615006"/>
                </a:lnTo>
                <a:lnTo>
                  <a:pt x="1441450" y="1602699"/>
                </a:lnTo>
                <a:lnTo>
                  <a:pt x="1442641" y="1590789"/>
                </a:lnTo>
                <a:lnTo>
                  <a:pt x="1443831" y="1578482"/>
                </a:lnTo>
                <a:lnTo>
                  <a:pt x="1445816" y="1576497"/>
                </a:lnTo>
                <a:lnTo>
                  <a:pt x="1448594" y="1574909"/>
                </a:lnTo>
                <a:lnTo>
                  <a:pt x="1450975" y="1574115"/>
                </a:lnTo>
                <a:lnTo>
                  <a:pt x="1453753" y="1574115"/>
                </a:lnTo>
                <a:lnTo>
                  <a:pt x="1456928" y="1574512"/>
                </a:lnTo>
                <a:lnTo>
                  <a:pt x="1459706" y="1574909"/>
                </a:lnTo>
                <a:lnTo>
                  <a:pt x="1465263" y="1576497"/>
                </a:lnTo>
                <a:lnTo>
                  <a:pt x="1463675" y="1573321"/>
                </a:lnTo>
                <a:lnTo>
                  <a:pt x="1462485" y="1569748"/>
                </a:lnTo>
                <a:lnTo>
                  <a:pt x="1461294" y="1566969"/>
                </a:lnTo>
                <a:lnTo>
                  <a:pt x="1460103" y="1563396"/>
                </a:lnTo>
                <a:lnTo>
                  <a:pt x="1458913" y="1556250"/>
                </a:lnTo>
                <a:lnTo>
                  <a:pt x="1458119" y="1549500"/>
                </a:lnTo>
                <a:lnTo>
                  <a:pt x="1458119" y="1541957"/>
                </a:lnTo>
                <a:lnTo>
                  <a:pt x="1458913" y="1534811"/>
                </a:lnTo>
                <a:lnTo>
                  <a:pt x="1459706" y="1527665"/>
                </a:lnTo>
                <a:lnTo>
                  <a:pt x="1461294" y="1520519"/>
                </a:lnTo>
                <a:lnTo>
                  <a:pt x="1462485" y="1514961"/>
                </a:lnTo>
                <a:lnTo>
                  <a:pt x="1464072" y="1509006"/>
                </a:lnTo>
                <a:lnTo>
                  <a:pt x="1466453" y="1503448"/>
                </a:lnTo>
                <a:lnTo>
                  <a:pt x="1468835" y="1498287"/>
                </a:lnTo>
                <a:lnTo>
                  <a:pt x="1472010" y="1493126"/>
                </a:lnTo>
                <a:lnTo>
                  <a:pt x="1475978" y="1488362"/>
                </a:lnTo>
                <a:lnTo>
                  <a:pt x="1479550" y="1484392"/>
                </a:lnTo>
                <a:lnTo>
                  <a:pt x="1484710" y="1480422"/>
                </a:lnTo>
                <a:lnTo>
                  <a:pt x="1483916" y="1470100"/>
                </a:lnTo>
                <a:lnTo>
                  <a:pt x="1483916" y="1460175"/>
                </a:lnTo>
                <a:lnTo>
                  <a:pt x="1483916" y="1449853"/>
                </a:lnTo>
                <a:lnTo>
                  <a:pt x="1484710" y="1439928"/>
                </a:lnTo>
                <a:lnTo>
                  <a:pt x="1484710" y="1424445"/>
                </a:lnTo>
                <a:lnTo>
                  <a:pt x="1483916" y="1416902"/>
                </a:lnTo>
                <a:lnTo>
                  <a:pt x="1483519" y="1409359"/>
                </a:lnTo>
                <a:lnTo>
                  <a:pt x="1482725" y="1401816"/>
                </a:lnTo>
                <a:lnTo>
                  <a:pt x="1481138" y="1394273"/>
                </a:lnTo>
                <a:lnTo>
                  <a:pt x="1479153" y="1386729"/>
                </a:lnTo>
                <a:lnTo>
                  <a:pt x="1476375" y="1379980"/>
                </a:lnTo>
                <a:lnTo>
                  <a:pt x="1484710" y="1374422"/>
                </a:lnTo>
                <a:lnTo>
                  <a:pt x="1482725" y="1367276"/>
                </a:lnTo>
                <a:lnTo>
                  <a:pt x="1480344" y="1360130"/>
                </a:lnTo>
                <a:lnTo>
                  <a:pt x="1477169" y="1351793"/>
                </a:lnTo>
                <a:lnTo>
                  <a:pt x="1474391" y="1343456"/>
                </a:lnTo>
                <a:lnTo>
                  <a:pt x="1472406" y="1335516"/>
                </a:lnTo>
                <a:lnTo>
                  <a:pt x="1472010" y="1331546"/>
                </a:lnTo>
                <a:lnTo>
                  <a:pt x="1471613" y="1327179"/>
                </a:lnTo>
                <a:lnTo>
                  <a:pt x="1472010" y="1323209"/>
                </a:lnTo>
                <a:lnTo>
                  <a:pt x="1472406" y="1319636"/>
                </a:lnTo>
                <a:lnTo>
                  <a:pt x="1473200" y="1315666"/>
                </a:lnTo>
                <a:lnTo>
                  <a:pt x="1474788" y="1312887"/>
                </a:lnTo>
                <a:lnTo>
                  <a:pt x="1475581" y="1312490"/>
                </a:lnTo>
                <a:lnTo>
                  <a:pt x="1476375" y="1312490"/>
                </a:lnTo>
                <a:lnTo>
                  <a:pt x="1477963" y="1313284"/>
                </a:lnTo>
                <a:lnTo>
                  <a:pt x="1480344" y="1315269"/>
                </a:lnTo>
                <a:lnTo>
                  <a:pt x="1482725" y="1318048"/>
                </a:lnTo>
                <a:lnTo>
                  <a:pt x="1489472" y="1325194"/>
                </a:lnTo>
                <a:lnTo>
                  <a:pt x="1495822" y="1333928"/>
                </a:lnTo>
                <a:lnTo>
                  <a:pt x="1502569" y="1343456"/>
                </a:lnTo>
                <a:lnTo>
                  <a:pt x="1508919" y="1352190"/>
                </a:lnTo>
                <a:lnTo>
                  <a:pt x="1513285" y="1359733"/>
                </a:lnTo>
                <a:lnTo>
                  <a:pt x="1514475" y="1361718"/>
                </a:lnTo>
                <a:lnTo>
                  <a:pt x="1514872" y="1363306"/>
                </a:lnTo>
                <a:lnTo>
                  <a:pt x="1516063" y="1366879"/>
                </a:lnTo>
                <a:lnTo>
                  <a:pt x="1516460" y="1370055"/>
                </a:lnTo>
                <a:lnTo>
                  <a:pt x="1516460" y="1373231"/>
                </a:lnTo>
                <a:lnTo>
                  <a:pt x="1516063" y="1376010"/>
                </a:lnTo>
                <a:lnTo>
                  <a:pt x="1515269" y="1378789"/>
                </a:lnTo>
                <a:lnTo>
                  <a:pt x="1514475" y="1381171"/>
                </a:lnTo>
                <a:lnTo>
                  <a:pt x="1512491" y="1383950"/>
                </a:lnTo>
                <a:lnTo>
                  <a:pt x="1510506" y="1386332"/>
                </a:lnTo>
                <a:lnTo>
                  <a:pt x="1515666" y="1394273"/>
                </a:lnTo>
                <a:lnTo>
                  <a:pt x="1520428" y="1402213"/>
                </a:lnTo>
                <a:lnTo>
                  <a:pt x="1524794" y="1410550"/>
                </a:lnTo>
                <a:lnTo>
                  <a:pt x="1528763" y="1419284"/>
                </a:lnTo>
                <a:lnTo>
                  <a:pt x="1530747" y="1426033"/>
                </a:lnTo>
                <a:lnTo>
                  <a:pt x="1533128" y="1433179"/>
                </a:lnTo>
                <a:lnTo>
                  <a:pt x="1534319" y="1440325"/>
                </a:lnTo>
                <a:lnTo>
                  <a:pt x="1535113" y="1447074"/>
                </a:lnTo>
                <a:lnTo>
                  <a:pt x="1535510" y="1454617"/>
                </a:lnTo>
                <a:lnTo>
                  <a:pt x="1535510" y="1461763"/>
                </a:lnTo>
                <a:lnTo>
                  <a:pt x="1535510" y="1468909"/>
                </a:lnTo>
                <a:lnTo>
                  <a:pt x="1534716" y="1476055"/>
                </a:lnTo>
                <a:lnTo>
                  <a:pt x="1551385" y="1465336"/>
                </a:lnTo>
                <a:lnTo>
                  <a:pt x="1557338" y="1480819"/>
                </a:lnTo>
                <a:lnTo>
                  <a:pt x="1560513" y="1488759"/>
                </a:lnTo>
                <a:lnTo>
                  <a:pt x="1562497" y="1497096"/>
                </a:lnTo>
                <a:lnTo>
                  <a:pt x="1563291" y="1501066"/>
                </a:lnTo>
                <a:lnTo>
                  <a:pt x="1564085" y="1504639"/>
                </a:lnTo>
                <a:lnTo>
                  <a:pt x="1564085" y="1509006"/>
                </a:lnTo>
                <a:lnTo>
                  <a:pt x="1564085" y="1513373"/>
                </a:lnTo>
                <a:lnTo>
                  <a:pt x="1563688" y="1517740"/>
                </a:lnTo>
                <a:lnTo>
                  <a:pt x="1562894" y="1522107"/>
                </a:lnTo>
                <a:lnTo>
                  <a:pt x="1561703" y="1526474"/>
                </a:lnTo>
                <a:lnTo>
                  <a:pt x="1559322" y="1531238"/>
                </a:lnTo>
                <a:lnTo>
                  <a:pt x="1575991" y="1520122"/>
                </a:lnTo>
                <a:lnTo>
                  <a:pt x="1582341" y="1530047"/>
                </a:lnTo>
                <a:lnTo>
                  <a:pt x="1588691" y="1539972"/>
                </a:lnTo>
                <a:lnTo>
                  <a:pt x="1594247" y="1549897"/>
                </a:lnTo>
                <a:lnTo>
                  <a:pt x="1599406" y="1560220"/>
                </a:lnTo>
                <a:lnTo>
                  <a:pt x="1604169" y="1570542"/>
                </a:lnTo>
                <a:lnTo>
                  <a:pt x="1608931" y="1581261"/>
                </a:lnTo>
                <a:lnTo>
                  <a:pt x="1612900" y="1591583"/>
                </a:lnTo>
                <a:lnTo>
                  <a:pt x="1616869" y="1601905"/>
                </a:lnTo>
                <a:lnTo>
                  <a:pt x="1620044" y="1612227"/>
                </a:lnTo>
                <a:lnTo>
                  <a:pt x="1623219" y="1622946"/>
                </a:lnTo>
                <a:lnTo>
                  <a:pt x="1625600" y="1633665"/>
                </a:lnTo>
                <a:lnTo>
                  <a:pt x="1627981" y="1644384"/>
                </a:lnTo>
                <a:lnTo>
                  <a:pt x="1629966" y="1655103"/>
                </a:lnTo>
                <a:lnTo>
                  <a:pt x="1631950" y="1666219"/>
                </a:lnTo>
                <a:lnTo>
                  <a:pt x="1633538" y="1676938"/>
                </a:lnTo>
                <a:lnTo>
                  <a:pt x="1634331" y="1688054"/>
                </a:lnTo>
                <a:lnTo>
                  <a:pt x="1659335" y="1671777"/>
                </a:lnTo>
                <a:lnTo>
                  <a:pt x="1657747" y="1668601"/>
                </a:lnTo>
                <a:lnTo>
                  <a:pt x="1656556" y="1666219"/>
                </a:lnTo>
                <a:lnTo>
                  <a:pt x="1655763" y="1663043"/>
                </a:lnTo>
                <a:lnTo>
                  <a:pt x="1655366" y="1659867"/>
                </a:lnTo>
                <a:lnTo>
                  <a:pt x="1654175" y="1653912"/>
                </a:lnTo>
                <a:lnTo>
                  <a:pt x="1654969" y="1647560"/>
                </a:lnTo>
                <a:lnTo>
                  <a:pt x="1655763" y="1640811"/>
                </a:lnTo>
                <a:lnTo>
                  <a:pt x="1657350" y="1634062"/>
                </a:lnTo>
                <a:lnTo>
                  <a:pt x="1660128" y="1627313"/>
                </a:lnTo>
                <a:lnTo>
                  <a:pt x="1662906" y="1620961"/>
                </a:lnTo>
                <a:lnTo>
                  <a:pt x="1666478" y="1615006"/>
                </a:lnTo>
                <a:lnTo>
                  <a:pt x="1670447" y="1608257"/>
                </a:lnTo>
                <a:lnTo>
                  <a:pt x="1674813" y="1602699"/>
                </a:lnTo>
                <a:lnTo>
                  <a:pt x="1679178" y="1597141"/>
                </a:lnTo>
                <a:lnTo>
                  <a:pt x="1683941" y="1591980"/>
                </a:lnTo>
                <a:lnTo>
                  <a:pt x="1688703" y="1587613"/>
                </a:lnTo>
                <a:lnTo>
                  <a:pt x="1693863" y="1583643"/>
                </a:lnTo>
                <a:lnTo>
                  <a:pt x="1698625" y="1580070"/>
                </a:lnTo>
                <a:lnTo>
                  <a:pt x="1714897" y="1604287"/>
                </a:lnTo>
                <a:lnTo>
                  <a:pt x="1717675" y="1590789"/>
                </a:lnTo>
                <a:lnTo>
                  <a:pt x="1720056" y="1576894"/>
                </a:lnTo>
                <a:lnTo>
                  <a:pt x="1723628" y="1563396"/>
                </a:lnTo>
                <a:lnTo>
                  <a:pt x="1726010" y="1556647"/>
                </a:lnTo>
                <a:lnTo>
                  <a:pt x="1727994" y="1550294"/>
                </a:lnTo>
                <a:lnTo>
                  <a:pt x="1730772" y="1544339"/>
                </a:lnTo>
                <a:lnTo>
                  <a:pt x="1733550" y="1538781"/>
                </a:lnTo>
                <a:lnTo>
                  <a:pt x="1737122" y="1533223"/>
                </a:lnTo>
                <a:lnTo>
                  <a:pt x="1741091" y="1528062"/>
                </a:lnTo>
                <a:lnTo>
                  <a:pt x="1745456" y="1523695"/>
                </a:lnTo>
                <a:lnTo>
                  <a:pt x="1750219" y="1520519"/>
                </a:lnTo>
                <a:lnTo>
                  <a:pt x="1755378" y="1516946"/>
                </a:lnTo>
                <a:lnTo>
                  <a:pt x="1761331" y="1514961"/>
                </a:lnTo>
                <a:lnTo>
                  <a:pt x="1772047" y="1531238"/>
                </a:lnTo>
                <a:lnTo>
                  <a:pt x="1771650" y="1525680"/>
                </a:lnTo>
                <a:lnTo>
                  <a:pt x="1772047" y="1520519"/>
                </a:lnTo>
                <a:lnTo>
                  <a:pt x="1773238" y="1515358"/>
                </a:lnTo>
                <a:lnTo>
                  <a:pt x="1774825" y="1510594"/>
                </a:lnTo>
                <a:lnTo>
                  <a:pt x="1776413" y="1506227"/>
                </a:lnTo>
                <a:lnTo>
                  <a:pt x="1779191" y="1501860"/>
                </a:lnTo>
                <a:lnTo>
                  <a:pt x="1782366" y="1497890"/>
                </a:lnTo>
                <a:lnTo>
                  <a:pt x="1785144" y="1494317"/>
                </a:lnTo>
                <a:lnTo>
                  <a:pt x="1788716" y="1491538"/>
                </a:lnTo>
                <a:lnTo>
                  <a:pt x="1792685" y="1488362"/>
                </a:lnTo>
                <a:lnTo>
                  <a:pt x="1797050" y="1485186"/>
                </a:lnTo>
                <a:lnTo>
                  <a:pt x="1801019" y="1483201"/>
                </a:lnTo>
                <a:lnTo>
                  <a:pt x="1804988" y="1480819"/>
                </a:lnTo>
                <a:lnTo>
                  <a:pt x="1809750" y="1479231"/>
                </a:lnTo>
                <a:lnTo>
                  <a:pt x="1814116" y="1477643"/>
                </a:lnTo>
                <a:lnTo>
                  <a:pt x="1818481" y="1476452"/>
                </a:lnTo>
                <a:lnTo>
                  <a:pt x="1821260" y="1480025"/>
                </a:lnTo>
                <a:lnTo>
                  <a:pt x="1822847" y="1483598"/>
                </a:lnTo>
                <a:lnTo>
                  <a:pt x="1823641" y="1485186"/>
                </a:lnTo>
                <a:lnTo>
                  <a:pt x="1823641" y="1487171"/>
                </a:lnTo>
                <a:lnTo>
                  <a:pt x="1823641" y="1487966"/>
                </a:lnTo>
                <a:lnTo>
                  <a:pt x="1822450" y="1491538"/>
                </a:lnTo>
                <a:lnTo>
                  <a:pt x="1823641" y="1489156"/>
                </a:lnTo>
                <a:lnTo>
                  <a:pt x="1823641" y="1487966"/>
                </a:lnTo>
                <a:lnTo>
                  <a:pt x="1830785" y="1466527"/>
                </a:lnTo>
                <a:lnTo>
                  <a:pt x="1839119" y="1441516"/>
                </a:lnTo>
                <a:lnTo>
                  <a:pt x="1846263" y="1416108"/>
                </a:lnTo>
                <a:lnTo>
                  <a:pt x="1853803" y="1390699"/>
                </a:lnTo>
                <a:lnTo>
                  <a:pt x="1868091" y="1340280"/>
                </a:lnTo>
                <a:lnTo>
                  <a:pt x="1882775" y="1289464"/>
                </a:lnTo>
                <a:lnTo>
                  <a:pt x="1890713" y="1264056"/>
                </a:lnTo>
                <a:lnTo>
                  <a:pt x="1898253" y="1239045"/>
                </a:lnTo>
                <a:lnTo>
                  <a:pt x="1906985" y="1214033"/>
                </a:lnTo>
                <a:lnTo>
                  <a:pt x="1915716" y="1189419"/>
                </a:lnTo>
                <a:lnTo>
                  <a:pt x="1925241" y="1164805"/>
                </a:lnTo>
                <a:lnTo>
                  <a:pt x="1935560" y="1140588"/>
                </a:lnTo>
                <a:lnTo>
                  <a:pt x="1946672" y="1116768"/>
                </a:lnTo>
                <a:lnTo>
                  <a:pt x="1958578" y="1092948"/>
                </a:lnTo>
                <a:lnTo>
                  <a:pt x="1956991" y="1094536"/>
                </a:lnTo>
                <a:lnTo>
                  <a:pt x="1955006" y="1095330"/>
                </a:lnTo>
                <a:lnTo>
                  <a:pt x="1953022" y="1095330"/>
                </a:lnTo>
                <a:lnTo>
                  <a:pt x="1950244" y="1094933"/>
                </a:lnTo>
                <a:lnTo>
                  <a:pt x="1947466" y="1093742"/>
                </a:lnTo>
                <a:lnTo>
                  <a:pt x="1944291" y="1092551"/>
                </a:lnTo>
                <a:lnTo>
                  <a:pt x="1937941" y="1088581"/>
                </a:lnTo>
                <a:lnTo>
                  <a:pt x="1930003" y="1083420"/>
                </a:lnTo>
                <a:lnTo>
                  <a:pt x="1922066" y="1077068"/>
                </a:lnTo>
                <a:lnTo>
                  <a:pt x="1913335" y="1069525"/>
                </a:lnTo>
                <a:lnTo>
                  <a:pt x="1905000" y="1061982"/>
                </a:lnTo>
                <a:lnTo>
                  <a:pt x="1887935" y="1044910"/>
                </a:lnTo>
                <a:lnTo>
                  <a:pt x="1871266" y="1029427"/>
                </a:lnTo>
                <a:lnTo>
                  <a:pt x="1857772" y="1015929"/>
                </a:lnTo>
                <a:lnTo>
                  <a:pt x="1851819" y="1011165"/>
                </a:lnTo>
                <a:lnTo>
                  <a:pt x="1847453" y="1007592"/>
                </a:lnTo>
                <a:lnTo>
                  <a:pt x="1830388" y="996476"/>
                </a:lnTo>
                <a:lnTo>
                  <a:pt x="1821260" y="989727"/>
                </a:lnTo>
                <a:lnTo>
                  <a:pt x="1812528" y="983375"/>
                </a:lnTo>
                <a:lnTo>
                  <a:pt x="1803797" y="976626"/>
                </a:lnTo>
                <a:lnTo>
                  <a:pt x="1796256" y="969083"/>
                </a:lnTo>
                <a:lnTo>
                  <a:pt x="1788716" y="961143"/>
                </a:lnTo>
                <a:lnTo>
                  <a:pt x="1785541" y="957570"/>
                </a:lnTo>
                <a:lnTo>
                  <a:pt x="1782763" y="953203"/>
                </a:lnTo>
                <a:lnTo>
                  <a:pt x="1778397" y="946057"/>
                </a:lnTo>
                <a:lnTo>
                  <a:pt x="1773635" y="938117"/>
                </a:lnTo>
                <a:lnTo>
                  <a:pt x="1768872" y="930574"/>
                </a:lnTo>
                <a:lnTo>
                  <a:pt x="1763316" y="923428"/>
                </a:lnTo>
                <a:lnTo>
                  <a:pt x="1760538" y="920252"/>
                </a:lnTo>
                <a:lnTo>
                  <a:pt x="1757363" y="917076"/>
                </a:lnTo>
                <a:lnTo>
                  <a:pt x="1754188" y="913900"/>
                </a:lnTo>
                <a:lnTo>
                  <a:pt x="1750616" y="911518"/>
                </a:lnTo>
                <a:lnTo>
                  <a:pt x="1747044" y="909533"/>
                </a:lnTo>
                <a:lnTo>
                  <a:pt x="1742678" y="907945"/>
                </a:lnTo>
                <a:lnTo>
                  <a:pt x="1738313" y="907151"/>
                </a:lnTo>
                <a:lnTo>
                  <a:pt x="1733947" y="906754"/>
                </a:lnTo>
                <a:close/>
                <a:moveTo>
                  <a:pt x="1796653" y="841248"/>
                </a:moveTo>
                <a:lnTo>
                  <a:pt x="1791891" y="843233"/>
                </a:lnTo>
                <a:lnTo>
                  <a:pt x="1787922" y="846409"/>
                </a:lnTo>
                <a:lnTo>
                  <a:pt x="1784350" y="849982"/>
                </a:lnTo>
                <a:lnTo>
                  <a:pt x="1781175" y="853952"/>
                </a:lnTo>
                <a:lnTo>
                  <a:pt x="1779191" y="857525"/>
                </a:lnTo>
                <a:lnTo>
                  <a:pt x="1778000" y="862289"/>
                </a:lnTo>
                <a:lnTo>
                  <a:pt x="1776413" y="867053"/>
                </a:lnTo>
                <a:lnTo>
                  <a:pt x="1776016" y="872611"/>
                </a:lnTo>
                <a:lnTo>
                  <a:pt x="1779985" y="874596"/>
                </a:lnTo>
                <a:lnTo>
                  <a:pt x="1784350" y="876581"/>
                </a:lnTo>
                <a:lnTo>
                  <a:pt x="1793081" y="879360"/>
                </a:lnTo>
                <a:lnTo>
                  <a:pt x="1801813" y="881345"/>
                </a:lnTo>
                <a:lnTo>
                  <a:pt x="1809750" y="884124"/>
                </a:lnTo>
                <a:lnTo>
                  <a:pt x="1814116" y="885315"/>
                </a:lnTo>
                <a:lnTo>
                  <a:pt x="1818481" y="887300"/>
                </a:lnTo>
                <a:lnTo>
                  <a:pt x="1822450" y="889285"/>
                </a:lnTo>
                <a:lnTo>
                  <a:pt x="1826419" y="891668"/>
                </a:lnTo>
                <a:lnTo>
                  <a:pt x="1830388" y="894447"/>
                </a:lnTo>
                <a:lnTo>
                  <a:pt x="1833960" y="897623"/>
                </a:lnTo>
                <a:lnTo>
                  <a:pt x="1837135" y="901990"/>
                </a:lnTo>
                <a:lnTo>
                  <a:pt x="1840310" y="906357"/>
                </a:lnTo>
                <a:lnTo>
                  <a:pt x="1796653" y="841248"/>
                </a:lnTo>
                <a:close/>
                <a:moveTo>
                  <a:pt x="1772047" y="711825"/>
                </a:moveTo>
                <a:lnTo>
                  <a:pt x="1770063" y="712222"/>
                </a:lnTo>
                <a:lnTo>
                  <a:pt x="1765300" y="713413"/>
                </a:lnTo>
                <a:lnTo>
                  <a:pt x="1760538" y="715001"/>
                </a:lnTo>
                <a:lnTo>
                  <a:pt x="1755378" y="716986"/>
                </a:lnTo>
                <a:lnTo>
                  <a:pt x="1752600" y="717780"/>
                </a:lnTo>
                <a:lnTo>
                  <a:pt x="1750219" y="718177"/>
                </a:lnTo>
                <a:lnTo>
                  <a:pt x="1770460" y="722544"/>
                </a:lnTo>
                <a:lnTo>
                  <a:pt x="1771253" y="725323"/>
                </a:lnTo>
                <a:lnTo>
                  <a:pt x="1771650" y="728499"/>
                </a:lnTo>
                <a:lnTo>
                  <a:pt x="1772047" y="732073"/>
                </a:lnTo>
                <a:lnTo>
                  <a:pt x="1771650" y="735646"/>
                </a:lnTo>
                <a:lnTo>
                  <a:pt x="1771253" y="738822"/>
                </a:lnTo>
                <a:lnTo>
                  <a:pt x="1770460" y="742395"/>
                </a:lnTo>
                <a:lnTo>
                  <a:pt x="1768078" y="749144"/>
                </a:lnTo>
                <a:lnTo>
                  <a:pt x="1764506" y="756687"/>
                </a:lnTo>
                <a:lnTo>
                  <a:pt x="1760935" y="763039"/>
                </a:lnTo>
                <a:lnTo>
                  <a:pt x="1756569" y="769788"/>
                </a:lnTo>
                <a:lnTo>
                  <a:pt x="1752600" y="775743"/>
                </a:lnTo>
                <a:lnTo>
                  <a:pt x="1747838" y="777331"/>
                </a:lnTo>
                <a:lnTo>
                  <a:pt x="1743075" y="779713"/>
                </a:lnTo>
                <a:lnTo>
                  <a:pt x="1738710" y="782095"/>
                </a:lnTo>
                <a:lnTo>
                  <a:pt x="1734344" y="785271"/>
                </a:lnTo>
                <a:lnTo>
                  <a:pt x="1730375" y="788447"/>
                </a:lnTo>
                <a:lnTo>
                  <a:pt x="1726010" y="791623"/>
                </a:lnTo>
                <a:lnTo>
                  <a:pt x="1718469" y="799563"/>
                </a:lnTo>
                <a:lnTo>
                  <a:pt x="1711325" y="807900"/>
                </a:lnTo>
                <a:lnTo>
                  <a:pt x="1704181" y="817031"/>
                </a:lnTo>
                <a:lnTo>
                  <a:pt x="1691481" y="834102"/>
                </a:lnTo>
                <a:lnTo>
                  <a:pt x="1694656" y="830926"/>
                </a:lnTo>
                <a:lnTo>
                  <a:pt x="1697831" y="828147"/>
                </a:lnTo>
                <a:lnTo>
                  <a:pt x="1700213" y="826559"/>
                </a:lnTo>
                <a:lnTo>
                  <a:pt x="1703388" y="825765"/>
                </a:lnTo>
                <a:lnTo>
                  <a:pt x="1705769" y="825368"/>
                </a:lnTo>
                <a:lnTo>
                  <a:pt x="1707356" y="825765"/>
                </a:lnTo>
                <a:lnTo>
                  <a:pt x="1708547" y="826162"/>
                </a:lnTo>
                <a:lnTo>
                  <a:pt x="1711325" y="828147"/>
                </a:lnTo>
                <a:lnTo>
                  <a:pt x="1713310" y="831323"/>
                </a:lnTo>
                <a:lnTo>
                  <a:pt x="1714500" y="828941"/>
                </a:lnTo>
                <a:lnTo>
                  <a:pt x="1716485" y="826956"/>
                </a:lnTo>
                <a:lnTo>
                  <a:pt x="1718072" y="825368"/>
                </a:lnTo>
                <a:lnTo>
                  <a:pt x="1720056" y="823780"/>
                </a:lnTo>
                <a:lnTo>
                  <a:pt x="1724025" y="821398"/>
                </a:lnTo>
                <a:lnTo>
                  <a:pt x="1728788" y="819810"/>
                </a:lnTo>
                <a:lnTo>
                  <a:pt x="1733947" y="818619"/>
                </a:lnTo>
                <a:lnTo>
                  <a:pt x="1739106" y="817825"/>
                </a:lnTo>
                <a:lnTo>
                  <a:pt x="1750616" y="817428"/>
                </a:lnTo>
                <a:lnTo>
                  <a:pt x="1756172" y="817031"/>
                </a:lnTo>
                <a:lnTo>
                  <a:pt x="1761331" y="816237"/>
                </a:lnTo>
                <a:lnTo>
                  <a:pt x="1766491" y="815046"/>
                </a:lnTo>
                <a:lnTo>
                  <a:pt x="1770856" y="813458"/>
                </a:lnTo>
                <a:lnTo>
                  <a:pt x="1775222" y="811473"/>
                </a:lnTo>
                <a:lnTo>
                  <a:pt x="1776810" y="809488"/>
                </a:lnTo>
                <a:lnTo>
                  <a:pt x="1778794" y="807900"/>
                </a:lnTo>
                <a:lnTo>
                  <a:pt x="1780381" y="806312"/>
                </a:lnTo>
                <a:lnTo>
                  <a:pt x="1781572" y="803930"/>
                </a:lnTo>
                <a:lnTo>
                  <a:pt x="1783160" y="801151"/>
                </a:lnTo>
                <a:lnTo>
                  <a:pt x="1783953" y="798372"/>
                </a:lnTo>
                <a:lnTo>
                  <a:pt x="1784350" y="794005"/>
                </a:lnTo>
                <a:lnTo>
                  <a:pt x="1784747" y="789241"/>
                </a:lnTo>
                <a:lnTo>
                  <a:pt x="1784350" y="784874"/>
                </a:lnTo>
                <a:lnTo>
                  <a:pt x="1783556" y="779713"/>
                </a:lnTo>
                <a:lnTo>
                  <a:pt x="1780778" y="770185"/>
                </a:lnTo>
                <a:lnTo>
                  <a:pt x="1778000" y="760260"/>
                </a:lnTo>
                <a:lnTo>
                  <a:pt x="1776413" y="755496"/>
                </a:lnTo>
                <a:lnTo>
                  <a:pt x="1775619" y="750732"/>
                </a:lnTo>
                <a:lnTo>
                  <a:pt x="1775222" y="745968"/>
                </a:lnTo>
                <a:lnTo>
                  <a:pt x="1775619" y="741601"/>
                </a:lnTo>
                <a:lnTo>
                  <a:pt x="1776016" y="737234"/>
                </a:lnTo>
                <a:lnTo>
                  <a:pt x="1778000" y="732866"/>
                </a:lnTo>
                <a:lnTo>
                  <a:pt x="1780381" y="728897"/>
                </a:lnTo>
                <a:lnTo>
                  <a:pt x="1784350" y="724926"/>
                </a:lnTo>
                <a:lnTo>
                  <a:pt x="1783160" y="721353"/>
                </a:lnTo>
                <a:lnTo>
                  <a:pt x="1781175" y="717780"/>
                </a:lnTo>
                <a:lnTo>
                  <a:pt x="1779985" y="715001"/>
                </a:lnTo>
                <a:lnTo>
                  <a:pt x="1778397" y="713413"/>
                </a:lnTo>
                <a:lnTo>
                  <a:pt x="1776016" y="712619"/>
                </a:lnTo>
                <a:lnTo>
                  <a:pt x="1774428" y="711825"/>
                </a:lnTo>
                <a:lnTo>
                  <a:pt x="1772047" y="711825"/>
                </a:lnTo>
                <a:close/>
                <a:moveTo>
                  <a:pt x="682821" y="357970"/>
                </a:moveTo>
                <a:lnTo>
                  <a:pt x="687184" y="365104"/>
                </a:lnTo>
                <a:lnTo>
                  <a:pt x="685200" y="361141"/>
                </a:lnTo>
                <a:lnTo>
                  <a:pt x="684011" y="359159"/>
                </a:lnTo>
                <a:lnTo>
                  <a:pt x="682821" y="357970"/>
                </a:lnTo>
                <a:close/>
                <a:moveTo>
                  <a:pt x="626106" y="39688"/>
                </a:moveTo>
                <a:lnTo>
                  <a:pt x="628485" y="39688"/>
                </a:lnTo>
                <a:lnTo>
                  <a:pt x="630865" y="39688"/>
                </a:lnTo>
                <a:lnTo>
                  <a:pt x="632848" y="40084"/>
                </a:lnTo>
                <a:lnTo>
                  <a:pt x="637211" y="41670"/>
                </a:lnTo>
                <a:lnTo>
                  <a:pt x="641177" y="44048"/>
                </a:lnTo>
                <a:lnTo>
                  <a:pt x="644746" y="46823"/>
                </a:lnTo>
                <a:lnTo>
                  <a:pt x="648316" y="50786"/>
                </a:lnTo>
                <a:lnTo>
                  <a:pt x="655455" y="59110"/>
                </a:lnTo>
                <a:lnTo>
                  <a:pt x="662197" y="67434"/>
                </a:lnTo>
                <a:lnTo>
                  <a:pt x="666163" y="71001"/>
                </a:lnTo>
                <a:lnTo>
                  <a:pt x="670129" y="74172"/>
                </a:lnTo>
                <a:lnTo>
                  <a:pt x="674095" y="77343"/>
                </a:lnTo>
                <a:lnTo>
                  <a:pt x="678855" y="78928"/>
                </a:lnTo>
                <a:lnTo>
                  <a:pt x="680838" y="79721"/>
                </a:lnTo>
                <a:lnTo>
                  <a:pt x="683614" y="80117"/>
                </a:lnTo>
                <a:lnTo>
                  <a:pt x="685597" y="80117"/>
                </a:lnTo>
                <a:lnTo>
                  <a:pt x="688373" y="80117"/>
                </a:lnTo>
                <a:lnTo>
                  <a:pt x="687580" y="81703"/>
                </a:lnTo>
                <a:lnTo>
                  <a:pt x="685994" y="82496"/>
                </a:lnTo>
                <a:lnTo>
                  <a:pt x="683614" y="83288"/>
                </a:lnTo>
                <a:lnTo>
                  <a:pt x="678855" y="83685"/>
                </a:lnTo>
                <a:lnTo>
                  <a:pt x="677268" y="84081"/>
                </a:lnTo>
                <a:lnTo>
                  <a:pt x="676078" y="84874"/>
                </a:lnTo>
                <a:lnTo>
                  <a:pt x="675682" y="86063"/>
                </a:lnTo>
                <a:lnTo>
                  <a:pt x="675285" y="87252"/>
                </a:lnTo>
                <a:lnTo>
                  <a:pt x="674889" y="88837"/>
                </a:lnTo>
                <a:lnTo>
                  <a:pt x="674492" y="94387"/>
                </a:lnTo>
                <a:lnTo>
                  <a:pt x="677268" y="93990"/>
                </a:lnTo>
                <a:lnTo>
                  <a:pt x="679648" y="94387"/>
                </a:lnTo>
                <a:lnTo>
                  <a:pt x="682028" y="94783"/>
                </a:lnTo>
                <a:lnTo>
                  <a:pt x="684407" y="95972"/>
                </a:lnTo>
                <a:lnTo>
                  <a:pt x="686787" y="97557"/>
                </a:lnTo>
                <a:lnTo>
                  <a:pt x="688770" y="99143"/>
                </a:lnTo>
                <a:lnTo>
                  <a:pt x="693133" y="103503"/>
                </a:lnTo>
                <a:lnTo>
                  <a:pt x="697099" y="108656"/>
                </a:lnTo>
                <a:lnTo>
                  <a:pt x="701065" y="114998"/>
                </a:lnTo>
                <a:lnTo>
                  <a:pt x="704634" y="121736"/>
                </a:lnTo>
                <a:lnTo>
                  <a:pt x="708204" y="128870"/>
                </a:lnTo>
                <a:lnTo>
                  <a:pt x="715343" y="141950"/>
                </a:lnTo>
                <a:lnTo>
                  <a:pt x="718516" y="148689"/>
                </a:lnTo>
                <a:lnTo>
                  <a:pt x="721689" y="154238"/>
                </a:lnTo>
                <a:lnTo>
                  <a:pt x="725258" y="158994"/>
                </a:lnTo>
                <a:lnTo>
                  <a:pt x="728431" y="162561"/>
                </a:lnTo>
                <a:lnTo>
                  <a:pt x="730414" y="163751"/>
                </a:lnTo>
                <a:lnTo>
                  <a:pt x="732000" y="164940"/>
                </a:lnTo>
                <a:lnTo>
                  <a:pt x="733984" y="165336"/>
                </a:lnTo>
                <a:lnTo>
                  <a:pt x="735570" y="165336"/>
                </a:lnTo>
                <a:lnTo>
                  <a:pt x="734777" y="168507"/>
                </a:lnTo>
                <a:lnTo>
                  <a:pt x="734777" y="171282"/>
                </a:lnTo>
                <a:lnTo>
                  <a:pt x="735173" y="173660"/>
                </a:lnTo>
                <a:lnTo>
                  <a:pt x="735570" y="176434"/>
                </a:lnTo>
                <a:lnTo>
                  <a:pt x="736760" y="178416"/>
                </a:lnTo>
                <a:lnTo>
                  <a:pt x="737950" y="180794"/>
                </a:lnTo>
                <a:lnTo>
                  <a:pt x="741122" y="185154"/>
                </a:lnTo>
                <a:lnTo>
                  <a:pt x="744295" y="188722"/>
                </a:lnTo>
                <a:lnTo>
                  <a:pt x="745882" y="191496"/>
                </a:lnTo>
                <a:lnTo>
                  <a:pt x="747072" y="193478"/>
                </a:lnTo>
                <a:lnTo>
                  <a:pt x="748261" y="196253"/>
                </a:lnTo>
                <a:lnTo>
                  <a:pt x="749055" y="199423"/>
                </a:lnTo>
                <a:lnTo>
                  <a:pt x="749055" y="202198"/>
                </a:lnTo>
                <a:lnTo>
                  <a:pt x="749055" y="205765"/>
                </a:lnTo>
                <a:lnTo>
                  <a:pt x="747468" y="214882"/>
                </a:lnTo>
                <a:lnTo>
                  <a:pt x="747468" y="216864"/>
                </a:lnTo>
                <a:lnTo>
                  <a:pt x="748261" y="218449"/>
                </a:lnTo>
                <a:lnTo>
                  <a:pt x="749848" y="220827"/>
                </a:lnTo>
                <a:lnTo>
                  <a:pt x="751434" y="223602"/>
                </a:lnTo>
                <a:lnTo>
                  <a:pt x="753814" y="227565"/>
                </a:lnTo>
                <a:lnTo>
                  <a:pt x="754607" y="229547"/>
                </a:lnTo>
                <a:lnTo>
                  <a:pt x="755400" y="231529"/>
                </a:lnTo>
                <a:lnTo>
                  <a:pt x="755797" y="235889"/>
                </a:lnTo>
                <a:lnTo>
                  <a:pt x="755797" y="240249"/>
                </a:lnTo>
                <a:lnTo>
                  <a:pt x="755400" y="245006"/>
                </a:lnTo>
                <a:lnTo>
                  <a:pt x="753417" y="254122"/>
                </a:lnTo>
                <a:lnTo>
                  <a:pt x="751038" y="263635"/>
                </a:lnTo>
                <a:lnTo>
                  <a:pt x="750245" y="267598"/>
                </a:lnTo>
                <a:lnTo>
                  <a:pt x="750245" y="271958"/>
                </a:lnTo>
                <a:lnTo>
                  <a:pt x="750641" y="275526"/>
                </a:lnTo>
                <a:lnTo>
                  <a:pt x="751434" y="277111"/>
                </a:lnTo>
                <a:lnTo>
                  <a:pt x="752624" y="278697"/>
                </a:lnTo>
                <a:lnTo>
                  <a:pt x="753417" y="280282"/>
                </a:lnTo>
                <a:lnTo>
                  <a:pt x="754607" y="281471"/>
                </a:lnTo>
                <a:lnTo>
                  <a:pt x="756194" y="282660"/>
                </a:lnTo>
                <a:lnTo>
                  <a:pt x="758573" y="284246"/>
                </a:lnTo>
                <a:lnTo>
                  <a:pt x="760953" y="285039"/>
                </a:lnTo>
                <a:lnTo>
                  <a:pt x="763729" y="285831"/>
                </a:lnTo>
                <a:lnTo>
                  <a:pt x="770472" y="286624"/>
                </a:lnTo>
                <a:lnTo>
                  <a:pt x="769282" y="282264"/>
                </a:lnTo>
                <a:lnTo>
                  <a:pt x="769282" y="277508"/>
                </a:lnTo>
                <a:lnTo>
                  <a:pt x="769678" y="273148"/>
                </a:lnTo>
                <a:lnTo>
                  <a:pt x="770868" y="268391"/>
                </a:lnTo>
                <a:lnTo>
                  <a:pt x="773644" y="258482"/>
                </a:lnTo>
                <a:lnTo>
                  <a:pt x="774834" y="253726"/>
                </a:lnTo>
                <a:lnTo>
                  <a:pt x="775628" y="248969"/>
                </a:lnTo>
                <a:lnTo>
                  <a:pt x="789112" y="252537"/>
                </a:lnTo>
                <a:lnTo>
                  <a:pt x="789905" y="247384"/>
                </a:lnTo>
                <a:lnTo>
                  <a:pt x="791889" y="240646"/>
                </a:lnTo>
                <a:lnTo>
                  <a:pt x="794268" y="233115"/>
                </a:lnTo>
                <a:lnTo>
                  <a:pt x="797838" y="224395"/>
                </a:lnTo>
                <a:lnTo>
                  <a:pt x="801804" y="214882"/>
                </a:lnTo>
                <a:lnTo>
                  <a:pt x="806563" y="204973"/>
                </a:lnTo>
                <a:lnTo>
                  <a:pt x="811719" y="195063"/>
                </a:lnTo>
                <a:lnTo>
                  <a:pt x="816875" y="184362"/>
                </a:lnTo>
                <a:lnTo>
                  <a:pt x="822824" y="174849"/>
                </a:lnTo>
                <a:lnTo>
                  <a:pt x="829170" y="165732"/>
                </a:lnTo>
                <a:lnTo>
                  <a:pt x="835119" y="157805"/>
                </a:lnTo>
                <a:lnTo>
                  <a:pt x="841068" y="150670"/>
                </a:lnTo>
                <a:lnTo>
                  <a:pt x="844241" y="147896"/>
                </a:lnTo>
                <a:lnTo>
                  <a:pt x="847811" y="145121"/>
                </a:lnTo>
                <a:lnTo>
                  <a:pt x="850587" y="143140"/>
                </a:lnTo>
                <a:lnTo>
                  <a:pt x="853760" y="141158"/>
                </a:lnTo>
                <a:lnTo>
                  <a:pt x="856933" y="139969"/>
                </a:lnTo>
                <a:lnTo>
                  <a:pt x="859709" y="139572"/>
                </a:lnTo>
                <a:lnTo>
                  <a:pt x="862485" y="139176"/>
                </a:lnTo>
                <a:lnTo>
                  <a:pt x="865261" y="139572"/>
                </a:lnTo>
                <a:lnTo>
                  <a:pt x="866848" y="139572"/>
                </a:lnTo>
                <a:lnTo>
                  <a:pt x="868434" y="139176"/>
                </a:lnTo>
                <a:lnTo>
                  <a:pt x="873590" y="136798"/>
                </a:lnTo>
                <a:lnTo>
                  <a:pt x="879143" y="133627"/>
                </a:lnTo>
                <a:lnTo>
                  <a:pt x="885885" y="128870"/>
                </a:lnTo>
                <a:lnTo>
                  <a:pt x="892627" y="124114"/>
                </a:lnTo>
                <a:lnTo>
                  <a:pt x="898973" y="118565"/>
                </a:lnTo>
                <a:lnTo>
                  <a:pt x="904129" y="114601"/>
                </a:lnTo>
                <a:lnTo>
                  <a:pt x="907302" y="111034"/>
                </a:lnTo>
                <a:lnTo>
                  <a:pt x="905319" y="119358"/>
                </a:lnTo>
                <a:lnTo>
                  <a:pt x="904526" y="127681"/>
                </a:lnTo>
                <a:lnTo>
                  <a:pt x="903733" y="136401"/>
                </a:lnTo>
                <a:lnTo>
                  <a:pt x="903733" y="145121"/>
                </a:lnTo>
                <a:lnTo>
                  <a:pt x="903733" y="163354"/>
                </a:lnTo>
                <a:lnTo>
                  <a:pt x="904129" y="181587"/>
                </a:lnTo>
                <a:lnTo>
                  <a:pt x="903733" y="190307"/>
                </a:lnTo>
                <a:lnTo>
                  <a:pt x="902543" y="199423"/>
                </a:lnTo>
                <a:lnTo>
                  <a:pt x="901353" y="207351"/>
                </a:lnTo>
                <a:lnTo>
                  <a:pt x="899766" y="216071"/>
                </a:lnTo>
                <a:lnTo>
                  <a:pt x="896990" y="223998"/>
                </a:lnTo>
                <a:lnTo>
                  <a:pt x="895404" y="227962"/>
                </a:lnTo>
                <a:lnTo>
                  <a:pt x="893024" y="231529"/>
                </a:lnTo>
                <a:lnTo>
                  <a:pt x="891041" y="235493"/>
                </a:lnTo>
                <a:lnTo>
                  <a:pt x="888265" y="239060"/>
                </a:lnTo>
                <a:lnTo>
                  <a:pt x="885488" y="242627"/>
                </a:lnTo>
                <a:lnTo>
                  <a:pt x="882316" y="245798"/>
                </a:lnTo>
                <a:lnTo>
                  <a:pt x="895800" y="249366"/>
                </a:lnTo>
                <a:lnTo>
                  <a:pt x="895800" y="252933"/>
                </a:lnTo>
                <a:lnTo>
                  <a:pt x="895800" y="256500"/>
                </a:lnTo>
                <a:lnTo>
                  <a:pt x="895007" y="258878"/>
                </a:lnTo>
                <a:lnTo>
                  <a:pt x="894214" y="262049"/>
                </a:lnTo>
                <a:lnTo>
                  <a:pt x="892231" y="264428"/>
                </a:lnTo>
                <a:lnTo>
                  <a:pt x="891041" y="266806"/>
                </a:lnTo>
                <a:lnTo>
                  <a:pt x="887075" y="271166"/>
                </a:lnTo>
                <a:lnTo>
                  <a:pt x="883505" y="275526"/>
                </a:lnTo>
                <a:lnTo>
                  <a:pt x="879539" y="279886"/>
                </a:lnTo>
                <a:lnTo>
                  <a:pt x="878349" y="281868"/>
                </a:lnTo>
                <a:lnTo>
                  <a:pt x="877160" y="284642"/>
                </a:lnTo>
                <a:lnTo>
                  <a:pt x="875970" y="287417"/>
                </a:lnTo>
                <a:lnTo>
                  <a:pt x="875573" y="290588"/>
                </a:lnTo>
                <a:lnTo>
                  <a:pt x="878349" y="290984"/>
                </a:lnTo>
                <a:lnTo>
                  <a:pt x="881126" y="291380"/>
                </a:lnTo>
                <a:lnTo>
                  <a:pt x="882316" y="291380"/>
                </a:lnTo>
                <a:lnTo>
                  <a:pt x="883505" y="291380"/>
                </a:lnTo>
                <a:lnTo>
                  <a:pt x="885092" y="290588"/>
                </a:lnTo>
                <a:lnTo>
                  <a:pt x="886282" y="289795"/>
                </a:lnTo>
                <a:lnTo>
                  <a:pt x="872400" y="315955"/>
                </a:lnTo>
                <a:lnTo>
                  <a:pt x="864468" y="329828"/>
                </a:lnTo>
                <a:lnTo>
                  <a:pt x="856536" y="343701"/>
                </a:lnTo>
                <a:lnTo>
                  <a:pt x="851777" y="350439"/>
                </a:lnTo>
                <a:lnTo>
                  <a:pt x="847017" y="357177"/>
                </a:lnTo>
                <a:lnTo>
                  <a:pt x="842258" y="363519"/>
                </a:lnTo>
                <a:lnTo>
                  <a:pt x="836705" y="369861"/>
                </a:lnTo>
                <a:lnTo>
                  <a:pt x="831153" y="375806"/>
                </a:lnTo>
                <a:lnTo>
                  <a:pt x="825204" y="381355"/>
                </a:lnTo>
                <a:lnTo>
                  <a:pt x="819255" y="386905"/>
                </a:lnTo>
                <a:lnTo>
                  <a:pt x="812512" y="391661"/>
                </a:lnTo>
                <a:lnTo>
                  <a:pt x="827583" y="381752"/>
                </a:lnTo>
                <a:lnTo>
                  <a:pt x="847017" y="370257"/>
                </a:lnTo>
                <a:lnTo>
                  <a:pt x="857329" y="363915"/>
                </a:lnTo>
                <a:lnTo>
                  <a:pt x="868038" y="357970"/>
                </a:lnTo>
                <a:lnTo>
                  <a:pt x="879539" y="352024"/>
                </a:lnTo>
                <a:lnTo>
                  <a:pt x="891438" y="346872"/>
                </a:lnTo>
                <a:lnTo>
                  <a:pt x="902939" y="342115"/>
                </a:lnTo>
                <a:lnTo>
                  <a:pt x="914838" y="338152"/>
                </a:lnTo>
                <a:lnTo>
                  <a:pt x="926339" y="334981"/>
                </a:lnTo>
                <a:lnTo>
                  <a:pt x="932288" y="334188"/>
                </a:lnTo>
                <a:lnTo>
                  <a:pt x="937444" y="333395"/>
                </a:lnTo>
                <a:lnTo>
                  <a:pt x="942997" y="333395"/>
                </a:lnTo>
                <a:lnTo>
                  <a:pt x="948153" y="333395"/>
                </a:lnTo>
                <a:lnTo>
                  <a:pt x="953309" y="333792"/>
                </a:lnTo>
                <a:lnTo>
                  <a:pt x="958465" y="334584"/>
                </a:lnTo>
                <a:lnTo>
                  <a:pt x="963224" y="336170"/>
                </a:lnTo>
                <a:lnTo>
                  <a:pt x="967587" y="337755"/>
                </a:lnTo>
                <a:lnTo>
                  <a:pt x="971950" y="339737"/>
                </a:lnTo>
                <a:lnTo>
                  <a:pt x="976312" y="342512"/>
                </a:lnTo>
                <a:lnTo>
                  <a:pt x="967983" y="353610"/>
                </a:lnTo>
                <a:lnTo>
                  <a:pt x="959258" y="364708"/>
                </a:lnTo>
                <a:lnTo>
                  <a:pt x="950136" y="375410"/>
                </a:lnTo>
                <a:lnTo>
                  <a:pt x="940617" y="385319"/>
                </a:lnTo>
                <a:lnTo>
                  <a:pt x="930702" y="395228"/>
                </a:lnTo>
                <a:lnTo>
                  <a:pt x="920390" y="403948"/>
                </a:lnTo>
                <a:lnTo>
                  <a:pt x="914838" y="408308"/>
                </a:lnTo>
                <a:lnTo>
                  <a:pt x="909285" y="412272"/>
                </a:lnTo>
                <a:lnTo>
                  <a:pt x="902939" y="416236"/>
                </a:lnTo>
                <a:lnTo>
                  <a:pt x="897387" y="419407"/>
                </a:lnTo>
                <a:lnTo>
                  <a:pt x="890644" y="422974"/>
                </a:lnTo>
                <a:lnTo>
                  <a:pt x="883109" y="425748"/>
                </a:lnTo>
                <a:lnTo>
                  <a:pt x="867641" y="429712"/>
                </a:lnTo>
                <a:lnTo>
                  <a:pt x="860502" y="432090"/>
                </a:lnTo>
                <a:lnTo>
                  <a:pt x="853760" y="434468"/>
                </a:lnTo>
                <a:lnTo>
                  <a:pt x="850587" y="436054"/>
                </a:lnTo>
                <a:lnTo>
                  <a:pt x="848207" y="437639"/>
                </a:lnTo>
                <a:lnTo>
                  <a:pt x="845431" y="439225"/>
                </a:lnTo>
                <a:lnTo>
                  <a:pt x="843448" y="441603"/>
                </a:lnTo>
                <a:lnTo>
                  <a:pt x="846224" y="443585"/>
                </a:lnTo>
                <a:lnTo>
                  <a:pt x="849397" y="445567"/>
                </a:lnTo>
                <a:lnTo>
                  <a:pt x="852570" y="447152"/>
                </a:lnTo>
                <a:lnTo>
                  <a:pt x="855743" y="447945"/>
                </a:lnTo>
                <a:lnTo>
                  <a:pt x="859312" y="448738"/>
                </a:lnTo>
                <a:lnTo>
                  <a:pt x="862882" y="449530"/>
                </a:lnTo>
                <a:lnTo>
                  <a:pt x="870021" y="449927"/>
                </a:lnTo>
                <a:lnTo>
                  <a:pt x="877160" y="450323"/>
                </a:lnTo>
                <a:lnTo>
                  <a:pt x="883902" y="450719"/>
                </a:lnTo>
                <a:lnTo>
                  <a:pt x="887472" y="451116"/>
                </a:lnTo>
                <a:lnTo>
                  <a:pt x="890644" y="451909"/>
                </a:lnTo>
                <a:lnTo>
                  <a:pt x="893421" y="452701"/>
                </a:lnTo>
                <a:lnTo>
                  <a:pt x="896594" y="454287"/>
                </a:lnTo>
                <a:lnTo>
                  <a:pt x="881126" y="460232"/>
                </a:lnTo>
                <a:lnTo>
                  <a:pt x="866055" y="465781"/>
                </a:lnTo>
                <a:lnTo>
                  <a:pt x="858122" y="468556"/>
                </a:lnTo>
                <a:lnTo>
                  <a:pt x="850190" y="470538"/>
                </a:lnTo>
                <a:lnTo>
                  <a:pt x="843051" y="472123"/>
                </a:lnTo>
                <a:lnTo>
                  <a:pt x="835119" y="473709"/>
                </a:lnTo>
                <a:lnTo>
                  <a:pt x="827583" y="474501"/>
                </a:lnTo>
                <a:lnTo>
                  <a:pt x="820444" y="474501"/>
                </a:lnTo>
                <a:lnTo>
                  <a:pt x="812909" y="473709"/>
                </a:lnTo>
                <a:lnTo>
                  <a:pt x="805770" y="471727"/>
                </a:lnTo>
                <a:lnTo>
                  <a:pt x="798234" y="469349"/>
                </a:lnTo>
                <a:lnTo>
                  <a:pt x="791095" y="465385"/>
                </a:lnTo>
                <a:lnTo>
                  <a:pt x="787526" y="462610"/>
                </a:lnTo>
                <a:lnTo>
                  <a:pt x="783560" y="460232"/>
                </a:lnTo>
                <a:lnTo>
                  <a:pt x="776817" y="454287"/>
                </a:lnTo>
                <a:lnTo>
                  <a:pt x="774041" y="456665"/>
                </a:lnTo>
                <a:lnTo>
                  <a:pt x="772455" y="459043"/>
                </a:lnTo>
                <a:lnTo>
                  <a:pt x="770472" y="461421"/>
                </a:lnTo>
                <a:lnTo>
                  <a:pt x="769678" y="464196"/>
                </a:lnTo>
                <a:lnTo>
                  <a:pt x="768885" y="466178"/>
                </a:lnTo>
                <a:lnTo>
                  <a:pt x="768489" y="468952"/>
                </a:lnTo>
                <a:lnTo>
                  <a:pt x="768092" y="471330"/>
                </a:lnTo>
                <a:lnTo>
                  <a:pt x="768489" y="474105"/>
                </a:lnTo>
                <a:lnTo>
                  <a:pt x="769282" y="479258"/>
                </a:lnTo>
                <a:lnTo>
                  <a:pt x="771661" y="484411"/>
                </a:lnTo>
                <a:lnTo>
                  <a:pt x="774041" y="489960"/>
                </a:lnTo>
                <a:lnTo>
                  <a:pt x="777611" y="495112"/>
                </a:lnTo>
                <a:lnTo>
                  <a:pt x="784750" y="506211"/>
                </a:lnTo>
                <a:lnTo>
                  <a:pt x="791889" y="516516"/>
                </a:lnTo>
                <a:lnTo>
                  <a:pt x="795061" y="521669"/>
                </a:lnTo>
                <a:lnTo>
                  <a:pt x="797044" y="527218"/>
                </a:lnTo>
                <a:lnTo>
                  <a:pt x="798631" y="531974"/>
                </a:lnTo>
                <a:lnTo>
                  <a:pt x="799028" y="534749"/>
                </a:lnTo>
                <a:lnTo>
                  <a:pt x="799028" y="537127"/>
                </a:lnTo>
                <a:lnTo>
                  <a:pt x="803390" y="544262"/>
                </a:lnTo>
                <a:lnTo>
                  <a:pt x="807356" y="550604"/>
                </a:lnTo>
                <a:lnTo>
                  <a:pt x="811322" y="557738"/>
                </a:lnTo>
                <a:lnTo>
                  <a:pt x="814495" y="564873"/>
                </a:lnTo>
                <a:lnTo>
                  <a:pt x="817272" y="572404"/>
                </a:lnTo>
                <a:lnTo>
                  <a:pt x="820444" y="579538"/>
                </a:lnTo>
                <a:lnTo>
                  <a:pt x="825600" y="594204"/>
                </a:lnTo>
                <a:lnTo>
                  <a:pt x="829566" y="609662"/>
                </a:lnTo>
                <a:lnTo>
                  <a:pt x="833136" y="625120"/>
                </a:lnTo>
                <a:lnTo>
                  <a:pt x="835912" y="640579"/>
                </a:lnTo>
                <a:lnTo>
                  <a:pt x="838292" y="655641"/>
                </a:lnTo>
                <a:lnTo>
                  <a:pt x="825997" y="657226"/>
                </a:lnTo>
                <a:lnTo>
                  <a:pt x="826394" y="647713"/>
                </a:lnTo>
                <a:lnTo>
                  <a:pt x="826394" y="637408"/>
                </a:lnTo>
                <a:lnTo>
                  <a:pt x="825204" y="627102"/>
                </a:lnTo>
                <a:lnTo>
                  <a:pt x="823617" y="616400"/>
                </a:lnTo>
                <a:lnTo>
                  <a:pt x="821238" y="606095"/>
                </a:lnTo>
                <a:lnTo>
                  <a:pt x="818065" y="594997"/>
                </a:lnTo>
                <a:lnTo>
                  <a:pt x="814892" y="584295"/>
                </a:lnTo>
                <a:lnTo>
                  <a:pt x="810926" y="573593"/>
                </a:lnTo>
                <a:lnTo>
                  <a:pt x="806563" y="562891"/>
                </a:lnTo>
                <a:lnTo>
                  <a:pt x="801804" y="552189"/>
                </a:lnTo>
                <a:lnTo>
                  <a:pt x="796648" y="542280"/>
                </a:lnTo>
                <a:lnTo>
                  <a:pt x="791492" y="532371"/>
                </a:lnTo>
                <a:lnTo>
                  <a:pt x="786336" y="522858"/>
                </a:lnTo>
                <a:lnTo>
                  <a:pt x="780387" y="514138"/>
                </a:lnTo>
                <a:lnTo>
                  <a:pt x="774834" y="506211"/>
                </a:lnTo>
                <a:lnTo>
                  <a:pt x="769282" y="498283"/>
                </a:lnTo>
                <a:lnTo>
                  <a:pt x="768885" y="501454"/>
                </a:lnTo>
                <a:lnTo>
                  <a:pt x="768489" y="503832"/>
                </a:lnTo>
                <a:lnTo>
                  <a:pt x="768489" y="505418"/>
                </a:lnTo>
                <a:lnTo>
                  <a:pt x="768885" y="507003"/>
                </a:lnTo>
                <a:lnTo>
                  <a:pt x="769282" y="507796"/>
                </a:lnTo>
                <a:lnTo>
                  <a:pt x="770472" y="508985"/>
                </a:lnTo>
                <a:lnTo>
                  <a:pt x="768092" y="510967"/>
                </a:lnTo>
                <a:lnTo>
                  <a:pt x="765316" y="511363"/>
                </a:lnTo>
                <a:lnTo>
                  <a:pt x="762936" y="511363"/>
                </a:lnTo>
                <a:lnTo>
                  <a:pt x="759763" y="510571"/>
                </a:lnTo>
                <a:lnTo>
                  <a:pt x="760953" y="513345"/>
                </a:lnTo>
                <a:lnTo>
                  <a:pt x="761350" y="516120"/>
                </a:lnTo>
                <a:lnTo>
                  <a:pt x="762143" y="518498"/>
                </a:lnTo>
                <a:lnTo>
                  <a:pt x="760953" y="521273"/>
                </a:lnTo>
                <a:lnTo>
                  <a:pt x="760160" y="523254"/>
                </a:lnTo>
                <a:lnTo>
                  <a:pt x="759367" y="525633"/>
                </a:lnTo>
                <a:lnTo>
                  <a:pt x="757780" y="527614"/>
                </a:lnTo>
                <a:lnTo>
                  <a:pt x="755797" y="529596"/>
                </a:lnTo>
                <a:lnTo>
                  <a:pt x="751831" y="533164"/>
                </a:lnTo>
                <a:lnTo>
                  <a:pt x="747468" y="536731"/>
                </a:lnTo>
                <a:lnTo>
                  <a:pt x="743899" y="540695"/>
                </a:lnTo>
                <a:lnTo>
                  <a:pt x="742312" y="542280"/>
                </a:lnTo>
                <a:lnTo>
                  <a:pt x="741122" y="544658"/>
                </a:lnTo>
                <a:lnTo>
                  <a:pt x="737156" y="543865"/>
                </a:lnTo>
                <a:lnTo>
                  <a:pt x="734380" y="541884"/>
                </a:lnTo>
                <a:lnTo>
                  <a:pt x="731604" y="540695"/>
                </a:lnTo>
                <a:lnTo>
                  <a:pt x="729621" y="539109"/>
                </a:lnTo>
                <a:lnTo>
                  <a:pt x="727241" y="537127"/>
                </a:lnTo>
                <a:lnTo>
                  <a:pt x="725655" y="535145"/>
                </a:lnTo>
                <a:lnTo>
                  <a:pt x="724465" y="533164"/>
                </a:lnTo>
                <a:lnTo>
                  <a:pt x="723275" y="531182"/>
                </a:lnTo>
                <a:lnTo>
                  <a:pt x="722482" y="528407"/>
                </a:lnTo>
                <a:lnTo>
                  <a:pt x="722085" y="526425"/>
                </a:lnTo>
                <a:lnTo>
                  <a:pt x="721689" y="521273"/>
                </a:lnTo>
                <a:lnTo>
                  <a:pt x="722482" y="516120"/>
                </a:lnTo>
                <a:lnTo>
                  <a:pt x="723275" y="510571"/>
                </a:lnTo>
                <a:lnTo>
                  <a:pt x="725258" y="505022"/>
                </a:lnTo>
                <a:lnTo>
                  <a:pt x="726845" y="499472"/>
                </a:lnTo>
                <a:lnTo>
                  <a:pt x="731207" y="489167"/>
                </a:lnTo>
                <a:lnTo>
                  <a:pt x="735173" y="480051"/>
                </a:lnTo>
                <a:lnTo>
                  <a:pt x="735967" y="476087"/>
                </a:lnTo>
                <a:lnTo>
                  <a:pt x="736760" y="472916"/>
                </a:lnTo>
                <a:lnTo>
                  <a:pt x="730414" y="474501"/>
                </a:lnTo>
                <a:lnTo>
                  <a:pt x="724861" y="476483"/>
                </a:lnTo>
                <a:lnTo>
                  <a:pt x="718912" y="479258"/>
                </a:lnTo>
                <a:lnTo>
                  <a:pt x="713756" y="481636"/>
                </a:lnTo>
                <a:lnTo>
                  <a:pt x="703841" y="488374"/>
                </a:lnTo>
                <a:lnTo>
                  <a:pt x="694323" y="494716"/>
                </a:lnTo>
                <a:lnTo>
                  <a:pt x="684804" y="500662"/>
                </a:lnTo>
                <a:lnTo>
                  <a:pt x="680045" y="503832"/>
                </a:lnTo>
                <a:lnTo>
                  <a:pt x="674889" y="506607"/>
                </a:lnTo>
                <a:lnTo>
                  <a:pt x="669733" y="508985"/>
                </a:lnTo>
                <a:lnTo>
                  <a:pt x="664180" y="510967"/>
                </a:lnTo>
                <a:lnTo>
                  <a:pt x="658628" y="512156"/>
                </a:lnTo>
                <a:lnTo>
                  <a:pt x="652282" y="512949"/>
                </a:lnTo>
                <a:lnTo>
                  <a:pt x="643160" y="514138"/>
                </a:lnTo>
                <a:lnTo>
                  <a:pt x="634831" y="516516"/>
                </a:lnTo>
                <a:lnTo>
                  <a:pt x="625709" y="518102"/>
                </a:lnTo>
                <a:lnTo>
                  <a:pt x="616984" y="520083"/>
                </a:lnTo>
                <a:lnTo>
                  <a:pt x="608258" y="521273"/>
                </a:lnTo>
                <a:lnTo>
                  <a:pt x="603895" y="521273"/>
                </a:lnTo>
                <a:lnTo>
                  <a:pt x="599136" y="521273"/>
                </a:lnTo>
                <a:lnTo>
                  <a:pt x="594773" y="520876"/>
                </a:lnTo>
                <a:lnTo>
                  <a:pt x="590411" y="520083"/>
                </a:lnTo>
                <a:lnTo>
                  <a:pt x="586048" y="518894"/>
                </a:lnTo>
                <a:lnTo>
                  <a:pt x="581289" y="517309"/>
                </a:lnTo>
                <a:lnTo>
                  <a:pt x="583272" y="510967"/>
                </a:lnTo>
                <a:lnTo>
                  <a:pt x="576529" y="513345"/>
                </a:lnTo>
                <a:lnTo>
                  <a:pt x="570977" y="514534"/>
                </a:lnTo>
                <a:lnTo>
                  <a:pt x="565028" y="515723"/>
                </a:lnTo>
                <a:lnTo>
                  <a:pt x="559475" y="515723"/>
                </a:lnTo>
                <a:lnTo>
                  <a:pt x="553129" y="515723"/>
                </a:lnTo>
                <a:lnTo>
                  <a:pt x="547577" y="514534"/>
                </a:lnTo>
                <a:lnTo>
                  <a:pt x="536075" y="512949"/>
                </a:lnTo>
                <a:lnTo>
                  <a:pt x="524177" y="510967"/>
                </a:lnTo>
                <a:lnTo>
                  <a:pt x="518624" y="509778"/>
                </a:lnTo>
                <a:lnTo>
                  <a:pt x="512675" y="508985"/>
                </a:lnTo>
                <a:lnTo>
                  <a:pt x="506329" y="508985"/>
                </a:lnTo>
                <a:lnTo>
                  <a:pt x="499984" y="509382"/>
                </a:lnTo>
                <a:lnTo>
                  <a:pt x="493638" y="510967"/>
                </a:lnTo>
                <a:lnTo>
                  <a:pt x="486896" y="512553"/>
                </a:lnTo>
                <a:lnTo>
                  <a:pt x="489275" y="509778"/>
                </a:lnTo>
                <a:lnTo>
                  <a:pt x="491258" y="507400"/>
                </a:lnTo>
                <a:lnTo>
                  <a:pt x="494035" y="505022"/>
                </a:lnTo>
                <a:lnTo>
                  <a:pt x="496414" y="503040"/>
                </a:lnTo>
                <a:lnTo>
                  <a:pt x="499587" y="501851"/>
                </a:lnTo>
                <a:lnTo>
                  <a:pt x="502760" y="499869"/>
                </a:lnTo>
                <a:lnTo>
                  <a:pt x="509106" y="497491"/>
                </a:lnTo>
                <a:lnTo>
                  <a:pt x="522590" y="493527"/>
                </a:lnTo>
                <a:lnTo>
                  <a:pt x="528936" y="491149"/>
                </a:lnTo>
                <a:lnTo>
                  <a:pt x="534885" y="488771"/>
                </a:lnTo>
                <a:lnTo>
                  <a:pt x="538455" y="487978"/>
                </a:lnTo>
                <a:lnTo>
                  <a:pt x="541628" y="485996"/>
                </a:lnTo>
                <a:lnTo>
                  <a:pt x="544404" y="484411"/>
                </a:lnTo>
                <a:lnTo>
                  <a:pt x="547577" y="482825"/>
                </a:lnTo>
                <a:lnTo>
                  <a:pt x="552733" y="478069"/>
                </a:lnTo>
                <a:lnTo>
                  <a:pt x="557889" y="473312"/>
                </a:lnTo>
                <a:lnTo>
                  <a:pt x="562648" y="468556"/>
                </a:lnTo>
                <a:lnTo>
                  <a:pt x="567407" y="463800"/>
                </a:lnTo>
                <a:lnTo>
                  <a:pt x="573356" y="459439"/>
                </a:lnTo>
                <a:lnTo>
                  <a:pt x="576133" y="457458"/>
                </a:lnTo>
                <a:lnTo>
                  <a:pt x="579306" y="455872"/>
                </a:lnTo>
                <a:lnTo>
                  <a:pt x="586445" y="452701"/>
                </a:lnTo>
                <a:lnTo>
                  <a:pt x="595963" y="449530"/>
                </a:lnTo>
                <a:lnTo>
                  <a:pt x="605878" y="445567"/>
                </a:lnTo>
                <a:lnTo>
                  <a:pt x="616587" y="441603"/>
                </a:lnTo>
                <a:lnTo>
                  <a:pt x="626106" y="437243"/>
                </a:lnTo>
                <a:lnTo>
                  <a:pt x="630468" y="435261"/>
                </a:lnTo>
                <a:lnTo>
                  <a:pt x="633641" y="432487"/>
                </a:lnTo>
                <a:lnTo>
                  <a:pt x="637211" y="430505"/>
                </a:lnTo>
                <a:lnTo>
                  <a:pt x="639987" y="427730"/>
                </a:lnTo>
                <a:lnTo>
                  <a:pt x="641573" y="424956"/>
                </a:lnTo>
                <a:lnTo>
                  <a:pt x="642763" y="422577"/>
                </a:lnTo>
                <a:lnTo>
                  <a:pt x="636021" y="422974"/>
                </a:lnTo>
                <a:lnTo>
                  <a:pt x="629278" y="422577"/>
                </a:lnTo>
                <a:lnTo>
                  <a:pt x="622933" y="422181"/>
                </a:lnTo>
                <a:lnTo>
                  <a:pt x="616587" y="420992"/>
                </a:lnTo>
                <a:lnTo>
                  <a:pt x="610241" y="418614"/>
                </a:lnTo>
                <a:lnTo>
                  <a:pt x="604292" y="416632"/>
                </a:lnTo>
                <a:lnTo>
                  <a:pt x="598343" y="413461"/>
                </a:lnTo>
                <a:lnTo>
                  <a:pt x="592790" y="410290"/>
                </a:lnTo>
                <a:lnTo>
                  <a:pt x="586841" y="407119"/>
                </a:lnTo>
                <a:lnTo>
                  <a:pt x="581685" y="402759"/>
                </a:lnTo>
                <a:lnTo>
                  <a:pt x="576529" y="398796"/>
                </a:lnTo>
                <a:lnTo>
                  <a:pt x="571770" y="394039"/>
                </a:lnTo>
                <a:lnTo>
                  <a:pt x="567011" y="389283"/>
                </a:lnTo>
                <a:lnTo>
                  <a:pt x="563045" y="384130"/>
                </a:lnTo>
                <a:lnTo>
                  <a:pt x="558682" y="378977"/>
                </a:lnTo>
                <a:lnTo>
                  <a:pt x="555509" y="373032"/>
                </a:lnTo>
                <a:lnTo>
                  <a:pt x="550353" y="372635"/>
                </a:lnTo>
                <a:lnTo>
                  <a:pt x="545594" y="371050"/>
                </a:lnTo>
                <a:lnTo>
                  <a:pt x="541231" y="369068"/>
                </a:lnTo>
                <a:lnTo>
                  <a:pt x="537265" y="366294"/>
                </a:lnTo>
                <a:lnTo>
                  <a:pt x="533695" y="363123"/>
                </a:lnTo>
                <a:lnTo>
                  <a:pt x="530919" y="360348"/>
                </a:lnTo>
                <a:lnTo>
                  <a:pt x="524573" y="352817"/>
                </a:lnTo>
                <a:lnTo>
                  <a:pt x="519021" y="345682"/>
                </a:lnTo>
                <a:lnTo>
                  <a:pt x="515848" y="342115"/>
                </a:lnTo>
                <a:lnTo>
                  <a:pt x="512675" y="338944"/>
                </a:lnTo>
                <a:lnTo>
                  <a:pt x="508709" y="336170"/>
                </a:lnTo>
                <a:lnTo>
                  <a:pt x="504743" y="333792"/>
                </a:lnTo>
                <a:lnTo>
                  <a:pt x="499984" y="332206"/>
                </a:lnTo>
                <a:lnTo>
                  <a:pt x="494828" y="330621"/>
                </a:lnTo>
                <a:lnTo>
                  <a:pt x="469048" y="301290"/>
                </a:lnTo>
                <a:lnTo>
                  <a:pt x="456357" y="286624"/>
                </a:lnTo>
                <a:lnTo>
                  <a:pt x="442872" y="272355"/>
                </a:lnTo>
                <a:lnTo>
                  <a:pt x="428990" y="258878"/>
                </a:lnTo>
                <a:lnTo>
                  <a:pt x="421455" y="252537"/>
                </a:lnTo>
                <a:lnTo>
                  <a:pt x="414316" y="245798"/>
                </a:lnTo>
                <a:lnTo>
                  <a:pt x="406780" y="239853"/>
                </a:lnTo>
                <a:lnTo>
                  <a:pt x="399245" y="233907"/>
                </a:lnTo>
                <a:lnTo>
                  <a:pt x="390916" y="228755"/>
                </a:lnTo>
                <a:lnTo>
                  <a:pt x="382587" y="223602"/>
                </a:lnTo>
                <a:lnTo>
                  <a:pt x="385363" y="222016"/>
                </a:lnTo>
                <a:lnTo>
                  <a:pt x="387743" y="221620"/>
                </a:lnTo>
                <a:lnTo>
                  <a:pt x="390916" y="221224"/>
                </a:lnTo>
                <a:lnTo>
                  <a:pt x="393296" y="221224"/>
                </a:lnTo>
                <a:lnTo>
                  <a:pt x="398848" y="222016"/>
                </a:lnTo>
                <a:lnTo>
                  <a:pt x="404004" y="223602"/>
                </a:lnTo>
                <a:lnTo>
                  <a:pt x="408763" y="225980"/>
                </a:lnTo>
                <a:lnTo>
                  <a:pt x="413919" y="229151"/>
                </a:lnTo>
                <a:lnTo>
                  <a:pt x="418679" y="232322"/>
                </a:lnTo>
                <a:lnTo>
                  <a:pt x="423438" y="235889"/>
                </a:lnTo>
                <a:lnTo>
                  <a:pt x="432957" y="243420"/>
                </a:lnTo>
                <a:lnTo>
                  <a:pt x="437716" y="246987"/>
                </a:lnTo>
                <a:lnTo>
                  <a:pt x="442079" y="249762"/>
                </a:lnTo>
                <a:lnTo>
                  <a:pt x="446838" y="252537"/>
                </a:lnTo>
                <a:lnTo>
                  <a:pt x="451201" y="254122"/>
                </a:lnTo>
                <a:lnTo>
                  <a:pt x="455563" y="255311"/>
                </a:lnTo>
                <a:lnTo>
                  <a:pt x="457546" y="255311"/>
                </a:lnTo>
                <a:lnTo>
                  <a:pt x="459529" y="255311"/>
                </a:lnTo>
                <a:lnTo>
                  <a:pt x="462306" y="253726"/>
                </a:lnTo>
                <a:lnTo>
                  <a:pt x="463892" y="251744"/>
                </a:lnTo>
                <a:lnTo>
                  <a:pt x="465082" y="248969"/>
                </a:lnTo>
                <a:lnTo>
                  <a:pt x="465479" y="245798"/>
                </a:lnTo>
                <a:lnTo>
                  <a:pt x="472221" y="249366"/>
                </a:lnTo>
                <a:lnTo>
                  <a:pt x="479360" y="252537"/>
                </a:lnTo>
                <a:lnTo>
                  <a:pt x="493241" y="256897"/>
                </a:lnTo>
                <a:lnTo>
                  <a:pt x="500380" y="259275"/>
                </a:lnTo>
                <a:lnTo>
                  <a:pt x="506726" y="262049"/>
                </a:lnTo>
                <a:lnTo>
                  <a:pt x="513865" y="265617"/>
                </a:lnTo>
                <a:lnTo>
                  <a:pt x="517038" y="267598"/>
                </a:lnTo>
                <a:lnTo>
                  <a:pt x="519814" y="269580"/>
                </a:lnTo>
                <a:lnTo>
                  <a:pt x="520607" y="267202"/>
                </a:lnTo>
                <a:lnTo>
                  <a:pt x="522194" y="264824"/>
                </a:lnTo>
                <a:lnTo>
                  <a:pt x="523384" y="263238"/>
                </a:lnTo>
                <a:lnTo>
                  <a:pt x="524573" y="262049"/>
                </a:lnTo>
                <a:lnTo>
                  <a:pt x="526557" y="261257"/>
                </a:lnTo>
                <a:lnTo>
                  <a:pt x="528143" y="260860"/>
                </a:lnTo>
                <a:lnTo>
                  <a:pt x="529729" y="260068"/>
                </a:lnTo>
                <a:lnTo>
                  <a:pt x="531712" y="260068"/>
                </a:lnTo>
                <a:lnTo>
                  <a:pt x="536075" y="261257"/>
                </a:lnTo>
                <a:lnTo>
                  <a:pt x="540438" y="262842"/>
                </a:lnTo>
                <a:lnTo>
                  <a:pt x="545197" y="265617"/>
                </a:lnTo>
                <a:lnTo>
                  <a:pt x="549957" y="267995"/>
                </a:lnTo>
                <a:lnTo>
                  <a:pt x="559872" y="273544"/>
                </a:lnTo>
                <a:lnTo>
                  <a:pt x="565028" y="275922"/>
                </a:lnTo>
                <a:lnTo>
                  <a:pt x="569787" y="277904"/>
                </a:lnTo>
                <a:lnTo>
                  <a:pt x="574546" y="278697"/>
                </a:lnTo>
                <a:lnTo>
                  <a:pt x="576529" y="278697"/>
                </a:lnTo>
                <a:lnTo>
                  <a:pt x="578512" y="278697"/>
                </a:lnTo>
                <a:lnTo>
                  <a:pt x="580495" y="278300"/>
                </a:lnTo>
                <a:lnTo>
                  <a:pt x="582082" y="277508"/>
                </a:lnTo>
                <a:lnTo>
                  <a:pt x="584462" y="276318"/>
                </a:lnTo>
                <a:lnTo>
                  <a:pt x="585651" y="275129"/>
                </a:lnTo>
                <a:lnTo>
                  <a:pt x="584462" y="277508"/>
                </a:lnTo>
                <a:lnTo>
                  <a:pt x="583668" y="280282"/>
                </a:lnTo>
                <a:lnTo>
                  <a:pt x="584065" y="282264"/>
                </a:lnTo>
                <a:lnTo>
                  <a:pt x="585255" y="285039"/>
                </a:lnTo>
                <a:lnTo>
                  <a:pt x="587634" y="287020"/>
                </a:lnTo>
                <a:lnTo>
                  <a:pt x="589617" y="289002"/>
                </a:lnTo>
                <a:lnTo>
                  <a:pt x="592790" y="290984"/>
                </a:lnTo>
                <a:lnTo>
                  <a:pt x="595963" y="292570"/>
                </a:lnTo>
                <a:lnTo>
                  <a:pt x="603102" y="296137"/>
                </a:lnTo>
                <a:lnTo>
                  <a:pt x="610241" y="299704"/>
                </a:lnTo>
                <a:lnTo>
                  <a:pt x="616190" y="302479"/>
                </a:lnTo>
                <a:lnTo>
                  <a:pt x="618570" y="304064"/>
                </a:lnTo>
                <a:lnTo>
                  <a:pt x="620553" y="305650"/>
                </a:lnTo>
                <a:lnTo>
                  <a:pt x="626106" y="311595"/>
                </a:lnTo>
                <a:lnTo>
                  <a:pt x="632451" y="317541"/>
                </a:lnTo>
                <a:lnTo>
                  <a:pt x="646333" y="328242"/>
                </a:lnTo>
                <a:lnTo>
                  <a:pt x="660214" y="339341"/>
                </a:lnTo>
                <a:lnTo>
                  <a:pt x="666956" y="345682"/>
                </a:lnTo>
                <a:lnTo>
                  <a:pt x="673699" y="352024"/>
                </a:lnTo>
                <a:lnTo>
                  <a:pt x="668543" y="340133"/>
                </a:lnTo>
                <a:lnTo>
                  <a:pt x="662990" y="328639"/>
                </a:lnTo>
                <a:lnTo>
                  <a:pt x="651489" y="305253"/>
                </a:lnTo>
                <a:lnTo>
                  <a:pt x="645936" y="293759"/>
                </a:lnTo>
                <a:lnTo>
                  <a:pt x="640780" y="281868"/>
                </a:lnTo>
                <a:lnTo>
                  <a:pt x="636021" y="270373"/>
                </a:lnTo>
                <a:lnTo>
                  <a:pt x="631658" y="257689"/>
                </a:lnTo>
                <a:lnTo>
                  <a:pt x="630468" y="253329"/>
                </a:lnTo>
                <a:lnTo>
                  <a:pt x="629278" y="249366"/>
                </a:lnTo>
                <a:lnTo>
                  <a:pt x="628882" y="245798"/>
                </a:lnTo>
                <a:lnTo>
                  <a:pt x="629278" y="243024"/>
                </a:lnTo>
                <a:lnTo>
                  <a:pt x="630072" y="240646"/>
                </a:lnTo>
                <a:lnTo>
                  <a:pt x="630865" y="238664"/>
                </a:lnTo>
                <a:lnTo>
                  <a:pt x="632848" y="235096"/>
                </a:lnTo>
                <a:lnTo>
                  <a:pt x="635228" y="232718"/>
                </a:lnTo>
                <a:lnTo>
                  <a:pt x="637211" y="229151"/>
                </a:lnTo>
                <a:lnTo>
                  <a:pt x="637607" y="227565"/>
                </a:lnTo>
                <a:lnTo>
                  <a:pt x="638004" y="225187"/>
                </a:lnTo>
                <a:lnTo>
                  <a:pt x="638004" y="223205"/>
                </a:lnTo>
                <a:lnTo>
                  <a:pt x="637607" y="220035"/>
                </a:lnTo>
                <a:lnTo>
                  <a:pt x="636021" y="219638"/>
                </a:lnTo>
                <a:lnTo>
                  <a:pt x="634038" y="218845"/>
                </a:lnTo>
                <a:lnTo>
                  <a:pt x="632451" y="217656"/>
                </a:lnTo>
                <a:lnTo>
                  <a:pt x="630865" y="216467"/>
                </a:lnTo>
                <a:lnTo>
                  <a:pt x="627692" y="212900"/>
                </a:lnTo>
                <a:lnTo>
                  <a:pt x="625312" y="209333"/>
                </a:lnTo>
                <a:lnTo>
                  <a:pt x="622933" y="204576"/>
                </a:lnTo>
                <a:lnTo>
                  <a:pt x="621743" y="199820"/>
                </a:lnTo>
                <a:lnTo>
                  <a:pt x="620553" y="193874"/>
                </a:lnTo>
                <a:lnTo>
                  <a:pt x="619760" y="188722"/>
                </a:lnTo>
                <a:lnTo>
                  <a:pt x="619363" y="183173"/>
                </a:lnTo>
                <a:lnTo>
                  <a:pt x="619760" y="178020"/>
                </a:lnTo>
                <a:lnTo>
                  <a:pt x="620950" y="173263"/>
                </a:lnTo>
                <a:lnTo>
                  <a:pt x="622536" y="168903"/>
                </a:lnTo>
                <a:lnTo>
                  <a:pt x="624519" y="164940"/>
                </a:lnTo>
                <a:lnTo>
                  <a:pt x="626106" y="163354"/>
                </a:lnTo>
                <a:lnTo>
                  <a:pt x="627295" y="162165"/>
                </a:lnTo>
                <a:lnTo>
                  <a:pt x="628485" y="160580"/>
                </a:lnTo>
                <a:lnTo>
                  <a:pt x="630468" y="159787"/>
                </a:lnTo>
                <a:lnTo>
                  <a:pt x="632451" y="159391"/>
                </a:lnTo>
                <a:lnTo>
                  <a:pt x="634038" y="158994"/>
                </a:lnTo>
                <a:lnTo>
                  <a:pt x="623726" y="113808"/>
                </a:lnTo>
                <a:lnTo>
                  <a:pt x="626502" y="112619"/>
                </a:lnTo>
                <a:lnTo>
                  <a:pt x="628882" y="112223"/>
                </a:lnTo>
                <a:lnTo>
                  <a:pt x="632055" y="112223"/>
                </a:lnTo>
                <a:lnTo>
                  <a:pt x="634831" y="113016"/>
                </a:lnTo>
                <a:lnTo>
                  <a:pt x="633245" y="107467"/>
                </a:lnTo>
                <a:lnTo>
                  <a:pt x="632055" y="101125"/>
                </a:lnTo>
                <a:lnTo>
                  <a:pt x="631658" y="94783"/>
                </a:lnTo>
                <a:lnTo>
                  <a:pt x="631658" y="88441"/>
                </a:lnTo>
                <a:lnTo>
                  <a:pt x="632055" y="82496"/>
                </a:lnTo>
                <a:lnTo>
                  <a:pt x="633641" y="76154"/>
                </a:lnTo>
                <a:lnTo>
                  <a:pt x="636021" y="70605"/>
                </a:lnTo>
                <a:lnTo>
                  <a:pt x="637607" y="67830"/>
                </a:lnTo>
                <a:lnTo>
                  <a:pt x="639590" y="65055"/>
                </a:lnTo>
                <a:lnTo>
                  <a:pt x="635624" y="63074"/>
                </a:lnTo>
                <a:lnTo>
                  <a:pt x="632055" y="60695"/>
                </a:lnTo>
                <a:lnTo>
                  <a:pt x="629278" y="58317"/>
                </a:lnTo>
                <a:lnTo>
                  <a:pt x="626899" y="55146"/>
                </a:lnTo>
                <a:lnTo>
                  <a:pt x="625709" y="51975"/>
                </a:lnTo>
                <a:lnTo>
                  <a:pt x="624123" y="48408"/>
                </a:lnTo>
                <a:lnTo>
                  <a:pt x="623726" y="44444"/>
                </a:lnTo>
                <a:lnTo>
                  <a:pt x="623726" y="40084"/>
                </a:lnTo>
                <a:lnTo>
                  <a:pt x="626106" y="39688"/>
                </a:lnTo>
                <a:close/>
                <a:moveTo>
                  <a:pt x="1489869" y="0"/>
                </a:moveTo>
                <a:lnTo>
                  <a:pt x="1492647" y="2382"/>
                </a:lnTo>
                <a:lnTo>
                  <a:pt x="1495425" y="5955"/>
                </a:lnTo>
                <a:lnTo>
                  <a:pt x="1497013" y="9131"/>
                </a:lnTo>
                <a:lnTo>
                  <a:pt x="1498203" y="13101"/>
                </a:lnTo>
                <a:lnTo>
                  <a:pt x="1499394" y="16674"/>
                </a:lnTo>
                <a:lnTo>
                  <a:pt x="1499394" y="20644"/>
                </a:lnTo>
                <a:lnTo>
                  <a:pt x="1498997" y="25011"/>
                </a:lnTo>
                <a:lnTo>
                  <a:pt x="1498203" y="29378"/>
                </a:lnTo>
                <a:lnTo>
                  <a:pt x="1496616" y="38112"/>
                </a:lnTo>
                <a:lnTo>
                  <a:pt x="1494631" y="46846"/>
                </a:lnTo>
                <a:lnTo>
                  <a:pt x="1492647" y="55183"/>
                </a:lnTo>
                <a:lnTo>
                  <a:pt x="1491853" y="58756"/>
                </a:lnTo>
                <a:lnTo>
                  <a:pt x="1491853" y="62329"/>
                </a:lnTo>
                <a:lnTo>
                  <a:pt x="1491853" y="68681"/>
                </a:lnTo>
                <a:lnTo>
                  <a:pt x="1492647" y="74636"/>
                </a:lnTo>
                <a:lnTo>
                  <a:pt x="1494235" y="79798"/>
                </a:lnTo>
                <a:lnTo>
                  <a:pt x="1495822" y="84959"/>
                </a:lnTo>
                <a:lnTo>
                  <a:pt x="1497410" y="90120"/>
                </a:lnTo>
                <a:lnTo>
                  <a:pt x="1498997" y="95281"/>
                </a:lnTo>
                <a:lnTo>
                  <a:pt x="1500188" y="101633"/>
                </a:lnTo>
                <a:lnTo>
                  <a:pt x="1500188" y="109176"/>
                </a:lnTo>
                <a:lnTo>
                  <a:pt x="1497013" y="154434"/>
                </a:lnTo>
                <a:lnTo>
                  <a:pt x="1497013" y="159595"/>
                </a:lnTo>
                <a:lnTo>
                  <a:pt x="1497410" y="164756"/>
                </a:lnTo>
                <a:lnTo>
                  <a:pt x="1498203" y="175475"/>
                </a:lnTo>
                <a:lnTo>
                  <a:pt x="1501378" y="197707"/>
                </a:lnTo>
                <a:lnTo>
                  <a:pt x="1502172" y="208426"/>
                </a:lnTo>
                <a:lnTo>
                  <a:pt x="1502569" y="213984"/>
                </a:lnTo>
                <a:lnTo>
                  <a:pt x="1502569" y="219145"/>
                </a:lnTo>
                <a:lnTo>
                  <a:pt x="1502172" y="224306"/>
                </a:lnTo>
                <a:lnTo>
                  <a:pt x="1501378" y="229467"/>
                </a:lnTo>
                <a:lnTo>
                  <a:pt x="1500188" y="235026"/>
                </a:lnTo>
                <a:lnTo>
                  <a:pt x="1498203" y="240187"/>
                </a:lnTo>
                <a:lnTo>
                  <a:pt x="1496219" y="244157"/>
                </a:lnTo>
                <a:lnTo>
                  <a:pt x="1494631" y="246936"/>
                </a:lnTo>
                <a:lnTo>
                  <a:pt x="1493044" y="249715"/>
                </a:lnTo>
                <a:lnTo>
                  <a:pt x="1492250" y="251303"/>
                </a:lnTo>
                <a:lnTo>
                  <a:pt x="1492647" y="254082"/>
                </a:lnTo>
                <a:lnTo>
                  <a:pt x="1494235" y="256464"/>
                </a:lnTo>
                <a:lnTo>
                  <a:pt x="1496616" y="259640"/>
                </a:lnTo>
                <a:lnTo>
                  <a:pt x="1500585" y="264404"/>
                </a:lnTo>
                <a:lnTo>
                  <a:pt x="1508919" y="259243"/>
                </a:lnTo>
                <a:lnTo>
                  <a:pt x="1510110" y="263610"/>
                </a:lnTo>
                <a:lnTo>
                  <a:pt x="1510903" y="268374"/>
                </a:lnTo>
                <a:lnTo>
                  <a:pt x="1511300" y="273138"/>
                </a:lnTo>
                <a:lnTo>
                  <a:pt x="1511300" y="277902"/>
                </a:lnTo>
                <a:lnTo>
                  <a:pt x="1510903" y="282666"/>
                </a:lnTo>
                <a:lnTo>
                  <a:pt x="1510110" y="287827"/>
                </a:lnTo>
                <a:lnTo>
                  <a:pt x="1507728" y="297752"/>
                </a:lnTo>
                <a:lnTo>
                  <a:pt x="1505744" y="307677"/>
                </a:lnTo>
                <a:lnTo>
                  <a:pt x="1504950" y="312838"/>
                </a:lnTo>
                <a:lnTo>
                  <a:pt x="1504553" y="317602"/>
                </a:lnTo>
                <a:lnTo>
                  <a:pt x="1504553" y="322763"/>
                </a:lnTo>
                <a:lnTo>
                  <a:pt x="1504950" y="327527"/>
                </a:lnTo>
                <a:lnTo>
                  <a:pt x="1505744" y="332291"/>
                </a:lnTo>
                <a:lnTo>
                  <a:pt x="1506935" y="336658"/>
                </a:lnTo>
                <a:lnTo>
                  <a:pt x="1510506" y="333879"/>
                </a:lnTo>
                <a:lnTo>
                  <a:pt x="1513285" y="331100"/>
                </a:lnTo>
                <a:lnTo>
                  <a:pt x="1515269" y="328321"/>
                </a:lnTo>
                <a:lnTo>
                  <a:pt x="1516856" y="326733"/>
                </a:lnTo>
                <a:lnTo>
                  <a:pt x="1519238" y="325542"/>
                </a:lnTo>
                <a:lnTo>
                  <a:pt x="1520428" y="325145"/>
                </a:lnTo>
                <a:lnTo>
                  <a:pt x="1522016" y="325145"/>
                </a:lnTo>
                <a:lnTo>
                  <a:pt x="1525588" y="325542"/>
                </a:lnTo>
                <a:lnTo>
                  <a:pt x="1530350" y="326733"/>
                </a:lnTo>
                <a:lnTo>
                  <a:pt x="1529556" y="329115"/>
                </a:lnTo>
                <a:lnTo>
                  <a:pt x="1528763" y="332291"/>
                </a:lnTo>
                <a:lnTo>
                  <a:pt x="1527175" y="341422"/>
                </a:lnTo>
                <a:lnTo>
                  <a:pt x="1525985" y="352935"/>
                </a:lnTo>
                <a:lnTo>
                  <a:pt x="1525191" y="365242"/>
                </a:lnTo>
                <a:lnTo>
                  <a:pt x="1524794" y="377152"/>
                </a:lnTo>
                <a:lnTo>
                  <a:pt x="1524794" y="387077"/>
                </a:lnTo>
                <a:lnTo>
                  <a:pt x="1524794" y="394223"/>
                </a:lnTo>
                <a:lnTo>
                  <a:pt x="1525191" y="397002"/>
                </a:lnTo>
                <a:lnTo>
                  <a:pt x="1527572" y="397002"/>
                </a:lnTo>
                <a:lnTo>
                  <a:pt x="1529953" y="397002"/>
                </a:lnTo>
                <a:lnTo>
                  <a:pt x="1534716" y="396605"/>
                </a:lnTo>
                <a:lnTo>
                  <a:pt x="1539478" y="395811"/>
                </a:lnTo>
                <a:lnTo>
                  <a:pt x="1543844" y="395811"/>
                </a:lnTo>
                <a:lnTo>
                  <a:pt x="1545431" y="395811"/>
                </a:lnTo>
                <a:lnTo>
                  <a:pt x="1547416" y="396605"/>
                </a:lnTo>
                <a:lnTo>
                  <a:pt x="1548606" y="397399"/>
                </a:lnTo>
                <a:lnTo>
                  <a:pt x="1549400" y="398590"/>
                </a:lnTo>
                <a:lnTo>
                  <a:pt x="1550194" y="400973"/>
                </a:lnTo>
                <a:lnTo>
                  <a:pt x="1550988" y="403355"/>
                </a:lnTo>
                <a:lnTo>
                  <a:pt x="1550988" y="406531"/>
                </a:lnTo>
                <a:lnTo>
                  <a:pt x="1550194" y="410898"/>
                </a:lnTo>
                <a:lnTo>
                  <a:pt x="1549400" y="415265"/>
                </a:lnTo>
                <a:lnTo>
                  <a:pt x="1548210" y="419632"/>
                </a:lnTo>
                <a:lnTo>
                  <a:pt x="1544638" y="428763"/>
                </a:lnTo>
                <a:lnTo>
                  <a:pt x="1540669" y="437100"/>
                </a:lnTo>
                <a:lnTo>
                  <a:pt x="1539478" y="441070"/>
                </a:lnTo>
                <a:lnTo>
                  <a:pt x="1538288" y="444643"/>
                </a:lnTo>
                <a:lnTo>
                  <a:pt x="1537891" y="448216"/>
                </a:lnTo>
                <a:lnTo>
                  <a:pt x="1537891" y="450598"/>
                </a:lnTo>
                <a:lnTo>
                  <a:pt x="1538288" y="452186"/>
                </a:lnTo>
                <a:lnTo>
                  <a:pt x="1538685" y="452980"/>
                </a:lnTo>
                <a:lnTo>
                  <a:pt x="1539478" y="453774"/>
                </a:lnTo>
                <a:lnTo>
                  <a:pt x="1540669" y="454568"/>
                </a:lnTo>
                <a:lnTo>
                  <a:pt x="1542256" y="454965"/>
                </a:lnTo>
                <a:lnTo>
                  <a:pt x="1543844" y="455362"/>
                </a:lnTo>
                <a:lnTo>
                  <a:pt x="1548606" y="455759"/>
                </a:lnTo>
                <a:lnTo>
                  <a:pt x="1554163" y="454965"/>
                </a:lnTo>
                <a:lnTo>
                  <a:pt x="1562100" y="453774"/>
                </a:lnTo>
                <a:lnTo>
                  <a:pt x="1563291" y="458935"/>
                </a:lnTo>
                <a:lnTo>
                  <a:pt x="1564481" y="464493"/>
                </a:lnTo>
                <a:lnTo>
                  <a:pt x="1564481" y="469654"/>
                </a:lnTo>
                <a:lnTo>
                  <a:pt x="1564085" y="474815"/>
                </a:lnTo>
                <a:lnTo>
                  <a:pt x="1563688" y="480373"/>
                </a:lnTo>
                <a:lnTo>
                  <a:pt x="1562497" y="485534"/>
                </a:lnTo>
                <a:lnTo>
                  <a:pt x="1559322" y="495856"/>
                </a:lnTo>
                <a:lnTo>
                  <a:pt x="1556147" y="505781"/>
                </a:lnTo>
                <a:lnTo>
                  <a:pt x="1553369" y="516103"/>
                </a:lnTo>
                <a:lnTo>
                  <a:pt x="1552575" y="521264"/>
                </a:lnTo>
                <a:lnTo>
                  <a:pt x="1551781" y="526425"/>
                </a:lnTo>
                <a:lnTo>
                  <a:pt x="1551781" y="531586"/>
                </a:lnTo>
                <a:lnTo>
                  <a:pt x="1552575" y="537144"/>
                </a:lnTo>
                <a:lnTo>
                  <a:pt x="1554163" y="535953"/>
                </a:lnTo>
                <a:lnTo>
                  <a:pt x="1556544" y="535159"/>
                </a:lnTo>
                <a:lnTo>
                  <a:pt x="1557735" y="533968"/>
                </a:lnTo>
                <a:lnTo>
                  <a:pt x="1558925" y="532777"/>
                </a:lnTo>
                <a:lnTo>
                  <a:pt x="1560513" y="530792"/>
                </a:lnTo>
                <a:lnTo>
                  <a:pt x="1560910" y="529204"/>
                </a:lnTo>
                <a:lnTo>
                  <a:pt x="1561703" y="526822"/>
                </a:lnTo>
                <a:lnTo>
                  <a:pt x="1562100" y="524837"/>
                </a:lnTo>
                <a:lnTo>
                  <a:pt x="1568450" y="526028"/>
                </a:lnTo>
                <a:lnTo>
                  <a:pt x="1569641" y="534762"/>
                </a:lnTo>
                <a:lnTo>
                  <a:pt x="1569641" y="543099"/>
                </a:lnTo>
                <a:lnTo>
                  <a:pt x="1569641" y="551436"/>
                </a:lnTo>
                <a:lnTo>
                  <a:pt x="1568450" y="559376"/>
                </a:lnTo>
                <a:lnTo>
                  <a:pt x="1567656" y="567714"/>
                </a:lnTo>
                <a:lnTo>
                  <a:pt x="1566466" y="575654"/>
                </a:lnTo>
                <a:lnTo>
                  <a:pt x="1563291" y="591931"/>
                </a:lnTo>
                <a:lnTo>
                  <a:pt x="1555750" y="624485"/>
                </a:lnTo>
                <a:lnTo>
                  <a:pt x="1552178" y="641159"/>
                </a:lnTo>
                <a:lnTo>
                  <a:pt x="1550988" y="648702"/>
                </a:lnTo>
                <a:lnTo>
                  <a:pt x="1549400" y="657039"/>
                </a:lnTo>
                <a:lnTo>
                  <a:pt x="1551781" y="657039"/>
                </a:lnTo>
                <a:lnTo>
                  <a:pt x="1553766" y="657039"/>
                </a:lnTo>
                <a:lnTo>
                  <a:pt x="1556147" y="656642"/>
                </a:lnTo>
                <a:lnTo>
                  <a:pt x="1558131" y="655848"/>
                </a:lnTo>
                <a:lnTo>
                  <a:pt x="1561703" y="653863"/>
                </a:lnTo>
                <a:lnTo>
                  <a:pt x="1565275" y="651481"/>
                </a:lnTo>
                <a:lnTo>
                  <a:pt x="1568053" y="647908"/>
                </a:lnTo>
                <a:lnTo>
                  <a:pt x="1570831" y="644335"/>
                </a:lnTo>
                <a:lnTo>
                  <a:pt x="1576388" y="637189"/>
                </a:lnTo>
                <a:lnTo>
                  <a:pt x="1579166" y="634013"/>
                </a:lnTo>
                <a:lnTo>
                  <a:pt x="1581944" y="630837"/>
                </a:lnTo>
                <a:lnTo>
                  <a:pt x="1585119" y="628455"/>
                </a:lnTo>
                <a:lnTo>
                  <a:pt x="1587897" y="627264"/>
                </a:lnTo>
                <a:lnTo>
                  <a:pt x="1589881" y="626867"/>
                </a:lnTo>
                <a:lnTo>
                  <a:pt x="1591469" y="626073"/>
                </a:lnTo>
                <a:lnTo>
                  <a:pt x="1593453" y="626867"/>
                </a:lnTo>
                <a:lnTo>
                  <a:pt x="1595438" y="627264"/>
                </a:lnTo>
                <a:lnTo>
                  <a:pt x="1597422" y="628058"/>
                </a:lnTo>
                <a:lnTo>
                  <a:pt x="1599803" y="628852"/>
                </a:lnTo>
                <a:lnTo>
                  <a:pt x="1604169" y="632425"/>
                </a:lnTo>
                <a:lnTo>
                  <a:pt x="1605756" y="626867"/>
                </a:lnTo>
                <a:lnTo>
                  <a:pt x="1608138" y="621309"/>
                </a:lnTo>
                <a:lnTo>
                  <a:pt x="1610122" y="616148"/>
                </a:lnTo>
                <a:lnTo>
                  <a:pt x="1612900" y="610987"/>
                </a:lnTo>
                <a:lnTo>
                  <a:pt x="1615678" y="606223"/>
                </a:lnTo>
                <a:lnTo>
                  <a:pt x="1618853" y="601856"/>
                </a:lnTo>
                <a:lnTo>
                  <a:pt x="1625600" y="592725"/>
                </a:lnTo>
                <a:lnTo>
                  <a:pt x="1633141" y="584388"/>
                </a:lnTo>
                <a:lnTo>
                  <a:pt x="1641078" y="575654"/>
                </a:lnTo>
                <a:lnTo>
                  <a:pt x="1647825" y="566522"/>
                </a:lnTo>
                <a:lnTo>
                  <a:pt x="1654969" y="557391"/>
                </a:lnTo>
                <a:lnTo>
                  <a:pt x="1656953" y="557788"/>
                </a:lnTo>
                <a:lnTo>
                  <a:pt x="1659335" y="558582"/>
                </a:lnTo>
                <a:lnTo>
                  <a:pt x="1660922" y="558979"/>
                </a:lnTo>
                <a:lnTo>
                  <a:pt x="1662510" y="560170"/>
                </a:lnTo>
                <a:lnTo>
                  <a:pt x="1664097" y="561759"/>
                </a:lnTo>
                <a:lnTo>
                  <a:pt x="1665288" y="562950"/>
                </a:lnTo>
                <a:lnTo>
                  <a:pt x="1666081" y="564537"/>
                </a:lnTo>
                <a:lnTo>
                  <a:pt x="1666875" y="566919"/>
                </a:lnTo>
                <a:lnTo>
                  <a:pt x="1670447" y="563744"/>
                </a:lnTo>
                <a:lnTo>
                  <a:pt x="1674019" y="560170"/>
                </a:lnTo>
                <a:lnTo>
                  <a:pt x="1680766" y="551436"/>
                </a:lnTo>
                <a:lnTo>
                  <a:pt x="1687910" y="541908"/>
                </a:lnTo>
                <a:lnTo>
                  <a:pt x="1691085" y="537144"/>
                </a:lnTo>
                <a:lnTo>
                  <a:pt x="1695053" y="532777"/>
                </a:lnTo>
                <a:lnTo>
                  <a:pt x="1699022" y="528807"/>
                </a:lnTo>
                <a:lnTo>
                  <a:pt x="1702991" y="525631"/>
                </a:lnTo>
                <a:lnTo>
                  <a:pt x="1707356" y="523249"/>
                </a:lnTo>
                <a:lnTo>
                  <a:pt x="1709341" y="522058"/>
                </a:lnTo>
                <a:lnTo>
                  <a:pt x="1711722" y="521661"/>
                </a:lnTo>
                <a:lnTo>
                  <a:pt x="1713706" y="521661"/>
                </a:lnTo>
                <a:lnTo>
                  <a:pt x="1716088" y="521661"/>
                </a:lnTo>
                <a:lnTo>
                  <a:pt x="1718072" y="522058"/>
                </a:lnTo>
                <a:lnTo>
                  <a:pt x="1720850" y="523249"/>
                </a:lnTo>
                <a:lnTo>
                  <a:pt x="1723231" y="524043"/>
                </a:lnTo>
                <a:lnTo>
                  <a:pt x="1725613" y="525631"/>
                </a:lnTo>
                <a:lnTo>
                  <a:pt x="1727994" y="528013"/>
                </a:lnTo>
                <a:lnTo>
                  <a:pt x="1731169" y="529998"/>
                </a:lnTo>
                <a:lnTo>
                  <a:pt x="1732756" y="526028"/>
                </a:lnTo>
                <a:lnTo>
                  <a:pt x="1735138" y="522058"/>
                </a:lnTo>
                <a:lnTo>
                  <a:pt x="1737519" y="518882"/>
                </a:lnTo>
                <a:lnTo>
                  <a:pt x="1740694" y="515309"/>
                </a:lnTo>
                <a:lnTo>
                  <a:pt x="1743472" y="512133"/>
                </a:lnTo>
                <a:lnTo>
                  <a:pt x="1746647" y="509354"/>
                </a:lnTo>
                <a:lnTo>
                  <a:pt x="1753791" y="503399"/>
                </a:lnTo>
                <a:lnTo>
                  <a:pt x="1760538" y="498238"/>
                </a:lnTo>
                <a:lnTo>
                  <a:pt x="1768078" y="493474"/>
                </a:lnTo>
                <a:lnTo>
                  <a:pt x="1775619" y="488710"/>
                </a:lnTo>
                <a:lnTo>
                  <a:pt x="1782763" y="483549"/>
                </a:lnTo>
                <a:lnTo>
                  <a:pt x="1781572" y="485931"/>
                </a:lnTo>
                <a:lnTo>
                  <a:pt x="1781572" y="487916"/>
                </a:lnTo>
                <a:lnTo>
                  <a:pt x="1781572" y="489901"/>
                </a:lnTo>
                <a:lnTo>
                  <a:pt x="1782763" y="491886"/>
                </a:lnTo>
                <a:lnTo>
                  <a:pt x="1784747" y="495459"/>
                </a:lnTo>
                <a:lnTo>
                  <a:pt x="1787128" y="498635"/>
                </a:lnTo>
                <a:lnTo>
                  <a:pt x="1790700" y="497841"/>
                </a:lnTo>
                <a:lnTo>
                  <a:pt x="1793875" y="497047"/>
                </a:lnTo>
                <a:lnTo>
                  <a:pt x="1797050" y="495459"/>
                </a:lnTo>
                <a:lnTo>
                  <a:pt x="1799431" y="493077"/>
                </a:lnTo>
                <a:lnTo>
                  <a:pt x="1802210" y="491092"/>
                </a:lnTo>
                <a:lnTo>
                  <a:pt x="1804194" y="488313"/>
                </a:lnTo>
                <a:lnTo>
                  <a:pt x="1808163" y="482358"/>
                </a:lnTo>
                <a:lnTo>
                  <a:pt x="1812131" y="475609"/>
                </a:lnTo>
                <a:lnTo>
                  <a:pt x="1815703" y="468860"/>
                </a:lnTo>
                <a:lnTo>
                  <a:pt x="1819275" y="462508"/>
                </a:lnTo>
                <a:lnTo>
                  <a:pt x="1821656" y="459332"/>
                </a:lnTo>
                <a:lnTo>
                  <a:pt x="1823641" y="456156"/>
                </a:lnTo>
                <a:lnTo>
                  <a:pt x="1828800" y="464493"/>
                </a:lnTo>
                <a:lnTo>
                  <a:pt x="1841103" y="453377"/>
                </a:lnTo>
                <a:lnTo>
                  <a:pt x="1852216" y="441070"/>
                </a:lnTo>
                <a:lnTo>
                  <a:pt x="1863725" y="429160"/>
                </a:lnTo>
                <a:lnTo>
                  <a:pt x="1874441" y="416456"/>
                </a:lnTo>
                <a:lnTo>
                  <a:pt x="1884363" y="403355"/>
                </a:lnTo>
                <a:lnTo>
                  <a:pt x="1894285" y="389856"/>
                </a:lnTo>
                <a:lnTo>
                  <a:pt x="1903810" y="376755"/>
                </a:lnTo>
                <a:lnTo>
                  <a:pt x="1912938" y="362860"/>
                </a:lnTo>
                <a:lnTo>
                  <a:pt x="1917700" y="355317"/>
                </a:lnTo>
                <a:lnTo>
                  <a:pt x="1922066" y="346980"/>
                </a:lnTo>
                <a:lnTo>
                  <a:pt x="1931591" y="329909"/>
                </a:lnTo>
                <a:lnTo>
                  <a:pt x="1936353" y="321969"/>
                </a:lnTo>
                <a:lnTo>
                  <a:pt x="1941513" y="314426"/>
                </a:lnTo>
                <a:lnTo>
                  <a:pt x="1944291" y="311647"/>
                </a:lnTo>
                <a:lnTo>
                  <a:pt x="1947466" y="308868"/>
                </a:lnTo>
                <a:lnTo>
                  <a:pt x="1949847" y="306883"/>
                </a:lnTo>
                <a:lnTo>
                  <a:pt x="1953022" y="304898"/>
                </a:lnTo>
                <a:lnTo>
                  <a:pt x="1943894" y="329115"/>
                </a:lnTo>
                <a:lnTo>
                  <a:pt x="1939131" y="340628"/>
                </a:lnTo>
                <a:lnTo>
                  <a:pt x="1934369" y="352141"/>
                </a:lnTo>
                <a:lnTo>
                  <a:pt x="1928813" y="364051"/>
                </a:lnTo>
                <a:lnTo>
                  <a:pt x="1922066" y="374770"/>
                </a:lnTo>
                <a:lnTo>
                  <a:pt x="1918494" y="379931"/>
                </a:lnTo>
                <a:lnTo>
                  <a:pt x="1915319" y="385092"/>
                </a:lnTo>
                <a:lnTo>
                  <a:pt x="1910953" y="390650"/>
                </a:lnTo>
                <a:lnTo>
                  <a:pt x="1906588" y="395414"/>
                </a:lnTo>
                <a:lnTo>
                  <a:pt x="1908572" y="398193"/>
                </a:lnTo>
                <a:lnTo>
                  <a:pt x="1909763" y="401767"/>
                </a:lnTo>
                <a:lnTo>
                  <a:pt x="1909763" y="404943"/>
                </a:lnTo>
                <a:lnTo>
                  <a:pt x="1908969" y="407325"/>
                </a:lnTo>
                <a:lnTo>
                  <a:pt x="1907778" y="410104"/>
                </a:lnTo>
                <a:lnTo>
                  <a:pt x="1906191" y="412486"/>
                </a:lnTo>
                <a:lnTo>
                  <a:pt x="1904206" y="415265"/>
                </a:lnTo>
                <a:lnTo>
                  <a:pt x="1902222" y="417647"/>
                </a:lnTo>
                <a:lnTo>
                  <a:pt x="1897063" y="422411"/>
                </a:lnTo>
                <a:lnTo>
                  <a:pt x="1892300" y="427175"/>
                </a:lnTo>
                <a:lnTo>
                  <a:pt x="1889919" y="429954"/>
                </a:lnTo>
                <a:lnTo>
                  <a:pt x="1888331" y="432336"/>
                </a:lnTo>
                <a:lnTo>
                  <a:pt x="1887141" y="435512"/>
                </a:lnTo>
                <a:lnTo>
                  <a:pt x="1886744" y="438291"/>
                </a:lnTo>
                <a:lnTo>
                  <a:pt x="1885950" y="441467"/>
                </a:lnTo>
                <a:lnTo>
                  <a:pt x="1884760" y="444643"/>
                </a:lnTo>
                <a:lnTo>
                  <a:pt x="1883569" y="447819"/>
                </a:lnTo>
                <a:lnTo>
                  <a:pt x="1881981" y="450598"/>
                </a:lnTo>
                <a:lnTo>
                  <a:pt x="1877616" y="456950"/>
                </a:lnTo>
                <a:lnTo>
                  <a:pt x="1873250" y="462905"/>
                </a:lnTo>
                <a:lnTo>
                  <a:pt x="1868488" y="468860"/>
                </a:lnTo>
                <a:lnTo>
                  <a:pt x="1864519" y="476403"/>
                </a:lnTo>
                <a:lnTo>
                  <a:pt x="1862535" y="480373"/>
                </a:lnTo>
                <a:lnTo>
                  <a:pt x="1860947" y="483946"/>
                </a:lnTo>
                <a:lnTo>
                  <a:pt x="1859756" y="488710"/>
                </a:lnTo>
                <a:lnTo>
                  <a:pt x="1858566" y="493474"/>
                </a:lnTo>
                <a:lnTo>
                  <a:pt x="1858169" y="497444"/>
                </a:lnTo>
                <a:lnTo>
                  <a:pt x="1856978" y="501414"/>
                </a:lnTo>
                <a:lnTo>
                  <a:pt x="1854597" y="507766"/>
                </a:lnTo>
                <a:lnTo>
                  <a:pt x="1851819" y="513721"/>
                </a:lnTo>
                <a:lnTo>
                  <a:pt x="1849041" y="519279"/>
                </a:lnTo>
                <a:lnTo>
                  <a:pt x="1846263" y="524043"/>
                </a:lnTo>
                <a:lnTo>
                  <a:pt x="1844278" y="529601"/>
                </a:lnTo>
                <a:lnTo>
                  <a:pt x="1843485" y="532380"/>
                </a:lnTo>
                <a:lnTo>
                  <a:pt x="1842294" y="535159"/>
                </a:lnTo>
                <a:lnTo>
                  <a:pt x="1842294" y="538732"/>
                </a:lnTo>
                <a:lnTo>
                  <a:pt x="1841897" y="542305"/>
                </a:lnTo>
                <a:lnTo>
                  <a:pt x="1841897" y="545878"/>
                </a:lnTo>
                <a:lnTo>
                  <a:pt x="1840706" y="549848"/>
                </a:lnTo>
                <a:lnTo>
                  <a:pt x="1839516" y="554215"/>
                </a:lnTo>
                <a:lnTo>
                  <a:pt x="1837135" y="558582"/>
                </a:lnTo>
                <a:lnTo>
                  <a:pt x="1834753" y="562950"/>
                </a:lnTo>
                <a:lnTo>
                  <a:pt x="1831578" y="566919"/>
                </a:lnTo>
                <a:lnTo>
                  <a:pt x="1826022" y="575654"/>
                </a:lnTo>
                <a:lnTo>
                  <a:pt x="1820069" y="583197"/>
                </a:lnTo>
                <a:lnTo>
                  <a:pt x="1817688" y="587167"/>
                </a:lnTo>
                <a:lnTo>
                  <a:pt x="1815703" y="590740"/>
                </a:lnTo>
                <a:lnTo>
                  <a:pt x="1813719" y="594313"/>
                </a:lnTo>
                <a:lnTo>
                  <a:pt x="1812925" y="597092"/>
                </a:lnTo>
                <a:lnTo>
                  <a:pt x="1812925" y="600268"/>
                </a:lnTo>
                <a:lnTo>
                  <a:pt x="1813322" y="602650"/>
                </a:lnTo>
                <a:lnTo>
                  <a:pt x="1849438" y="681256"/>
                </a:lnTo>
                <a:lnTo>
                  <a:pt x="1858169" y="676095"/>
                </a:lnTo>
                <a:lnTo>
                  <a:pt x="1872456" y="703091"/>
                </a:lnTo>
                <a:lnTo>
                  <a:pt x="1883172" y="722941"/>
                </a:lnTo>
                <a:lnTo>
                  <a:pt x="1889125" y="733263"/>
                </a:lnTo>
                <a:lnTo>
                  <a:pt x="1895872" y="743586"/>
                </a:lnTo>
                <a:lnTo>
                  <a:pt x="1902222" y="753114"/>
                </a:lnTo>
                <a:lnTo>
                  <a:pt x="1908572" y="762642"/>
                </a:lnTo>
                <a:lnTo>
                  <a:pt x="1915319" y="770582"/>
                </a:lnTo>
                <a:lnTo>
                  <a:pt x="1921669" y="777331"/>
                </a:lnTo>
                <a:lnTo>
                  <a:pt x="1924844" y="780507"/>
                </a:lnTo>
                <a:lnTo>
                  <a:pt x="1927622" y="782889"/>
                </a:lnTo>
                <a:lnTo>
                  <a:pt x="1930400" y="784874"/>
                </a:lnTo>
                <a:lnTo>
                  <a:pt x="1933178" y="786065"/>
                </a:lnTo>
                <a:lnTo>
                  <a:pt x="1935560" y="786462"/>
                </a:lnTo>
                <a:lnTo>
                  <a:pt x="1938338" y="786859"/>
                </a:lnTo>
                <a:lnTo>
                  <a:pt x="1940322" y="786462"/>
                </a:lnTo>
                <a:lnTo>
                  <a:pt x="1942703" y="785271"/>
                </a:lnTo>
                <a:lnTo>
                  <a:pt x="1942703" y="774155"/>
                </a:lnTo>
                <a:lnTo>
                  <a:pt x="1943497" y="763039"/>
                </a:lnTo>
                <a:lnTo>
                  <a:pt x="1944688" y="752320"/>
                </a:lnTo>
                <a:lnTo>
                  <a:pt x="1946275" y="741998"/>
                </a:lnTo>
                <a:lnTo>
                  <a:pt x="1948656" y="731279"/>
                </a:lnTo>
                <a:lnTo>
                  <a:pt x="1951038" y="720559"/>
                </a:lnTo>
                <a:lnTo>
                  <a:pt x="1956991" y="699518"/>
                </a:lnTo>
                <a:lnTo>
                  <a:pt x="1962944" y="678874"/>
                </a:lnTo>
                <a:lnTo>
                  <a:pt x="1968500" y="657436"/>
                </a:lnTo>
                <a:lnTo>
                  <a:pt x="1971278" y="646717"/>
                </a:lnTo>
                <a:lnTo>
                  <a:pt x="1973263" y="636395"/>
                </a:lnTo>
                <a:lnTo>
                  <a:pt x="1975644" y="625279"/>
                </a:lnTo>
                <a:lnTo>
                  <a:pt x="1976835" y="614560"/>
                </a:lnTo>
                <a:lnTo>
                  <a:pt x="1981200" y="616148"/>
                </a:lnTo>
                <a:lnTo>
                  <a:pt x="1984375" y="617339"/>
                </a:lnTo>
                <a:lnTo>
                  <a:pt x="1987947" y="617736"/>
                </a:lnTo>
                <a:lnTo>
                  <a:pt x="1990725" y="617339"/>
                </a:lnTo>
                <a:lnTo>
                  <a:pt x="1993106" y="615751"/>
                </a:lnTo>
                <a:lnTo>
                  <a:pt x="1995091" y="613766"/>
                </a:lnTo>
                <a:lnTo>
                  <a:pt x="1996678" y="611384"/>
                </a:lnTo>
                <a:lnTo>
                  <a:pt x="1997869" y="609002"/>
                </a:lnTo>
                <a:lnTo>
                  <a:pt x="1999456" y="605826"/>
                </a:lnTo>
                <a:lnTo>
                  <a:pt x="2000250" y="602253"/>
                </a:lnTo>
                <a:lnTo>
                  <a:pt x="2001441" y="595504"/>
                </a:lnTo>
                <a:lnTo>
                  <a:pt x="2003028" y="582006"/>
                </a:lnTo>
                <a:lnTo>
                  <a:pt x="2004616" y="578433"/>
                </a:lnTo>
                <a:lnTo>
                  <a:pt x="2005806" y="575257"/>
                </a:lnTo>
                <a:lnTo>
                  <a:pt x="2007791" y="572081"/>
                </a:lnTo>
                <a:lnTo>
                  <a:pt x="2010172" y="569301"/>
                </a:lnTo>
                <a:lnTo>
                  <a:pt x="2013347" y="567317"/>
                </a:lnTo>
                <a:lnTo>
                  <a:pt x="2015728" y="564935"/>
                </a:lnTo>
                <a:lnTo>
                  <a:pt x="2021681" y="560964"/>
                </a:lnTo>
                <a:lnTo>
                  <a:pt x="2024856" y="558582"/>
                </a:lnTo>
                <a:lnTo>
                  <a:pt x="2027635" y="556597"/>
                </a:lnTo>
                <a:lnTo>
                  <a:pt x="2030016" y="553818"/>
                </a:lnTo>
                <a:lnTo>
                  <a:pt x="2032397" y="550642"/>
                </a:lnTo>
                <a:lnTo>
                  <a:pt x="2033588" y="547466"/>
                </a:lnTo>
                <a:lnTo>
                  <a:pt x="2034778" y="543496"/>
                </a:lnTo>
                <a:lnTo>
                  <a:pt x="2035175" y="539129"/>
                </a:lnTo>
                <a:lnTo>
                  <a:pt x="2034778" y="533968"/>
                </a:lnTo>
                <a:lnTo>
                  <a:pt x="2040335" y="534762"/>
                </a:lnTo>
                <a:lnTo>
                  <a:pt x="2044700" y="535556"/>
                </a:lnTo>
                <a:lnTo>
                  <a:pt x="2048272" y="535556"/>
                </a:lnTo>
                <a:lnTo>
                  <a:pt x="2050256" y="534762"/>
                </a:lnTo>
                <a:lnTo>
                  <a:pt x="2052241" y="533968"/>
                </a:lnTo>
                <a:lnTo>
                  <a:pt x="2053035" y="533174"/>
                </a:lnTo>
                <a:lnTo>
                  <a:pt x="2053431" y="531189"/>
                </a:lnTo>
                <a:lnTo>
                  <a:pt x="2053035" y="529204"/>
                </a:lnTo>
                <a:lnTo>
                  <a:pt x="2052241" y="524837"/>
                </a:lnTo>
                <a:lnTo>
                  <a:pt x="2050653" y="519279"/>
                </a:lnTo>
                <a:lnTo>
                  <a:pt x="2050653" y="516103"/>
                </a:lnTo>
                <a:lnTo>
                  <a:pt x="2050256" y="512530"/>
                </a:lnTo>
                <a:lnTo>
                  <a:pt x="2050653" y="509751"/>
                </a:lnTo>
                <a:lnTo>
                  <a:pt x="2051844" y="506178"/>
                </a:lnTo>
                <a:lnTo>
                  <a:pt x="2053431" y="502208"/>
                </a:lnTo>
                <a:lnTo>
                  <a:pt x="2055813" y="498238"/>
                </a:lnTo>
                <a:lnTo>
                  <a:pt x="2059781" y="491092"/>
                </a:lnTo>
                <a:lnTo>
                  <a:pt x="2062163" y="487519"/>
                </a:lnTo>
                <a:lnTo>
                  <a:pt x="2063750" y="483549"/>
                </a:lnTo>
                <a:lnTo>
                  <a:pt x="2065735" y="479182"/>
                </a:lnTo>
                <a:lnTo>
                  <a:pt x="2066131" y="474815"/>
                </a:lnTo>
                <a:lnTo>
                  <a:pt x="2066925" y="464493"/>
                </a:lnTo>
                <a:lnTo>
                  <a:pt x="2068116" y="452186"/>
                </a:lnTo>
                <a:lnTo>
                  <a:pt x="2070100" y="438688"/>
                </a:lnTo>
                <a:lnTo>
                  <a:pt x="2071291" y="431542"/>
                </a:lnTo>
                <a:lnTo>
                  <a:pt x="2072878" y="424793"/>
                </a:lnTo>
                <a:lnTo>
                  <a:pt x="2074863" y="418044"/>
                </a:lnTo>
                <a:lnTo>
                  <a:pt x="2076847" y="411692"/>
                </a:lnTo>
                <a:lnTo>
                  <a:pt x="2079625" y="405737"/>
                </a:lnTo>
                <a:lnTo>
                  <a:pt x="2082800" y="400178"/>
                </a:lnTo>
                <a:lnTo>
                  <a:pt x="2086372" y="395414"/>
                </a:lnTo>
                <a:lnTo>
                  <a:pt x="2090341" y="390650"/>
                </a:lnTo>
                <a:lnTo>
                  <a:pt x="2095103" y="387077"/>
                </a:lnTo>
                <a:lnTo>
                  <a:pt x="2097485" y="385092"/>
                </a:lnTo>
                <a:lnTo>
                  <a:pt x="2100263" y="383901"/>
                </a:lnTo>
                <a:lnTo>
                  <a:pt x="2097485" y="388665"/>
                </a:lnTo>
                <a:lnTo>
                  <a:pt x="2095103" y="394620"/>
                </a:lnTo>
                <a:lnTo>
                  <a:pt x="2092325" y="402560"/>
                </a:lnTo>
                <a:lnTo>
                  <a:pt x="2089944" y="411295"/>
                </a:lnTo>
                <a:lnTo>
                  <a:pt x="2087166" y="420823"/>
                </a:lnTo>
                <a:lnTo>
                  <a:pt x="2084785" y="431145"/>
                </a:lnTo>
                <a:lnTo>
                  <a:pt x="2082403" y="441467"/>
                </a:lnTo>
                <a:lnTo>
                  <a:pt x="2080419" y="452186"/>
                </a:lnTo>
                <a:lnTo>
                  <a:pt x="2078831" y="462508"/>
                </a:lnTo>
                <a:lnTo>
                  <a:pt x="2077641" y="472433"/>
                </a:lnTo>
                <a:lnTo>
                  <a:pt x="2076847" y="481961"/>
                </a:lnTo>
                <a:lnTo>
                  <a:pt x="2076450" y="490298"/>
                </a:lnTo>
                <a:lnTo>
                  <a:pt x="2076847" y="497047"/>
                </a:lnTo>
                <a:lnTo>
                  <a:pt x="2077244" y="500223"/>
                </a:lnTo>
                <a:lnTo>
                  <a:pt x="2078038" y="502605"/>
                </a:lnTo>
                <a:lnTo>
                  <a:pt x="2078831" y="504987"/>
                </a:lnTo>
                <a:lnTo>
                  <a:pt x="2080022" y="506575"/>
                </a:lnTo>
                <a:lnTo>
                  <a:pt x="2081213" y="507369"/>
                </a:lnTo>
                <a:lnTo>
                  <a:pt x="2082403" y="508163"/>
                </a:lnTo>
                <a:lnTo>
                  <a:pt x="2080022" y="510942"/>
                </a:lnTo>
                <a:lnTo>
                  <a:pt x="2077641" y="513721"/>
                </a:lnTo>
                <a:lnTo>
                  <a:pt x="2076053" y="516103"/>
                </a:lnTo>
                <a:lnTo>
                  <a:pt x="2074863" y="518882"/>
                </a:lnTo>
                <a:lnTo>
                  <a:pt x="2073275" y="521264"/>
                </a:lnTo>
                <a:lnTo>
                  <a:pt x="2072481" y="524043"/>
                </a:lnTo>
                <a:lnTo>
                  <a:pt x="2071688" y="529204"/>
                </a:lnTo>
                <a:lnTo>
                  <a:pt x="2071291" y="533968"/>
                </a:lnTo>
                <a:lnTo>
                  <a:pt x="2072085" y="539129"/>
                </a:lnTo>
                <a:lnTo>
                  <a:pt x="2072878" y="544290"/>
                </a:lnTo>
                <a:lnTo>
                  <a:pt x="2074863" y="549054"/>
                </a:lnTo>
                <a:lnTo>
                  <a:pt x="2078038" y="559376"/>
                </a:lnTo>
                <a:lnTo>
                  <a:pt x="2080022" y="564537"/>
                </a:lnTo>
                <a:lnTo>
                  <a:pt x="2081213" y="570493"/>
                </a:lnTo>
                <a:lnTo>
                  <a:pt x="2082006" y="575654"/>
                </a:lnTo>
                <a:lnTo>
                  <a:pt x="2082403" y="581212"/>
                </a:lnTo>
                <a:lnTo>
                  <a:pt x="2081610" y="586770"/>
                </a:lnTo>
                <a:lnTo>
                  <a:pt x="2080022" y="592725"/>
                </a:lnTo>
                <a:lnTo>
                  <a:pt x="2087960" y="587167"/>
                </a:lnTo>
                <a:lnTo>
                  <a:pt x="2089944" y="590343"/>
                </a:lnTo>
                <a:lnTo>
                  <a:pt x="2090738" y="592725"/>
                </a:lnTo>
                <a:lnTo>
                  <a:pt x="2091928" y="597886"/>
                </a:lnTo>
                <a:lnTo>
                  <a:pt x="2092722" y="603444"/>
                </a:lnTo>
                <a:lnTo>
                  <a:pt x="2092722" y="608605"/>
                </a:lnTo>
                <a:lnTo>
                  <a:pt x="2091928" y="618927"/>
                </a:lnTo>
                <a:lnTo>
                  <a:pt x="2091928" y="624485"/>
                </a:lnTo>
                <a:lnTo>
                  <a:pt x="2092325" y="629646"/>
                </a:lnTo>
                <a:lnTo>
                  <a:pt x="2092722" y="634410"/>
                </a:lnTo>
                <a:lnTo>
                  <a:pt x="2093913" y="637983"/>
                </a:lnTo>
                <a:lnTo>
                  <a:pt x="2095103" y="640365"/>
                </a:lnTo>
                <a:lnTo>
                  <a:pt x="2096294" y="642747"/>
                </a:lnTo>
                <a:lnTo>
                  <a:pt x="2097485" y="643541"/>
                </a:lnTo>
                <a:lnTo>
                  <a:pt x="2099469" y="644335"/>
                </a:lnTo>
                <a:lnTo>
                  <a:pt x="2101850" y="645923"/>
                </a:lnTo>
                <a:lnTo>
                  <a:pt x="2103438" y="646320"/>
                </a:lnTo>
                <a:lnTo>
                  <a:pt x="2104628" y="647114"/>
                </a:lnTo>
                <a:lnTo>
                  <a:pt x="2105422" y="648305"/>
                </a:lnTo>
                <a:lnTo>
                  <a:pt x="2106216" y="649893"/>
                </a:lnTo>
                <a:lnTo>
                  <a:pt x="2106216" y="652672"/>
                </a:lnTo>
                <a:lnTo>
                  <a:pt x="2106216" y="656245"/>
                </a:lnTo>
                <a:lnTo>
                  <a:pt x="2105819" y="661009"/>
                </a:lnTo>
                <a:lnTo>
                  <a:pt x="2105025" y="666567"/>
                </a:lnTo>
                <a:lnTo>
                  <a:pt x="2104628" y="670934"/>
                </a:lnTo>
                <a:lnTo>
                  <a:pt x="2104628" y="675698"/>
                </a:lnTo>
                <a:lnTo>
                  <a:pt x="2105025" y="680065"/>
                </a:lnTo>
                <a:lnTo>
                  <a:pt x="2105819" y="684432"/>
                </a:lnTo>
                <a:lnTo>
                  <a:pt x="2106613" y="688799"/>
                </a:lnTo>
                <a:lnTo>
                  <a:pt x="2108200" y="693166"/>
                </a:lnTo>
                <a:lnTo>
                  <a:pt x="2111375" y="701106"/>
                </a:lnTo>
                <a:lnTo>
                  <a:pt x="2114947" y="709840"/>
                </a:lnTo>
                <a:lnTo>
                  <a:pt x="2118122" y="718177"/>
                </a:lnTo>
                <a:lnTo>
                  <a:pt x="2119710" y="722544"/>
                </a:lnTo>
                <a:lnTo>
                  <a:pt x="2120503" y="726912"/>
                </a:lnTo>
                <a:lnTo>
                  <a:pt x="2121297" y="731279"/>
                </a:lnTo>
                <a:lnTo>
                  <a:pt x="2122488" y="736043"/>
                </a:lnTo>
                <a:lnTo>
                  <a:pt x="2118916" y="734851"/>
                </a:lnTo>
                <a:lnTo>
                  <a:pt x="2116138" y="734851"/>
                </a:lnTo>
                <a:lnTo>
                  <a:pt x="2114153" y="735646"/>
                </a:lnTo>
                <a:lnTo>
                  <a:pt x="2111772" y="736440"/>
                </a:lnTo>
                <a:lnTo>
                  <a:pt x="2110581" y="737631"/>
                </a:lnTo>
                <a:lnTo>
                  <a:pt x="2109391" y="739219"/>
                </a:lnTo>
                <a:lnTo>
                  <a:pt x="2107803" y="743586"/>
                </a:lnTo>
                <a:lnTo>
                  <a:pt x="2105819" y="748350"/>
                </a:lnTo>
                <a:lnTo>
                  <a:pt x="2104231" y="753114"/>
                </a:lnTo>
                <a:lnTo>
                  <a:pt x="2102247" y="755099"/>
                </a:lnTo>
                <a:lnTo>
                  <a:pt x="2101056" y="756687"/>
                </a:lnTo>
                <a:lnTo>
                  <a:pt x="2099072" y="757878"/>
                </a:lnTo>
                <a:lnTo>
                  <a:pt x="2096294" y="759069"/>
                </a:lnTo>
                <a:lnTo>
                  <a:pt x="2097881" y="762245"/>
                </a:lnTo>
                <a:lnTo>
                  <a:pt x="2099866" y="765024"/>
                </a:lnTo>
                <a:lnTo>
                  <a:pt x="2101453" y="766612"/>
                </a:lnTo>
                <a:lnTo>
                  <a:pt x="2103835" y="767406"/>
                </a:lnTo>
                <a:lnTo>
                  <a:pt x="2105819" y="767803"/>
                </a:lnTo>
                <a:lnTo>
                  <a:pt x="2108200" y="767803"/>
                </a:lnTo>
                <a:lnTo>
                  <a:pt x="2110185" y="767406"/>
                </a:lnTo>
                <a:lnTo>
                  <a:pt x="2112963" y="766612"/>
                </a:lnTo>
                <a:lnTo>
                  <a:pt x="2117725" y="764627"/>
                </a:lnTo>
                <a:lnTo>
                  <a:pt x="2122488" y="761848"/>
                </a:lnTo>
                <a:lnTo>
                  <a:pt x="2127250" y="760260"/>
                </a:lnTo>
                <a:lnTo>
                  <a:pt x="2129235" y="759466"/>
                </a:lnTo>
                <a:lnTo>
                  <a:pt x="2132013" y="759466"/>
                </a:lnTo>
                <a:lnTo>
                  <a:pt x="2130822" y="760260"/>
                </a:lnTo>
                <a:lnTo>
                  <a:pt x="2130028" y="761848"/>
                </a:lnTo>
                <a:lnTo>
                  <a:pt x="2129235" y="767009"/>
                </a:lnTo>
                <a:lnTo>
                  <a:pt x="2128441" y="773361"/>
                </a:lnTo>
                <a:lnTo>
                  <a:pt x="2127647" y="780110"/>
                </a:lnTo>
                <a:lnTo>
                  <a:pt x="2126853" y="793608"/>
                </a:lnTo>
                <a:lnTo>
                  <a:pt x="2126060" y="799166"/>
                </a:lnTo>
                <a:lnTo>
                  <a:pt x="2125266" y="802739"/>
                </a:lnTo>
                <a:lnTo>
                  <a:pt x="2124472" y="806312"/>
                </a:lnTo>
                <a:lnTo>
                  <a:pt x="2123281" y="809488"/>
                </a:lnTo>
                <a:lnTo>
                  <a:pt x="2119710" y="816634"/>
                </a:lnTo>
                <a:lnTo>
                  <a:pt x="2115741" y="822986"/>
                </a:lnTo>
                <a:lnTo>
                  <a:pt x="2112963" y="829338"/>
                </a:lnTo>
                <a:lnTo>
                  <a:pt x="2111375" y="832514"/>
                </a:lnTo>
                <a:lnTo>
                  <a:pt x="2110581" y="836087"/>
                </a:lnTo>
                <a:lnTo>
                  <a:pt x="2110581" y="838866"/>
                </a:lnTo>
                <a:lnTo>
                  <a:pt x="2110581" y="842439"/>
                </a:lnTo>
                <a:lnTo>
                  <a:pt x="2111772" y="845615"/>
                </a:lnTo>
                <a:lnTo>
                  <a:pt x="2113756" y="849188"/>
                </a:lnTo>
                <a:lnTo>
                  <a:pt x="2116138" y="852364"/>
                </a:lnTo>
                <a:lnTo>
                  <a:pt x="2119710" y="855937"/>
                </a:lnTo>
                <a:lnTo>
                  <a:pt x="2129631" y="846409"/>
                </a:lnTo>
                <a:lnTo>
                  <a:pt x="2134394" y="842042"/>
                </a:lnTo>
                <a:lnTo>
                  <a:pt x="2139156" y="838469"/>
                </a:lnTo>
                <a:lnTo>
                  <a:pt x="2141538" y="837278"/>
                </a:lnTo>
                <a:lnTo>
                  <a:pt x="2143919" y="836484"/>
                </a:lnTo>
                <a:lnTo>
                  <a:pt x="2146300" y="836087"/>
                </a:lnTo>
                <a:lnTo>
                  <a:pt x="2148681" y="836087"/>
                </a:lnTo>
                <a:lnTo>
                  <a:pt x="2151063" y="836484"/>
                </a:lnTo>
                <a:lnTo>
                  <a:pt x="2153047" y="837675"/>
                </a:lnTo>
                <a:lnTo>
                  <a:pt x="2155825" y="840057"/>
                </a:lnTo>
                <a:lnTo>
                  <a:pt x="2157810" y="842439"/>
                </a:lnTo>
                <a:lnTo>
                  <a:pt x="2160191" y="837278"/>
                </a:lnTo>
                <a:lnTo>
                  <a:pt x="2162572" y="832911"/>
                </a:lnTo>
                <a:lnTo>
                  <a:pt x="2165350" y="828147"/>
                </a:lnTo>
                <a:lnTo>
                  <a:pt x="2168525" y="824177"/>
                </a:lnTo>
                <a:lnTo>
                  <a:pt x="2172494" y="820604"/>
                </a:lnTo>
                <a:lnTo>
                  <a:pt x="2176463" y="817031"/>
                </a:lnTo>
                <a:lnTo>
                  <a:pt x="2180828" y="813458"/>
                </a:lnTo>
                <a:lnTo>
                  <a:pt x="2185591" y="810282"/>
                </a:lnTo>
                <a:lnTo>
                  <a:pt x="2195116" y="804724"/>
                </a:lnTo>
                <a:lnTo>
                  <a:pt x="2205038" y="799960"/>
                </a:lnTo>
                <a:lnTo>
                  <a:pt x="2214960" y="795593"/>
                </a:lnTo>
                <a:lnTo>
                  <a:pt x="2224485" y="791623"/>
                </a:lnTo>
                <a:lnTo>
                  <a:pt x="2225278" y="794005"/>
                </a:lnTo>
                <a:lnTo>
                  <a:pt x="2226866" y="795990"/>
                </a:lnTo>
                <a:lnTo>
                  <a:pt x="2229247" y="800357"/>
                </a:lnTo>
                <a:lnTo>
                  <a:pt x="2232819" y="804327"/>
                </a:lnTo>
                <a:lnTo>
                  <a:pt x="2235597" y="808297"/>
                </a:lnTo>
                <a:lnTo>
                  <a:pt x="2241947" y="803930"/>
                </a:lnTo>
                <a:lnTo>
                  <a:pt x="2248297" y="798769"/>
                </a:lnTo>
                <a:lnTo>
                  <a:pt x="2255441" y="793608"/>
                </a:lnTo>
                <a:lnTo>
                  <a:pt x="2262188" y="788844"/>
                </a:lnTo>
                <a:lnTo>
                  <a:pt x="2265760" y="786859"/>
                </a:lnTo>
                <a:lnTo>
                  <a:pt x="2269331" y="785668"/>
                </a:lnTo>
                <a:lnTo>
                  <a:pt x="2272506" y="784874"/>
                </a:lnTo>
                <a:lnTo>
                  <a:pt x="2276078" y="784477"/>
                </a:lnTo>
                <a:lnTo>
                  <a:pt x="2279650" y="784874"/>
                </a:lnTo>
                <a:lnTo>
                  <a:pt x="2282825" y="785668"/>
                </a:lnTo>
                <a:lnTo>
                  <a:pt x="2285603" y="788050"/>
                </a:lnTo>
                <a:lnTo>
                  <a:pt x="2288778" y="790432"/>
                </a:lnTo>
                <a:lnTo>
                  <a:pt x="2306638" y="772567"/>
                </a:lnTo>
                <a:lnTo>
                  <a:pt x="2311797" y="780904"/>
                </a:lnTo>
                <a:lnTo>
                  <a:pt x="2320131" y="776140"/>
                </a:lnTo>
                <a:lnTo>
                  <a:pt x="2327672" y="770979"/>
                </a:lnTo>
                <a:lnTo>
                  <a:pt x="2334816" y="765024"/>
                </a:lnTo>
                <a:lnTo>
                  <a:pt x="2341563" y="758275"/>
                </a:lnTo>
                <a:lnTo>
                  <a:pt x="2347913" y="751526"/>
                </a:lnTo>
                <a:lnTo>
                  <a:pt x="2354660" y="743983"/>
                </a:lnTo>
                <a:lnTo>
                  <a:pt x="2366566" y="728897"/>
                </a:lnTo>
                <a:lnTo>
                  <a:pt x="2378869" y="713413"/>
                </a:lnTo>
                <a:lnTo>
                  <a:pt x="2384822" y="705870"/>
                </a:lnTo>
                <a:lnTo>
                  <a:pt x="2391172" y="699121"/>
                </a:lnTo>
                <a:lnTo>
                  <a:pt x="2397522" y="691975"/>
                </a:lnTo>
                <a:lnTo>
                  <a:pt x="2403872" y="685623"/>
                </a:lnTo>
                <a:lnTo>
                  <a:pt x="2411016" y="679668"/>
                </a:lnTo>
                <a:lnTo>
                  <a:pt x="2418160" y="674507"/>
                </a:lnTo>
                <a:lnTo>
                  <a:pt x="2416175" y="681653"/>
                </a:lnTo>
                <a:lnTo>
                  <a:pt x="2413397" y="688799"/>
                </a:lnTo>
                <a:lnTo>
                  <a:pt x="2407444" y="702694"/>
                </a:lnTo>
                <a:lnTo>
                  <a:pt x="2400697" y="715398"/>
                </a:lnTo>
                <a:lnTo>
                  <a:pt x="2393156" y="728499"/>
                </a:lnTo>
                <a:lnTo>
                  <a:pt x="2385219" y="741601"/>
                </a:lnTo>
                <a:lnTo>
                  <a:pt x="2377678" y="753908"/>
                </a:lnTo>
                <a:lnTo>
                  <a:pt x="2361406" y="779713"/>
                </a:lnTo>
                <a:lnTo>
                  <a:pt x="2357041" y="787653"/>
                </a:lnTo>
                <a:lnTo>
                  <a:pt x="2353866" y="795990"/>
                </a:lnTo>
                <a:lnTo>
                  <a:pt x="2349897" y="804724"/>
                </a:lnTo>
                <a:lnTo>
                  <a:pt x="2345928" y="813458"/>
                </a:lnTo>
                <a:lnTo>
                  <a:pt x="2341166" y="821795"/>
                </a:lnTo>
                <a:lnTo>
                  <a:pt x="2338388" y="825765"/>
                </a:lnTo>
                <a:lnTo>
                  <a:pt x="2336006" y="828941"/>
                </a:lnTo>
                <a:lnTo>
                  <a:pt x="2332831" y="832117"/>
                </a:lnTo>
                <a:lnTo>
                  <a:pt x="2329656" y="835293"/>
                </a:lnTo>
                <a:lnTo>
                  <a:pt x="2325688" y="837278"/>
                </a:lnTo>
                <a:lnTo>
                  <a:pt x="2321322" y="839660"/>
                </a:lnTo>
                <a:lnTo>
                  <a:pt x="2324894" y="840851"/>
                </a:lnTo>
                <a:lnTo>
                  <a:pt x="2327275" y="842042"/>
                </a:lnTo>
                <a:lnTo>
                  <a:pt x="2329656" y="843630"/>
                </a:lnTo>
                <a:lnTo>
                  <a:pt x="2331244" y="845615"/>
                </a:lnTo>
                <a:lnTo>
                  <a:pt x="2332831" y="847203"/>
                </a:lnTo>
                <a:lnTo>
                  <a:pt x="2334419" y="849585"/>
                </a:lnTo>
                <a:lnTo>
                  <a:pt x="2334816" y="851173"/>
                </a:lnTo>
                <a:lnTo>
                  <a:pt x="2335610" y="853555"/>
                </a:lnTo>
                <a:lnTo>
                  <a:pt x="2335610" y="855540"/>
                </a:lnTo>
                <a:lnTo>
                  <a:pt x="2335610" y="858319"/>
                </a:lnTo>
                <a:lnTo>
                  <a:pt x="2334816" y="862289"/>
                </a:lnTo>
                <a:lnTo>
                  <a:pt x="2332831" y="867053"/>
                </a:lnTo>
                <a:lnTo>
                  <a:pt x="2330450" y="871817"/>
                </a:lnTo>
                <a:lnTo>
                  <a:pt x="2326878" y="876581"/>
                </a:lnTo>
                <a:lnTo>
                  <a:pt x="2322910" y="881345"/>
                </a:lnTo>
                <a:lnTo>
                  <a:pt x="2318544" y="885315"/>
                </a:lnTo>
                <a:lnTo>
                  <a:pt x="2314178" y="889285"/>
                </a:lnTo>
                <a:lnTo>
                  <a:pt x="2309416" y="892462"/>
                </a:lnTo>
                <a:lnTo>
                  <a:pt x="2304653" y="894844"/>
                </a:lnTo>
                <a:lnTo>
                  <a:pt x="2299891" y="897226"/>
                </a:lnTo>
                <a:lnTo>
                  <a:pt x="2295525" y="898020"/>
                </a:lnTo>
                <a:lnTo>
                  <a:pt x="2297510" y="900799"/>
                </a:lnTo>
                <a:lnTo>
                  <a:pt x="2299097" y="903578"/>
                </a:lnTo>
                <a:lnTo>
                  <a:pt x="2302669" y="909136"/>
                </a:lnTo>
                <a:lnTo>
                  <a:pt x="2304256" y="912312"/>
                </a:lnTo>
                <a:lnTo>
                  <a:pt x="2307035" y="913900"/>
                </a:lnTo>
                <a:lnTo>
                  <a:pt x="2308225" y="915091"/>
                </a:lnTo>
                <a:lnTo>
                  <a:pt x="2309416" y="915885"/>
                </a:lnTo>
                <a:lnTo>
                  <a:pt x="2311400" y="915885"/>
                </a:lnTo>
                <a:lnTo>
                  <a:pt x="2312988" y="915885"/>
                </a:lnTo>
                <a:lnTo>
                  <a:pt x="2307431" y="921840"/>
                </a:lnTo>
                <a:lnTo>
                  <a:pt x="2302669" y="927795"/>
                </a:lnTo>
                <a:lnTo>
                  <a:pt x="2297906" y="934544"/>
                </a:lnTo>
                <a:lnTo>
                  <a:pt x="2293541" y="940896"/>
                </a:lnTo>
                <a:lnTo>
                  <a:pt x="2288778" y="947248"/>
                </a:lnTo>
                <a:lnTo>
                  <a:pt x="2284413" y="953997"/>
                </a:lnTo>
                <a:lnTo>
                  <a:pt x="2279253" y="960349"/>
                </a:lnTo>
                <a:lnTo>
                  <a:pt x="2273697" y="965907"/>
                </a:lnTo>
                <a:lnTo>
                  <a:pt x="2270522" y="968686"/>
                </a:lnTo>
                <a:lnTo>
                  <a:pt x="2267347" y="970671"/>
                </a:lnTo>
                <a:lnTo>
                  <a:pt x="2262188" y="973847"/>
                </a:lnTo>
                <a:lnTo>
                  <a:pt x="2257822" y="975435"/>
                </a:lnTo>
                <a:lnTo>
                  <a:pt x="2254647" y="977023"/>
                </a:lnTo>
                <a:lnTo>
                  <a:pt x="2251869" y="978214"/>
                </a:lnTo>
                <a:lnTo>
                  <a:pt x="2250678" y="979405"/>
                </a:lnTo>
                <a:lnTo>
                  <a:pt x="2249885" y="980596"/>
                </a:lnTo>
                <a:lnTo>
                  <a:pt x="2248694" y="982581"/>
                </a:lnTo>
                <a:lnTo>
                  <a:pt x="2247900" y="984963"/>
                </a:lnTo>
                <a:lnTo>
                  <a:pt x="2247106" y="991712"/>
                </a:lnTo>
                <a:lnTo>
                  <a:pt x="2246710" y="994094"/>
                </a:lnTo>
                <a:lnTo>
                  <a:pt x="2245916" y="996476"/>
                </a:lnTo>
                <a:lnTo>
                  <a:pt x="2244725" y="998461"/>
                </a:lnTo>
                <a:lnTo>
                  <a:pt x="2243138" y="1000843"/>
                </a:lnTo>
                <a:lnTo>
                  <a:pt x="2241550" y="1002431"/>
                </a:lnTo>
                <a:lnTo>
                  <a:pt x="2239963" y="1003622"/>
                </a:lnTo>
                <a:lnTo>
                  <a:pt x="2235597" y="1006798"/>
                </a:lnTo>
                <a:lnTo>
                  <a:pt x="2230041" y="1008783"/>
                </a:lnTo>
                <a:lnTo>
                  <a:pt x="2224881" y="1011165"/>
                </a:lnTo>
                <a:lnTo>
                  <a:pt x="2213372" y="1014341"/>
                </a:lnTo>
                <a:lnTo>
                  <a:pt x="2201466" y="1016723"/>
                </a:lnTo>
                <a:lnTo>
                  <a:pt x="2196306" y="1018311"/>
                </a:lnTo>
                <a:lnTo>
                  <a:pt x="2191941" y="1020296"/>
                </a:lnTo>
                <a:lnTo>
                  <a:pt x="2188369" y="1021884"/>
                </a:lnTo>
                <a:lnTo>
                  <a:pt x="2186781" y="1023075"/>
                </a:lnTo>
                <a:lnTo>
                  <a:pt x="2185591" y="1024663"/>
                </a:lnTo>
                <a:lnTo>
                  <a:pt x="2184797" y="1026251"/>
                </a:lnTo>
                <a:lnTo>
                  <a:pt x="2184003" y="1027442"/>
                </a:lnTo>
                <a:lnTo>
                  <a:pt x="2183606" y="1029824"/>
                </a:lnTo>
                <a:lnTo>
                  <a:pt x="2183606" y="1031412"/>
                </a:lnTo>
                <a:lnTo>
                  <a:pt x="2187972" y="1033794"/>
                </a:lnTo>
                <a:lnTo>
                  <a:pt x="2191941" y="1034985"/>
                </a:lnTo>
                <a:lnTo>
                  <a:pt x="2196306" y="1035382"/>
                </a:lnTo>
                <a:lnTo>
                  <a:pt x="2200672" y="1035779"/>
                </a:lnTo>
                <a:lnTo>
                  <a:pt x="2205435" y="1035779"/>
                </a:lnTo>
                <a:lnTo>
                  <a:pt x="2210197" y="1035382"/>
                </a:lnTo>
                <a:lnTo>
                  <a:pt x="2219722" y="1033794"/>
                </a:lnTo>
                <a:lnTo>
                  <a:pt x="2229247" y="1031015"/>
                </a:lnTo>
                <a:lnTo>
                  <a:pt x="2238375" y="1028633"/>
                </a:lnTo>
                <a:lnTo>
                  <a:pt x="2247503" y="1026251"/>
                </a:lnTo>
                <a:lnTo>
                  <a:pt x="2251869" y="1025457"/>
                </a:lnTo>
                <a:lnTo>
                  <a:pt x="2256235" y="1025060"/>
                </a:lnTo>
                <a:lnTo>
                  <a:pt x="2263775" y="1027045"/>
                </a:lnTo>
                <a:lnTo>
                  <a:pt x="2271316" y="1029030"/>
                </a:lnTo>
                <a:lnTo>
                  <a:pt x="2278856" y="1030618"/>
                </a:lnTo>
                <a:lnTo>
                  <a:pt x="2286397" y="1031809"/>
                </a:lnTo>
                <a:lnTo>
                  <a:pt x="2294335" y="1032603"/>
                </a:lnTo>
                <a:lnTo>
                  <a:pt x="2302272" y="1033794"/>
                </a:lnTo>
                <a:lnTo>
                  <a:pt x="2317750" y="1034191"/>
                </a:lnTo>
                <a:lnTo>
                  <a:pt x="2334419" y="1034191"/>
                </a:lnTo>
                <a:lnTo>
                  <a:pt x="2350294" y="1033397"/>
                </a:lnTo>
                <a:lnTo>
                  <a:pt x="2366566" y="1031412"/>
                </a:lnTo>
                <a:lnTo>
                  <a:pt x="2382838" y="1029030"/>
                </a:lnTo>
                <a:lnTo>
                  <a:pt x="2387600" y="1026251"/>
                </a:lnTo>
                <a:lnTo>
                  <a:pt x="2391966" y="1022678"/>
                </a:lnTo>
                <a:lnTo>
                  <a:pt x="2401491" y="1015929"/>
                </a:lnTo>
                <a:lnTo>
                  <a:pt x="2406253" y="1012753"/>
                </a:lnTo>
                <a:lnTo>
                  <a:pt x="2411413" y="1010371"/>
                </a:lnTo>
                <a:lnTo>
                  <a:pt x="2413794" y="1009577"/>
                </a:lnTo>
                <a:lnTo>
                  <a:pt x="2416572" y="1008783"/>
                </a:lnTo>
                <a:lnTo>
                  <a:pt x="2419747" y="1008386"/>
                </a:lnTo>
                <a:lnTo>
                  <a:pt x="2422128" y="1008386"/>
                </a:lnTo>
                <a:lnTo>
                  <a:pt x="2420541" y="1011562"/>
                </a:lnTo>
                <a:lnTo>
                  <a:pt x="2418160" y="1014738"/>
                </a:lnTo>
                <a:lnTo>
                  <a:pt x="2413000" y="1020296"/>
                </a:lnTo>
                <a:lnTo>
                  <a:pt x="2407444" y="1025457"/>
                </a:lnTo>
                <a:lnTo>
                  <a:pt x="2401094" y="1030221"/>
                </a:lnTo>
                <a:lnTo>
                  <a:pt x="2393950" y="1034588"/>
                </a:lnTo>
                <a:lnTo>
                  <a:pt x="2386806" y="1038558"/>
                </a:lnTo>
                <a:lnTo>
                  <a:pt x="2378869" y="1041734"/>
                </a:lnTo>
                <a:lnTo>
                  <a:pt x="2370931" y="1045307"/>
                </a:lnTo>
                <a:lnTo>
                  <a:pt x="2355056" y="1052056"/>
                </a:lnTo>
                <a:lnTo>
                  <a:pt x="2339181" y="1058011"/>
                </a:lnTo>
                <a:lnTo>
                  <a:pt x="2323703" y="1063967"/>
                </a:lnTo>
                <a:lnTo>
                  <a:pt x="2316956" y="1067540"/>
                </a:lnTo>
                <a:lnTo>
                  <a:pt x="2311003" y="1071113"/>
                </a:lnTo>
                <a:lnTo>
                  <a:pt x="2303066" y="1075083"/>
                </a:lnTo>
                <a:lnTo>
                  <a:pt x="2295525" y="1079450"/>
                </a:lnTo>
                <a:lnTo>
                  <a:pt x="2287985" y="1083023"/>
                </a:lnTo>
                <a:lnTo>
                  <a:pt x="2280047" y="1086596"/>
                </a:lnTo>
                <a:lnTo>
                  <a:pt x="2264172" y="1092551"/>
                </a:lnTo>
                <a:lnTo>
                  <a:pt x="2247900" y="1097712"/>
                </a:lnTo>
                <a:lnTo>
                  <a:pt x="2231628" y="1102873"/>
                </a:lnTo>
                <a:lnTo>
                  <a:pt x="2214960" y="1107240"/>
                </a:lnTo>
                <a:lnTo>
                  <a:pt x="2182019" y="1116371"/>
                </a:lnTo>
                <a:lnTo>
                  <a:pt x="2175272" y="1118753"/>
                </a:lnTo>
                <a:lnTo>
                  <a:pt x="2167731" y="1121532"/>
                </a:lnTo>
                <a:lnTo>
                  <a:pt x="2152253" y="1127884"/>
                </a:lnTo>
                <a:lnTo>
                  <a:pt x="2136378" y="1133839"/>
                </a:lnTo>
                <a:lnTo>
                  <a:pt x="2127647" y="1137015"/>
                </a:lnTo>
                <a:lnTo>
                  <a:pt x="2119313" y="1139397"/>
                </a:lnTo>
                <a:lnTo>
                  <a:pt x="2111375" y="1141779"/>
                </a:lnTo>
                <a:lnTo>
                  <a:pt x="2103438" y="1143367"/>
                </a:lnTo>
                <a:lnTo>
                  <a:pt x="2095500" y="1144161"/>
                </a:lnTo>
                <a:lnTo>
                  <a:pt x="2087960" y="1144161"/>
                </a:lnTo>
                <a:lnTo>
                  <a:pt x="2084785" y="1143764"/>
                </a:lnTo>
                <a:lnTo>
                  <a:pt x="2081213" y="1143367"/>
                </a:lnTo>
                <a:lnTo>
                  <a:pt x="2077641" y="1142573"/>
                </a:lnTo>
                <a:lnTo>
                  <a:pt x="2074863" y="1140985"/>
                </a:lnTo>
                <a:lnTo>
                  <a:pt x="2071688" y="1139794"/>
                </a:lnTo>
                <a:lnTo>
                  <a:pt x="2068513" y="1138206"/>
                </a:lnTo>
                <a:lnTo>
                  <a:pt x="2066131" y="1135824"/>
                </a:lnTo>
                <a:lnTo>
                  <a:pt x="2063353" y="1133442"/>
                </a:lnTo>
                <a:lnTo>
                  <a:pt x="2059385" y="1129869"/>
                </a:lnTo>
                <a:lnTo>
                  <a:pt x="2055813" y="1127884"/>
                </a:lnTo>
                <a:lnTo>
                  <a:pt x="2050653" y="1125502"/>
                </a:lnTo>
                <a:lnTo>
                  <a:pt x="2045891" y="1124311"/>
                </a:lnTo>
                <a:lnTo>
                  <a:pt x="2041128" y="1123120"/>
                </a:lnTo>
                <a:lnTo>
                  <a:pt x="2035969" y="1121929"/>
                </a:lnTo>
                <a:lnTo>
                  <a:pt x="2026444" y="1120738"/>
                </a:lnTo>
                <a:lnTo>
                  <a:pt x="2021681" y="1119547"/>
                </a:lnTo>
                <a:lnTo>
                  <a:pt x="2017316" y="1118356"/>
                </a:lnTo>
                <a:lnTo>
                  <a:pt x="2013347" y="1116371"/>
                </a:lnTo>
                <a:lnTo>
                  <a:pt x="2009775" y="1113989"/>
                </a:lnTo>
                <a:lnTo>
                  <a:pt x="2006600" y="1110416"/>
                </a:lnTo>
                <a:lnTo>
                  <a:pt x="2005410" y="1108828"/>
                </a:lnTo>
                <a:lnTo>
                  <a:pt x="2004219" y="1106446"/>
                </a:lnTo>
                <a:lnTo>
                  <a:pt x="2003028" y="1104064"/>
                </a:lnTo>
                <a:lnTo>
                  <a:pt x="2002235" y="1100888"/>
                </a:lnTo>
                <a:lnTo>
                  <a:pt x="2001044" y="1094933"/>
                </a:lnTo>
                <a:lnTo>
                  <a:pt x="1995488" y="1099697"/>
                </a:lnTo>
                <a:lnTo>
                  <a:pt x="1989931" y="1104858"/>
                </a:lnTo>
                <a:lnTo>
                  <a:pt x="1983978" y="1110019"/>
                </a:lnTo>
                <a:lnTo>
                  <a:pt x="1979216" y="1115577"/>
                </a:lnTo>
                <a:lnTo>
                  <a:pt x="1974056" y="1120738"/>
                </a:lnTo>
                <a:lnTo>
                  <a:pt x="1969294" y="1126693"/>
                </a:lnTo>
                <a:lnTo>
                  <a:pt x="1960563" y="1138603"/>
                </a:lnTo>
                <a:lnTo>
                  <a:pt x="1952625" y="1151307"/>
                </a:lnTo>
                <a:lnTo>
                  <a:pt x="1945085" y="1164011"/>
                </a:lnTo>
                <a:lnTo>
                  <a:pt x="1938338" y="1177509"/>
                </a:lnTo>
                <a:lnTo>
                  <a:pt x="1931988" y="1191404"/>
                </a:lnTo>
                <a:lnTo>
                  <a:pt x="1926035" y="1205299"/>
                </a:lnTo>
                <a:lnTo>
                  <a:pt x="1920875" y="1219591"/>
                </a:lnTo>
                <a:lnTo>
                  <a:pt x="1916113" y="1234281"/>
                </a:lnTo>
                <a:lnTo>
                  <a:pt x="1911350" y="1248573"/>
                </a:lnTo>
                <a:lnTo>
                  <a:pt x="1903016" y="1277554"/>
                </a:lnTo>
                <a:lnTo>
                  <a:pt x="1895475" y="1306138"/>
                </a:lnTo>
                <a:lnTo>
                  <a:pt x="1887141" y="1338692"/>
                </a:lnTo>
                <a:lnTo>
                  <a:pt x="1878013" y="1370849"/>
                </a:lnTo>
                <a:lnTo>
                  <a:pt x="1872853" y="1386729"/>
                </a:lnTo>
                <a:lnTo>
                  <a:pt x="1867694" y="1403007"/>
                </a:lnTo>
                <a:lnTo>
                  <a:pt x="1861741" y="1418490"/>
                </a:lnTo>
                <a:lnTo>
                  <a:pt x="1855391" y="1433973"/>
                </a:lnTo>
                <a:lnTo>
                  <a:pt x="1856185" y="1437943"/>
                </a:lnTo>
                <a:lnTo>
                  <a:pt x="1856978" y="1441119"/>
                </a:lnTo>
                <a:lnTo>
                  <a:pt x="1858169" y="1443501"/>
                </a:lnTo>
                <a:lnTo>
                  <a:pt x="1859360" y="1445883"/>
                </a:lnTo>
                <a:lnTo>
                  <a:pt x="1860550" y="1447074"/>
                </a:lnTo>
                <a:lnTo>
                  <a:pt x="1862535" y="1447868"/>
                </a:lnTo>
                <a:lnTo>
                  <a:pt x="1863725" y="1448265"/>
                </a:lnTo>
                <a:lnTo>
                  <a:pt x="1865313" y="1449059"/>
                </a:lnTo>
                <a:lnTo>
                  <a:pt x="1867297" y="1448265"/>
                </a:lnTo>
                <a:lnTo>
                  <a:pt x="1869281" y="1447471"/>
                </a:lnTo>
                <a:lnTo>
                  <a:pt x="1873250" y="1445486"/>
                </a:lnTo>
                <a:lnTo>
                  <a:pt x="1877219" y="1441913"/>
                </a:lnTo>
                <a:lnTo>
                  <a:pt x="1881188" y="1437149"/>
                </a:lnTo>
                <a:lnTo>
                  <a:pt x="1885156" y="1432385"/>
                </a:lnTo>
                <a:lnTo>
                  <a:pt x="1889125" y="1426827"/>
                </a:lnTo>
                <a:lnTo>
                  <a:pt x="1896269" y="1416108"/>
                </a:lnTo>
                <a:lnTo>
                  <a:pt x="1901825" y="1406977"/>
                </a:lnTo>
                <a:lnTo>
                  <a:pt x="1904206" y="1401022"/>
                </a:lnTo>
                <a:lnTo>
                  <a:pt x="1906588" y="1401022"/>
                </a:lnTo>
                <a:lnTo>
                  <a:pt x="1908572" y="1401816"/>
                </a:lnTo>
                <a:lnTo>
                  <a:pt x="1910556" y="1403007"/>
                </a:lnTo>
                <a:lnTo>
                  <a:pt x="1911747" y="1404198"/>
                </a:lnTo>
                <a:lnTo>
                  <a:pt x="1914525" y="1407374"/>
                </a:lnTo>
                <a:lnTo>
                  <a:pt x="1916510" y="1411344"/>
                </a:lnTo>
                <a:lnTo>
                  <a:pt x="1917303" y="1405786"/>
                </a:lnTo>
                <a:lnTo>
                  <a:pt x="1919288" y="1399434"/>
                </a:lnTo>
                <a:lnTo>
                  <a:pt x="1921669" y="1392685"/>
                </a:lnTo>
                <a:lnTo>
                  <a:pt x="1925241" y="1385141"/>
                </a:lnTo>
                <a:lnTo>
                  <a:pt x="1929606" y="1377201"/>
                </a:lnTo>
                <a:lnTo>
                  <a:pt x="1934369" y="1369261"/>
                </a:lnTo>
                <a:lnTo>
                  <a:pt x="1939528" y="1361321"/>
                </a:lnTo>
                <a:lnTo>
                  <a:pt x="1944688" y="1352984"/>
                </a:lnTo>
                <a:lnTo>
                  <a:pt x="1950244" y="1345441"/>
                </a:lnTo>
                <a:lnTo>
                  <a:pt x="1956197" y="1337898"/>
                </a:lnTo>
                <a:lnTo>
                  <a:pt x="1962150" y="1331149"/>
                </a:lnTo>
                <a:lnTo>
                  <a:pt x="1967706" y="1324797"/>
                </a:lnTo>
                <a:lnTo>
                  <a:pt x="1972866" y="1319636"/>
                </a:lnTo>
                <a:lnTo>
                  <a:pt x="1978025" y="1315269"/>
                </a:lnTo>
                <a:lnTo>
                  <a:pt x="1982391" y="1312887"/>
                </a:lnTo>
                <a:lnTo>
                  <a:pt x="1984375" y="1312093"/>
                </a:lnTo>
                <a:lnTo>
                  <a:pt x="1986360" y="1310902"/>
                </a:lnTo>
                <a:lnTo>
                  <a:pt x="1986360" y="1313284"/>
                </a:lnTo>
                <a:lnTo>
                  <a:pt x="1985963" y="1315666"/>
                </a:lnTo>
                <a:lnTo>
                  <a:pt x="1985169" y="1320430"/>
                </a:lnTo>
                <a:lnTo>
                  <a:pt x="1983185" y="1325988"/>
                </a:lnTo>
                <a:lnTo>
                  <a:pt x="1981200" y="1331943"/>
                </a:lnTo>
                <a:lnTo>
                  <a:pt x="1976438" y="1343456"/>
                </a:lnTo>
                <a:lnTo>
                  <a:pt x="1974453" y="1349014"/>
                </a:lnTo>
                <a:lnTo>
                  <a:pt x="1972866" y="1354969"/>
                </a:lnTo>
                <a:lnTo>
                  <a:pt x="1972072" y="1360527"/>
                </a:lnTo>
                <a:lnTo>
                  <a:pt x="1970088" y="1366482"/>
                </a:lnTo>
                <a:lnTo>
                  <a:pt x="1968103" y="1373628"/>
                </a:lnTo>
                <a:lnTo>
                  <a:pt x="1966119" y="1380774"/>
                </a:lnTo>
                <a:lnTo>
                  <a:pt x="1963341" y="1387920"/>
                </a:lnTo>
                <a:lnTo>
                  <a:pt x="1960166" y="1394670"/>
                </a:lnTo>
                <a:lnTo>
                  <a:pt x="1957388" y="1400228"/>
                </a:lnTo>
                <a:lnTo>
                  <a:pt x="1954213" y="1405389"/>
                </a:lnTo>
                <a:lnTo>
                  <a:pt x="1946672" y="1414520"/>
                </a:lnTo>
                <a:lnTo>
                  <a:pt x="1943497" y="1419681"/>
                </a:lnTo>
                <a:lnTo>
                  <a:pt x="1939925" y="1425239"/>
                </a:lnTo>
                <a:lnTo>
                  <a:pt x="1939131" y="1427621"/>
                </a:lnTo>
                <a:lnTo>
                  <a:pt x="1938338" y="1430400"/>
                </a:lnTo>
                <a:lnTo>
                  <a:pt x="1937941" y="1432782"/>
                </a:lnTo>
                <a:lnTo>
                  <a:pt x="1938338" y="1435561"/>
                </a:lnTo>
                <a:lnTo>
                  <a:pt x="1939131" y="1437943"/>
                </a:lnTo>
                <a:lnTo>
                  <a:pt x="1940322" y="1440325"/>
                </a:lnTo>
                <a:lnTo>
                  <a:pt x="1942703" y="1442707"/>
                </a:lnTo>
                <a:lnTo>
                  <a:pt x="1945481" y="1445089"/>
                </a:lnTo>
                <a:lnTo>
                  <a:pt x="1941513" y="1448265"/>
                </a:lnTo>
                <a:lnTo>
                  <a:pt x="1938338" y="1451838"/>
                </a:lnTo>
                <a:lnTo>
                  <a:pt x="1934766" y="1455411"/>
                </a:lnTo>
                <a:lnTo>
                  <a:pt x="1931591" y="1459381"/>
                </a:lnTo>
                <a:lnTo>
                  <a:pt x="1928813" y="1463748"/>
                </a:lnTo>
                <a:lnTo>
                  <a:pt x="1925638" y="1468115"/>
                </a:lnTo>
                <a:lnTo>
                  <a:pt x="1920478" y="1477246"/>
                </a:lnTo>
                <a:lnTo>
                  <a:pt x="1916113" y="1486774"/>
                </a:lnTo>
                <a:lnTo>
                  <a:pt x="1914525" y="1491538"/>
                </a:lnTo>
                <a:lnTo>
                  <a:pt x="1912938" y="1496302"/>
                </a:lnTo>
                <a:lnTo>
                  <a:pt x="1911747" y="1501463"/>
                </a:lnTo>
                <a:lnTo>
                  <a:pt x="1910953" y="1506227"/>
                </a:lnTo>
                <a:lnTo>
                  <a:pt x="1910160" y="1511388"/>
                </a:lnTo>
                <a:lnTo>
                  <a:pt x="1910160" y="1516152"/>
                </a:lnTo>
                <a:lnTo>
                  <a:pt x="1912144" y="1516946"/>
                </a:lnTo>
                <a:lnTo>
                  <a:pt x="1913731" y="1517343"/>
                </a:lnTo>
                <a:lnTo>
                  <a:pt x="1916113" y="1516946"/>
                </a:lnTo>
                <a:lnTo>
                  <a:pt x="1917700" y="1516549"/>
                </a:lnTo>
                <a:lnTo>
                  <a:pt x="1921272" y="1514167"/>
                </a:lnTo>
                <a:lnTo>
                  <a:pt x="1924844" y="1511785"/>
                </a:lnTo>
                <a:lnTo>
                  <a:pt x="1914525" y="1534017"/>
                </a:lnTo>
                <a:lnTo>
                  <a:pt x="1907778" y="1549103"/>
                </a:lnTo>
                <a:lnTo>
                  <a:pt x="1901031" y="1564587"/>
                </a:lnTo>
                <a:lnTo>
                  <a:pt x="1894681" y="1580467"/>
                </a:lnTo>
                <a:lnTo>
                  <a:pt x="1892300" y="1588407"/>
                </a:lnTo>
                <a:lnTo>
                  <a:pt x="1890713" y="1595950"/>
                </a:lnTo>
                <a:lnTo>
                  <a:pt x="1889125" y="1602302"/>
                </a:lnTo>
                <a:lnTo>
                  <a:pt x="1888331" y="1608654"/>
                </a:lnTo>
                <a:lnTo>
                  <a:pt x="1888331" y="1614212"/>
                </a:lnTo>
                <a:lnTo>
                  <a:pt x="1888728" y="1616197"/>
                </a:lnTo>
                <a:lnTo>
                  <a:pt x="1889125" y="1618182"/>
                </a:lnTo>
                <a:lnTo>
                  <a:pt x="1890713" y="1616991"/>
                </a:lnTo>
                <a:lnTo>
                  <a:pt x="1892300" y="1616197"/>
                </a:lnTo>
                <a:lnTo>
                  <a:pt x="1896269" y="1615006"/>
                </a:lnTo>
                <a:lnTo>
                  <a:pt x="1901825" y="1613418"/>
                </a:lnTo>
                <a:lnTo>
                  <a:pt x="1907381" y="1612624"/>
                </a:lnTo>
                <a:lnTo>
                  <a:pt x="1919685" y="1611036"/>
                </a:lnTo>
                <a:lnTo>
                  <a:pt x="1924844" y="1610242"/>
                </a:lnTo>
                <a:lnTo>
                  <a:pt x="1928813" y="1609448"/>
                </a:lnTo>
                <a:lnTo>
                  <a:pt x="1940322" y="1605081"/>
                </a:lnTo>
                <a:lnTo>
                  <a:pt x="1944291" y="1603096"/>
                </a:lnTo>
                <a:lnTo>
                  <a:pt x="1947863" y="1601111"/>
                </a:lnTo>
                <a:lnTo>
                  <a:pt x="1950244" y="1599126"/>
                </a:lnTo>
                <a:lnTo>
                  <a:pt x="1952625" y="1597141"/>
                </a:lnTo>
                <a:lnTo>
                  <a:pt x="1953816" y="1594759"/>
                </a:lnTo>
                <a:lnTo>
                  <a:pt x="1954610" y="1592377"/>
                </a:lnTo>
                <a:lnTo>
                  <a:pt x="1955006" y="1589598"/>
                </a:lnTo>
                <a:lnTo>
                  <a:pt x="1955006" y="1586819"/>
                </a:lnTo>
                <a:lnTo>
                  <a:pt x="1954213" y="1578879"/>
                </a:lnTo>
                <a:lnTo>
                  <a:pt x="1953419" y="1568954"/>
                </a:lnTo>
                <a:lnTo>
                  <a:pt x="1953022" y="1555852"/>
                </a:lnTo>
                <a:lnTo>
                  <a:pt x="1952625" y="1529650"/>
                </a:lnTo>
                <a:lnTo>
                  <a:pt x="1952625" y="1510991"/>
                </a:lnTo>
                <a:lnTo>
                  <a:pt x="1953419" y="1490744"/>
                </a:lnTo>
                <a:lnTo>
                  <a:pt x="1953816" y="1481216"/>
                </a:lnTo>
                <a:lnTo>
                  <a:pt x="1954610" y="1471688"/>
                </a:lnTo>
                <a:lnTo>
                  <a:pt x="1955800" y="1463351"/>
                </a:lnTo>
                <a:lnTo>
                  <a:pt x="1957785" y="1455014"/>
                </a:lnTo>
                <a:lnTo>
                  <a:pt x="1959372" y="1447868"/>
                </a:lnTo>
                <a:lnTo>
                  <a:pt x="1962150" y="1442310"/>
                </a:lnTo>
                <a:lnTo>
                  <a:pt x="1963341" y="1440325"/>
                </a:lnTo>
                <a:lnTo>
                  <a:pt x="1964928" y="1437943"/>
                </a:lnTo>
                <a:lnTo>
                  <a:pt x="1966516" y="1436752"/>
                </a:lnTo>
                <a:lnTo>
                  <a:pt x="1968500" y="1435561"/>
                </a:lnTo>
                <a:lnTo>
                  <a:pt x="1970881" y="1437546"/>
                </a:lnTo>
                <a:lnTo>
                  <a:pt x="1972072" y="1440325"/>
                </a:lnTo>
                <a:lnTo>
                  <a:pt x="1972866" y="1442707"/>
                </a:lnTo>
                <a:lnTo>
                  <a:pt x="1973263" y="1445486"/>
                </a:lnTo>
                <a:lnTo>
                  <a:pt x="1972866" y="1448265"/>
                </a:lnTo>
                <a:lnTo>
                  <a:pt x="1972469" y="1451441"/>
                </a:lnTo>
                <a:lnTo>
                  <a:pt x="1971278" y="1457396"/>
                </a:lnTo>
                <a:lnTo>
                  <a:pt x="1970881" y="1460572"/>
                </a:lnTo>
                <a:lnTo>
                  <a:pt x="1970088" y="1463351"/>
                </a:lnTo>
                <a:lnTo>
                  <a:pt x="1970881" y="1465733"/>
                </a:lnTo>
                <a:lnTo>
                  <a:pt x="1971278" y="1468115"/>
                </a:lnTo>
                <a:lnTo>
                  <a:pt x="1972866" y="1470100"/>
                </a:lnTo>
                <a:lnTo>
                  <a:pt x="1974850" y="1471688"/>
                </a:lnTo>
                <a:lnTo>
                  <a:pt x="1978025" y="1473276"/>
                </a:lnTo>
                <a:lnTo>
                  <a:pt x="1982391" y="1474070"/>
                </a:lnTo>
                <a:lnTo>
                  <a:pt x="1998663" y="1428415"/>
                </a:lnTo>
                <a:lnTo>
                  <a:pt x="2015331" y="1383950"/>
                </a:lnTo>
                <a:lnTo>
                  <a:pt x="2024063" y="1361718"/>
                </a:lnTo>
                <a:lnTo>
                  <a:pt x="2032794" y="1340677"/>
                </a:lnTo>
                <a:lnTo>
                  <a:pt x="2042319" y="1318842"/>
                </a:lnTo>
                <a:lnTo>
                  <a:pt x="2051844" y="1298198"/>
                </a:lnTo>
                <a:lnTo>
                  <a:pt x="2061766" y="1276760"/>
                </a:lnTo>
                <a:lnTo>
                  <a:pt x="2072481" y="1256513"/>
                </a:lnTo>
                <a:lnTo>
                  <a:pt x="2084388" y="1236266"/>
                </a:lnTo>
                <a:lnTo>
                  <a:pt x="2096294" y="1216018"/>
                </a:lnTo>
                <a:lnTo>
                  <a:pt x="2109788" y="1196565"/>
                </a:lnTo>
                <a:lnTo>
                  <a:pt x="2123678" y="1177112"/>
                </a:lnTo>
                <a:lnTo>
                  <a:pt x="2130822" y="1167584"/>
                </a:lnTo>
                <a:lnTo>
                  <a:pt x="2138760" y="1158453"/>
                </a:lnTo>
                <a:lnTo>
                  <a:pt x="2147094" y="1148925"/>
                </a:lnTo>
                <a:lnTo>
                  <a:pt x="2155428" y="1139397"/>
                </a:lnTo>
                <a:lnTo>
                  <a:pt x="2155825" y="1142176"/>
                </a:lnTo>
                <a:lnTo>
                  <a:pt x="2155825" y="1144161"/>
                </a:lnTo>
                <a:lnTo>
                  <a:pt x="2155428" y="1146940"/>
                </a:lnTo>
                <a:lnTo>
                  <a:pt x="2154238" y="1148925"/>
                </a:lnTo>
                <a:lnTo>
                  <a:pt x="2151856" y="1153689"/>
                </a:lnTo>
                <a:lnTo>
                  <a:pt x="2148681" y="1158056"/>
                </a:lnTo>
                <a:lnTo>
                  <a:pt x="2144713" y="1162026"/>
                </a:lnTo>
                <a:lnTo>
                  <a:pt x="2141538" y="1165996"/>
                </a:lnTo>
                <a:lnTo>
                  <a:pt x="2134394" y="1172348"/>
                </a:lnTo>
                <a:lnTo>
                  <a:pt x="2132013" y="1175127"/>
                </a:lnTo>
                <a:lnTo>
                  <a:pt x="2129631" y="1177906"/>
                </a:lnTo>
                <a:lnTo>
                  <a:pt x="2127647" y="1181479"/>
                </a:lnTo>
                <a:lnTo>
                  <a:pt x="2125663" y="1184655"/>
                </a:lnTo>
                <a:lnTo>
                  <a:pt x="2123281" y="1191007"/>
                </a:lnTo>
                <a:lnTo>
                  <a:pt x="2120900" y="1197756"/>
                </a:lnTo>
                <a:lnTo>
                  <a:pt x="2117725" y="1212842"/>
                </a:lnTo>
                <a:lnTo>
                  <a:pt x="2115741" y="1219988"/>
                </a:lnTo>
                <a:lnTo>
                  <a:pt x="2113756" y="1227532"/>
                </a:lnTo>
                <a:lnTo>
                  <a:pt x="2105025" y="1252940"/>
                </a:lnTo>
                <a:lnTo>
                  <a:pt x="2095897" y="1277951"/>
                </a:lnTo>
                <a:lnTo>
                  <a:pt x="2091531" y="1291052"/>
                </a:lnTo>
                <a:lnTo>
                  <a:pt x="2087563" y="1304153"/>
                </a:lnTo>
                <a:lnTo>
                  <a:pt x="2084388" y="1317254"/>
                </a:lnTo>
                <a:lnTo>
                  <a:pt x="2081610" y="1329958"/>
                </a:lnTo>
                <a:lnTo>
                  <a:pt x="2083594" y="1332340"/>
                </a:lnTo>
                <a:lnTo>
                  <a:pt x="2085578" y="1334325"/>
                </a:lnTo>
                <a:lnTo>
                  <a:pt x="2086769" y="1336310"/>
                </a:lnTo>
                <a:lnTo>
                  <a:pt x="2087563" y="1338295"/>
                </a:lnTo>
                <a:lnTo>
                  <a:pt x="2088356" y="1340677"/>
                </a:lnTo>
                <a:lnTo>
                  <a:pt x="2089150" y="1342662"/>
                </a:lnTo>
                <a:lnTo>
                  <a:pt x="2089547" y="1346632"/>
                </a:lnTo>
                <a:lnTo>
                  <a:pt x="2089150" y="1350999"/>
                </a:lnTo>
                <a:lnTo>
                  <a:pt x="2087563" y="1354969"/>
                </a:lnTo>
                <a:lnTo>
                  <a:pt x="2085975" y="1359336"/>
                </a:lnTo>
                <a:lnTo>
                  <a:pt x="2083594" y="1363306"/>
                </a:lnTo>
                <a:lnTo>
                  <a:pt x="2078831" y="1371643"/>
                </a:lnTo>
                <a:lnTo>
                  <a:pt x="2074069" y="1379980"/>
                </a:lnTo>
                <a:lnTo>
                  <a:pt x="2072085" y="1383950"/>
                </a:lnTo>
                <a:lnTo>
                  <a:pt x="2070894" y="1387920"/>
                </a:lnTo>
                <a:lnTo>
                  <a:pt x="2070100" y="1391494"/>
                </a:lnTo>
                <a:lnTo>
                  <a:pt x="2069306" y="1395464"/>
                </a:lnTo>
                <a:lnTo>
                  <a:pt x="2073275" y="1442310"/>
                </a:lnTo>
                <a:lnTo>
                  <a:pt x="2076847" y="1438737"/>
                </a:lnTo>
                <a:lnTo>
                  <a:pt x="2080816" y="1435164"/>
                </a:lnTo>
                <a:lnTo>
                  <a:pt x="2087166" y="1426827"/>
                </a:lnTo>
                <a:lnTo>
                  <a:pt x="2094310" y="1418093"/>
                </a:lnTo>
                <a:lnTo>
                  <a:pt x="2100660" y="1409359"/>
                </a:lnTo>
                <a:lnTo>
                  <a:pt x="2104231" y="1405389"/>
                </a:lnTo>
                <a:lnTo>
                  <a:pt x="2108200" y="1401816"/>
                </a:lnTo>
                <a:lnTo>
                  <a:pt x="2111375" y="1398640"/>
                </a:lnTo>
                <a:lnTo>
                  <a:pt x="2115344" y="1395464"/>
                </a:lnTo>
                <a:lnTo>
                  <a:pt x="2119710" y="1393479"/>
                </a:lnTo>
                <a:lnTo>
                  <a:pt x="2124075" y="1391494"/>
                </a:lnTo>
                <a:lnTo>
                  <a:pt x="2128441" y="1390699"/>
                </a:lnTo>
                <a:lnTo>
                  <a:pt x="2133600" y="1390302"/>
                </a:lnTo>
                <a:lnTo>
                  <a:pt x="2132410" y="1392685"/>
                </a:lnTo>
                <a:lnTo>
                  <a:pt x="2132410" y="1394670"/>
                </a:lnTo>
                <a:lnTo>
                  <a:pt x="2132410" y="1396258"/>
                </a:lnTo>
                <a:lnTo>
                  <a:pt x="2133203" y="1398243"/>
                </a:lnTo>
                <a:lnTo>
                  <a:pt x="2135188" y="1402213"/>
                </a:lnTo>
                <a:lnTo>
                  <a:pt x="2137569" y="1405389"/>
                </a:lnTo>
                <a:lnTo>
                  <a:pt x="2141141" y="1398640"/>
                </a:lnTo>
                <a:lnTo>
                  <a:pt x="2144713" y="1393082"/>
                </a:lnTo>
                <a:lnTo>
                  <a:pt x="2149078" y="1387920"/>
                </a:lnTo>
                <a:lnTo>
                  <a:pt x="2153047" y="1383950"/>
                </a:lnTo>
                <a:lnTo>
                  <a:pt x="2157810" y="1379980"/>
                </a:lnTo>
                <a:lnTo>
                  <a:pt x="2162572" y="1376804"/>
                </a:lnTo>
                <a:lnTo>
                  <a:pt x="2172891" y="1370055"/>
                </a:lnTo>
                <a:lnTo>
                  <a:pt x="2178050" y="1377995"/>
                </a:lnTo>
                <a:lnTo>
                  <a:pt x="2189163" y="1370452"/>
                </a:lnTo>
                <a:lnTo>
                  <a:pt x="2191941" y="1368864"/>
                </a:lnTo>
                <a:lnTo>
                  <a:pt x="2193528" y="1368070"/>
                </a:lnTo>
                <a:lnTo>
                  <a:pt x="2194719" y="1368070"/>
                </a:lnTo>
                <a:lnTo>
                  <a:pt x="2195513" y="1368070"/>
                </a:lnTo>
                <a:lnTo>
                  <a:pt x="2196703" y="1369261"/>
                </a:lnTo>
                <a:lnTo>
                  <a:pt x="2199085" y="1372040"/>
                </a:lnTo>
                <a:lnTo>
                  <a:pt x="2205435" y="1383553"/>
                </a:lnTo>
                <a:lnTo>
                  <a:pt x="2207419" y="1378789"/>
                </a:lnTo>
                <a:lnTo>
                  <a:pt x="2209403" y="1375216"/>
                </a:lnTo>
                <a:lnTo>
                  <a:pt x="2212181" y="1372437"/>
                </a:lnTo>
                <a:lnTo>
                  <a:pt x="2214563" y="1370452"/>
                </a:lnTo>
                <a:lnTo>
                  <a:pt x="2217738" y="1369658"/>
                </a:lnTo>
                <a:lnTo>
                  <a:pt x="2221310" y="1368864"/>
                </a:lnTo>
                <a:lnTo>
                  <a:pt x="2224881" y="1368070"/>
                </a:lnTo>
                <a:lnTo>
                  <a:pt x="2228453" y="1368864"/>
                </a:lnTo>
                <a:lnTo>
                  <a:pt x="2236391" y="1369261"/>
                </a:lnTo>
                <a:lnTo>
                  <a:pt x="2244725" y="1369658"/>
                </a:lnTo>
                <a:lnTo>
                  <a:pt x="2248297" y="1369261"/>
                </a:lnTo>
                <a:lnTo>
                  <a:pt x="2251869" y="1368864"/>
                </a:lnTo>
                <a:lnTo>
                  <a:pt x="2255441" y="1367276"/>
                </a:lnTo>
                <a:lnTo>
                  <a:pt x="2259013" y="1365688"/>
                </a:lnTo>
                <a:lnTo>
                  <a:pt x="2261791" y="1361718"/>
                </a:lnTo>
                <a:lnTo>
                  <a:pt x="2264966" y="1357748"/>
                </a:lnTo>
                <a:lnTo>
                  <a:pt x="2271316" y="1350602"/>
                </a:lnTo>
                <a:lnTo>
                  <a:pt x="2285603" y="1337104"/>
                </a:lnTo>
                <a:lnTo>
                  <a:pt x="2292747" y="1329958"/>
                </a:lnTo>
                <a:lnTo>
                  <a:pt x="2295525" y="1326782"/>
                </a:lnTo>
                <a:lnTo>
                  <a:pt x="2298700" y="1322812"/>
                </a:lnTo>
                <a:lnTo>
                  <a:pt x="2301478" y="1318842"/>
                </a:lnTo>
                <a:lnTo>
                  <a:pt x="2303463" y="1314475"/>
                </a:lnTo>
                <a:lnTo>
                  <a:pt x="2305050" y="1309711"/>
                </a:lnTo>
                <a:lnTo>
                  <a:pt x="2307035" y="1304550"/>
                </a:lnTo>
                <a:lnTo>
                  <a:pt x="2314575" y="1334325"/>
                </a:lnTo>
                <a:lnTo>
                  <a:pt x="2354263" y="1314078"/>
                </a:lnTo>
                <a:lnTo>
                  <a:pt x="2345928" y="1324003"/>
                </a:lnTo>
                <a:lnTo>
                  <a:pt x="2337197" y="1334325"/>
                </a:lnTo>
                <a:lnTo>
                  <a:pt x="2328863" y="1345044"/>
                </a:lnTo>
                <a:lnTo>
                  <a:pt x="2320528" y="1355366"/>
                </a:lnTo>
                <a:lnTo>
                  <a:pt x="2311797" y="1365291"/>
                </a:lnTo>
                <a:lnTo>
                  <a:pt x="2302272" y="1374819"/>
                </a:lnTo>
                <a:lnTo>
                  <a:pt x="2292747" y="1383950"/>
                </a:lnTo>
                <a:lnTo>
                  <a:pt x="2287588" y="1387920"/>
                </a:lnTo>
                <a:lnTo>
                  <a:pt x="2281635" y="1391494"/>
                </a:lnTo>
                <a:lnTo>
                  <a:pt x="2283619" y="1394670"/>
                </a:lnTo>
                <a:lnTo>
                  <a:pt x="2284810" y="1397449"/>
                </a:lnTo>
                <a:lnTo>
                  <a:pt x="2285206" y="1399831"/>
                </a:lnTo>
                <a:lnTo>
                  <a:pt x="2285206" y="1402610"/>
                </a:lnTo>
                <a:lnTo>
                  <a:pt x="2284810" y="1404595"/>
                </a:lnTo>
                <a:lnTo>
                  <a:pt x="2284016" y="1407374"/>
                </a:lnTo>
                <a:lnTo>
                  <a:pt x="2283222" y="1409359"/>
                </a:lnTo>
                <a:lnTo>
                  <a:pt x="2281238" y="1411344"/>
                </a:lnTo>
                <a:lnTo>
                  <a:pt x="2279650" y="1413329"/>
                </a:lnTo>
                <a:lnTo>
                  <a:pt x="2277666" y="1414917"/>
                </a:lnTo>
                <a:lnTo>
                  <a:pt x="2272506" y="1418093"/>
                </a:lnTo>
                <a:lnTo>
                  <a:pt x="2266950" y="1421269"/>
                </a:lnTo>
                <a:lnTo>
                  <a:pt x="2261394" y="1423254"/>
                </a:lnTo>
                <a:lnTo>
                  <a:pt x="2265363" y="1427621"/>
                </a:lnTo>
                <a:lnTo>
                  <a:pt x="2267744" y="1431988"/>
                </a:lnTo>
                <a:lnTo>
                  <a:pt x="2269331" y="1436355"/>
                </a:lnTo>
                <a:lnTo>
                  <a:pt x="2270125" y="1441119"/>
                </a:lnTo>
                <a:lnTo>
                  <a:pt x="2270125" y="1445486"/>
                </a:lnTo>
                <a:lnTo>
                  <a:pt x="2269331" y="1449853"/>
                </a:lnTo>
                <a:lnTo>
                  <a:pt x="2268538" y="1454617"/>
                </a:lnTo>
                <a:lnTo>
                  <a:pt x="2266950" y="1458984"/>
                </a:lnTo>
                <a:lnTo>
                  <a:pt x="2264569" y="1468115"/>
                </a:lnTo>
                <a:lnTo>
                  <a:pt x="2263775" y="1472482"/>
                </a:lnTo>
                <a:lnTo>
                  <a:pt x="2262585" y="1477246"/>
                </a:lnTo>
                <a:lnTo>
                  <a:pt x="2262981" y="1481216"/>
                </a:lnTo>
                <a:lnTo>
                  <a:pt x="2264172" y="1485980"/>
                </a:lnTo>
                <a:lnTo>
                  <a:pt x="2265760" y="1490744"/>
                </a:lnTo>
                <a:lnTo>
                  <a:pt x="2268538" y="1495508"/>
                </a:lnTo>
                <a:lnTo>
                  <a:pt x="2287588" y="1486774"/>
                </a:lnTo>
                <a:lnTo>
                  <a:pt x="2307035" y="1478834"/>
                </a:lnTo>
                <a:lnTo>
                  <a:pt x="2326481" y="1470894"/>
                </a:lnTo>
                <a:lnTo>
                  <a:pt x="2346325" y="1464145"/>
                </a:lnTo>
                <a:lnTo>
                  <a:pt x="2366169" y="1457396"/>
                </a:lnTo>
                <a:lnTo>
                  <a:pt x="2386806" y="1451441"/>
                </a:lnTo>
                <a:lnTo>
                  <a:pt x="2426494" y="1439531"/>
                </a:lnTo>
                <a:lnTo>
                  <a:pt x="2434035" y="1437149"/>
                </a:lnTo>
                <a:lnTo>
                  <a:pt x="2441575" y="1435561"/>
                </a:lnTo>
                <a:lnTo>
                  <a:pt x="2457847" y="1432782"/>
                </a:lnTo>
                <a:lnTo>
                  <a:pt x="2491185" y="1428415"/>
                </a:lnTo>
                <a:lnTo>
                  <a:pt x="2507456" y="1426033"/>
                </a:lnTo>
                <a:lnTo>
                  <a:pt x="2515791" y="1424048"/>
                </a:lnTo>
                <a:lnTo>
                  <a:pt x="2523728" y="1422460"/>
                </a:lnTo>
                <a:lnTo>
                  <a:pt x="2530872" y="1420475"/>
                </a:lnTo>
                <a:lnTo>
                  <a:pt x="2538413" y="1417696"/>
                </a:lnTo>
                <a:lnTo>
                  <a:pt x="2545160" y="1414123"/>
                </a:lnTo>
                <a:lnTo>
                  <a:pt x="2551906" y="1410550"/>
                </a:lnTo>
                <a:lnTo>
                  <a:pt x="2553494" y="1408962"/>
                </a:lnTo>
                <a:lnTo>
                  <a:pt x="2555081" y="1407374"/>
                </a:lnTo>
                <a:lnTo>
                  <a:pt x="2559050" y="1402213"/>
                </a:lnTo>
                <a:lnTo>
                  <a:pt x="2562622" y="1395067"/>
                </a:lnTo>
                <a:lnTo>
                  <a:pt x="2566988" y="1386332"/>
                </a:lnTo>
                <a:lnTo>
                  <a:pt x="2570956" y="1376010"/>
                </a:lnTo>
                <a:lnTo>
                  <a:pt x="2575322" y="1364497"/>
                </a:lnTo>
                <a:lnTo>
                  <a:pt x="2579291" y="1351396"/>
                </a:lnTo>
                <a:lnTo>
                  <a:pt x="2583656" y="1337104"/>
                </a:lnTo>
                <a:lnTo>
                  <a:pt x="2592388" y="1306138"/>
                </a:lnTo>
                <a:lnTo>
                  <a:pt x="2601913" y="1271996"/>
                </a:lnTo>
                <a:lnTo>
                  <a:pt x="2620566" y="1200138"/>
                </a:lnTo>
                <a:lnTo>
                  <a:pt x="2630091" y="1164011"/>
                </a:lnTo>
                <a:lnTo>
                  <a:pt x="2639616" y="1129869"/>
                </a:lnTo>
                <a:lnTo>
                  <a:pt x="2648744" y="1098109"/>
                </a:lnTo>
                <a:lnTo>
                  <a:pt x="2653506" y="1083420"/>
                </a:lnTo>
                <a:lnTo>
                  <a:pt x="2657872" y="1069922"/>
                </a:lnTo>
                <a:lnTo>
                  <a:pt x="2662238" y="1058011"/>
                </a:lnTo>
                <a:lnTo>
                  <a:pt x="2666603" y="1047689"/>
                </a:lnTo>
                <a:lnTo>
                  <a:pt x="2670969" y="1038161"/>
                </a:lnTo>
                <a:lnTo>
                  <a:pt x="2674938" y="1030618"/>
                </a:lnTo>
                <a:lnTo>
                  <a:pt x="2678906" y="1024663"/>
                </a:lnTo>
                <a:lnTo>
                  <a:pt x="2680494" y="1022281"/>
                </a:lnTo>
                <a:lnTo>
                  <a:pt x="2682478" y="1020693"/>
                </a:lnTo>
                <a:lnTo>
                  <a:pt x="2684463" y="1019899"/>
                </a:lnTo>
                <a:lnTo>
                  <a:pt x="2686050" y="1019105"/>
                </a:lnTo>
                <a:lnTo>
                  <a:pt x="2687638" y="1019105"/>
                </a:lnTo>
                <a:lnTo>
                  <a:pt x="2689622" y="1019502"/>
                </a:lnTo>
                <a:lnTo>
                  <a:pt x="2686844" y="1021487"/>
                </a:lnTo>
                <a:lnTo>
                  <a:pt x="2684066" y="1024266"/>
                </a:lnTo>
                <a:lnTo>
                  <a:pt x="2681685" y="1027839"/>
                </a:lnTo>
                <a:lnTo>
                  <a:pt x="2679303" y="1032206"/>
                </a:lnTo>
                <a:lnTo>
                  <a:pt x="2676525" y="1037367"/>
                </a:lnTo>
                <a:lnTo>
                  <a:pt x="2674541" y="1042925"/>
                </a:lnTo>
                <a:lnTo>
                  <a:pt x="2670572" y="1054438"/>
                </a:lnTo>
                <a:lnTo>
                  <a:pt x="2667000" y="1066349"/>
                </a:lnTo>
                <a:lnTo>
                  <a:pt x="2663825" y="1077068"/>
                </a:lnTo>
                <a:lnTo>
                  <a:pt x="2661047" y="1091757"/>
                </a:lnTo>
                <a:lnTo>
                  <a:pt x="2659460" y="1099697"/>
                </a:lnTo>
                <a:lnTo>
                  <a:pt x="2658269" y="1107240"/>
                </a:lnTo>
                <a:lnTo>
                  <a:pt x="2655491" y="1122326"/>
                </a:lnTo>
                <a:lnTo>
                  <a:pt x="2647950" y="1153292"/>
                </a:lnTo>
                <a:lnTo>
                  <a:pt x="2644775" y="1168775"/>
                </a:lnTo>
                <a:lnTo>
                  <a:pt x="2643585" y="1176715"/>
                </a:lnTo>
                <a:lnTo>
                  <a:pt x="2642791" y="1184258"/>
                </a:lnTo>
                <a:lnTo>
                  <a:pt x="2642394" y="1191801"/>
                </a:lnTo>
                <a:lnTo>
                  <a:pt x="2641997" y="1199741"/>
                </a:lnTo>
                <a:lnTo>
                  <a:pt x="2642394" y="1208078"/>
                </a:lnTo>
                <a:lnTo>
                  <a:pt x="2643188" y="1215621"/>
                </a:lnTo>
                <a:lnTo>
                  <a:pt x="2647156" y="1210063"/>
                </a:lnTo>
                <a:lnTo>
                  <a:pt x="2651919" y="1203314"/>
                </a:lnTo>
                <a:lnTo>
                  <a:pt x="2662635" y="1185052"/>
                </a:lnTo>
                <a:lnTo>
                  <a:pt x="2676128" y="1162026"/>
                </a:lnTo>
                <a:lnTo>
                  <a:pt x="2691210" y="1135030"/>
                </a:lnTo>
                <a:lnTo>
                  <a:pt x="2726531" y="1073098"/>
                </a:lnTo>
                <a:lnTo>
                  <a:pt x="2745581" y="1040146"/>
                </a:lnTo>
                <a:lnTo>
                  <a:pt x="2765425" y="1007195"/>
                </a:lnTo>
                <a:lnTo>
                  <a:pt x="2785269" y="975038"/>
                </a:lnTo>
                <a:lnTo>
                  <a:pt x="2795588" y="959555"/>
                </a:lnTo>
                <a:lnTo>
                  <a:pt x="2805510" y="944866"/>
                </a:lnTo>
                <a:lnTo>
                  <a:pt x="2816225" y="930971"/>
                </a:lnTo>
                <a:lnTo>
                  <a:pt x="2826147" y="917473"/>
                </a:lnTo>
                <a:lnTo>
                  <a:pt x="2836069" y="905563"/>
                </a:lnTo>
                <a:lnTo>
                  <a:pt x="2845594" y="894050"/>
                </a:lnTo>
                <a:lnTo>
                  <a:pt x="2855119" y="884124"/>
                </a:lnTo>
                <a:lnTo>
                  <a:pt x="2864247" y="875390"/>
                </a:lnTo>
                <a:lnTo>
                  <a:pt x="2873375" y="868641"/>
                </a:lnTo>
                <a:lnTo>
                  <a:pt x="2877741" y="865465"/>
                </a:lnTo>
                <a:lnTo>
                  <a:pt x="2882106" y="863083"/>
                </a:lnTo>
                <a:lnTo>
                  <a:pt x="2886075" y="860701"/>
                </a:lnTo>
                <a:lnTo>
                  <a:pt x="2890044" y="859113"/>
                </a:lnTo>
                <a:lnTo>
                  <a:pt x="2894410" y="857525"/>
                </a:lnTo>
                <a:lnTo>
                  <a:pt x="2898378" y="856731"/>
                </a:lnTo>
                <a:lnTo>
                  <a:pt x="2902347" y="856334"/>
                </a:lnTo>
                <a:lnTo>
                  <a:pt x="2905919" y="856334"/>
                </a:lnTo>
                <a:lnTo>
                  <a:pt x="2909094" y="857128"/>
                </a:lnTo>
                <a:lnTo>
                  <a:pt x="2912666" y="858716"/>
                </a:lnTo>
                <a:lnTo>
                  <a:pt x="2898775" y="870626"/>
                </a:lnTo>
                <a:lnTo>
                  <a:pt x="2885281" y="883330"/>
                </a:lnTo>
                <a:lnTo>
                  <a:pt x="2871788" y="896829"/>
                </a:lnTo>
                <a:lnTo>
                  <a:pt x="2865835" y="903578"/>
                </a:lnTo>
                <a:lnTo>
                  <a:pt x="2859485" y="911121"/>
                </a:lnTo>
                <a:lnTo>
                  <a:pt x="2853928" y="918267"/>
                </a:lnTo>
                <a:lnTo>
                  <a:pt x="2847975" y="925810"/>
                </a:lnTo>
                <a:lnTo>
                  <a:pt x="2843213" y="933353"/>
                </a:lnTo>
                <a:lnTo>
                  <a:pt x="2838450" y="941690"/>
                </a:lnTo>
                <a:lnTo>
                  <a:pt x="2834085" y="950027"/>
                </a:lnTo>
                <a:lnTo>
                  <a:pt x="2830513" y="958364"/>
                </a:lnTo>
                <a:lnTo>
                  <a:pt x="2827338" y="967098"/>
                </a:lnTo>
                <a:lnTo>
                  <a:pt x="2824560" y="975832"/>
                </a:lnTo>
                <a:lnTo>
                  <a:pt x="2822178" y="985360"/>
                </a:lnTo>
                <a:lnTo>
                  <a:pt x="2818210" y="998064"/>
                </a:lnTo>
                <a:lnTo>
                  <a:pt x="2813447" y="1012356"/>
                </a:lnTo>
                <a:lnTo>
                  <a:pt x="2807494" y="1027442"/>
                </a:lnTo>
                <a:lnTo>
                  <a:pt x="2800350" y="1041734"/>
                </a:lnTo>
                <a:lnTo>
                  <a:pt x="2797175" y="1048880"/>
                </a:lnTo>
                <a:lnTo>
                  <a:pt x="2793603" y="1054835"/>
                </a:lnTo>
                <a:lnTo>
                  <a:pt x="2789635" y="1060393"/>
                </a:lnTo>
                <a:lnTo>
                  <a:pt x="2785666" y="1065555"/>
                </a:lnTo>
                <a:lnTo>
                  <a:pt x="2781697" y="1069525"/>
                </a:lnTo>
                <a:lnTo>
                  <a:pt x="2778125" y="1072701"/>
                </a:lnTo>
                <a:lnTo>
                  <a:pt x="2780110" y="1079450"/>
                </a:lnTo>
                <a:lnTo>
                  <a:pt x="2780903" y="1086596"/>
                </a:lnTo>
                <a:lnTo>
                  <a:pt x="2780903" y="1093345"/>
                </a:lnTo>
                <a:lnTo>
                  <a:pt x="2780506" y="1100094"/>
                </a:lnTo>
                <a:lnTo>
                  <a:pt x="2779316" y="1106049"/>
                </a:lnTo>
                <a:lnTo>
                  <a:pt x="2776935" y="1112401"/>
                </a:lnTo>
                <a:lnTo>
                  <a:pt x="2774553" y="1118753"/>
                </a:lnTo>
                <a:lnTo>
                  <a:pt x="2771775" y="1124311"/>
                </a:lnTo>
                <a:lnTo>
                  <a:pt x="2765425" y="1136221"/>
                </a:lnTo>
                <a:lnTo>
                  <a:pt x="2758678" y="1148131"/>
                </a:lnTo>
                <a:lnTo>
                  <a:pt x="2755900" y="1154086"/>
                </a:lnTo>
                <a:lnTo>
                  <a:pt x="2753122" y="1160835"/>
                </a:lnTo>
                <a:lnTo>
                  <a:pt x="2751138" y="1166790"/>
                </a:lnTo>
                <a:lnTo>
                  <a:pt x="2749153" y="1173142"/>
                </a:lnTo>
                <a:lnTo>
                  <a:pt x="2747566" y="1178303"/>
                </a:lnTo>
                <a:lnTo>
                  <a:pt x="2745581" y="1184258"/>
                </a:lnTo>
                <a:lnTo>
                  <a:pt x="2742803" y="1189816"/>
                </a:lnTo>
                <a:lnTo>
                  <a:pt x="2739628" y="1195374"/>
                </a:lnTo>
                <a:lnTo>
                  <a:pt x="2732485" y="1206887"/>
                </a:lnTo>
                <a:lnTo>
                  <a:pt x="2724944" y="1219194"/>
                </a:lnTo>
                <a:lnTo>
                  <a:pt x="2718594" y="1231502"/>
                </a:lnTo>
                <a:lnTo>
                  <a:pt x="2715419" y="1237060"/>
                </a:lnTo>
                <a:lnTo>
                  <a:pt x="2713435" y="1243015"/>
                </a:lnTo>
                <a:lnTo>
                  <a:pt x="2711450" y="1248573"/>
                </a:lnTo>
                <a:lnTo>
                  <a:pt x="2710656" y="1254131"/>
                </a:lnTo>
                <a:lnTo>
                  <a:pt x="2710260" y="1259292"/>
                </a:lnTo>
                <a:lnTo>
                  <a:pt x="2710656" y="1262071"/>
                </a:lnTo>
                <a:lnTo>
                  <a:pt x="2711053" y="1264850"/>
                </a:lnTo>
                <a:lnTo>
                  <a:pt x="2722563" y="1258101"/>
                </a:lnTo>
                <a:lnTo>
                  <a:pt x="2733675" y="1251352"/>
                </a:lnTo>
                <a:lnTo>
                  <a:pt x="2743994" y="1243809"/>
                </a:lnTo>
                <a:lnTo>
                  <a:pt x="2754710" y="1236266"/>
                </a:lnTo>
                <a:lnTo>
                  <a:pt x="2774950" y="1219988"/>
                </a:lnTo>
                <a:lnTo>
                  <a:pt x="2795191" y="1203711"/>
                </a:lnTo>
                <a:lnTo>
                  <a:pt x="2806700" y="1194977"/>
                </a:lnTo>
                <a:lnTo>
                  <a:pt x="2818606" y="1186243"/>
                </a:lnTo>
                <a:lnTo>
                  <a:pt x="2830910" y="1177906"/>
                </a:lnTo>
                <a:lnTo>
                  <a:pt x="2837260" y="1173936"/>
                </a:lnTo>
                <a:lnTo>
                  <a:pt x="2843610" y="1170760"/>
                </a:lnTo>
                <a:lnTo>
                  <a:pt x="2847975" y="1173142"/>
                </a:lnTo>
                <a:lnTo>
                  <a:pt x="2852738" y="1175524"/>
                </a:lnTo>
                <a:lnTo>
                  <a:pt x="2857103" y="1176715"/>
                </a:lnTo>
                <a:lnTo>
                  <a:pt x="2861866" y="1177906"/>
                </a:lnTo>
                <a:lnTo>
                  <a:pt x="2866628" y="1178700"/>
                </a:lnTo>
                <a:lnTo>
                  <a:pt x="2871788" y="1178700"/>
                </a:lnTo>
                <a:lnTo>
                  <a:pt x="2876550" y="1178700"/>
                </a:lnTo>
                <a:lnTo>
                  <a:pt x="2882106" y="1178303"/>
                </a:lnTo>
                <a:lnTo>
                  <a:pt x="2888853" y="1177112"/>
                </a:lnTo>
                <a:lnTo>
                  <a:pt x="2896791" y="1175127"/>
                </a:lnTo>
                <a:lnTo>
                  <a:pt x="2904728" y="1172348"/>
                </a:lnTo>
                <a:lnTo>
                  <a:pt x="2913460" y="1169172"/>
                </a:lnTo>
                <a:lnTo>
                  <a:pt x="2931319" y="1162820"/>
                </a:lnTo>
                <a:lnTo>
                  <a:pt x="2940447" y="1159644"/>
                </a:lnTo>
                <a:lnTo>
                  <a:pt x="2949972" y="1156865"/>
                </a:lnTo>
                <a:lnTo>
                  <a:pt x="2959100" y="1154483"/>
                </a:lnTo>
                <a:lnTo>
                  <a:pt x="2968228" y="1153292"/>
                </a:lnTo>
                <a:lnTo>
                  <a:pt x="2976960" y="1152498"/>
                </a:lnTo>
                <a:lnTo>
                  <a:pt x="2981325" y="1152895"/>
                </a:lnTo>
                <a:lnTo>
                  <a:pt x="2985691" y="1153292"/>
                </a:lnTo>
                <a:lnTo>
                  <a:pt x="2989263" y="1153689"/>
                </a:lnTo>
                <a:lnTo>
                  <a:pt x="2993628" y="1154483"/>
                </a:lnTo>
                <a:lnTo>
                  <a:pt x="2997200" y="1156468"/>
                </a:lnTo>
                <a:lnTo>
                  <a:pt x="3001169" y="1158056"/>
                </a:lnTo>
                <a:lnTo>
                  <a:pt x="3004741" y="1160041"/>
                </a:lnTo>
                <a:lnTo>
                  <a:pt x="3007916" y="1162820"/>
                </a:lnTo>
                <a:lnTo>
                  <a:pt x="3011091" y="1165996"/>
                </a:lnTo>
                <a:lnTo>
                  <a:pt x="3014266" y="1169172"/>
                </a:lnTo>
                <a:lnTo>
                  <a:pt x="3003947" y="1168775"/>
                </a:lnTo>
                <a:lnTo>
                  <a:pt x="2994422" y="1168775"/>
                </a:lnTo>
                <a:lnTo>
                  <a:pt x="2984500" y="1169172"/>
                </a:lnTo>
                <a:lnTo>
                  <a:pt x="2974578" y="1170760"/>
                </a:lnTo>
                <a:lnTo>
                  <a:pt x="2965053" y="1171951"/>
                </a:lnTo>
                <a:lnTo>
                  <a:pt x="2955528" y="1173539"/>
                </a:lnTo>
                <a:lnTo>
                  <a:pt x="2946400" y="1176318"/>
                </a:lnTo>
                <a:lnTo>
                  <a:pt x="2937669" y="1179097"/>
                </a:lnTo>
                <a:lnTo>
                  <a:pt x="2929335" y="1182670"/>
                </a:lnTo>
                <a:lnTo>
                  <a:pt x="2921000" y="1187037"/>
                </a:lnTo>
                <a:lnTo>
                  <a:pt x="2913063" y="1191801"/>
                </a:lnTo>
                <a:lnTo>
                  <a:pt x="2905919" y="1197756"/>
                </a:lnTo>
                <a:lnTo>
                  <a:pt x="2898775" y="1204108"/>
                </a:lnTo>
                <a:lnTo>
                  <a:pt x="2892425" y="1211254"/>
                </a:lnTo>
                <a:lnTo>
                  <a:pt x="2886869" y="1219591"/>
                </a:lnTo>
                <a:lnTo>
                  <a:pt x="2882106" y="1228326"/>
                </a:lnTo>
                <a:lnTo>
                  <a:pt x="2875756" y="1241030"/>
                </a:lnTo>
                <a:lnTo>
                  <a:pt x="2869803" y="1253734"/>
                </a:lnTo>
                <a:lnTo>
                  <a:pt x="2863850" y="1266835"/>
                </a:lnTo>
                <a:lnTo>
                  <a:pt x="2860675" y="1272790"/>
                </a:lnTo>
                <a:lnTo>
                  <a:pt x="2857103" y="1279142"/>
                </a:lnTo>
                <a:lnTo>
                  <a:pt x="2853531" y="1285097"/>
                </a:lnTo>
                <a:lnTo>
                  <a:pt x="2849563" y="1290258"/>
                </a:lnTo>
                <a:lnTo>
                  <a:pt x="2844800" y="1295419"/>
                </a:lnTo>
                <a:lnTo>
                  <a:pt x="2840038" y="1300183"/>
                </a:lnTo>
                <a:lnTo>
                  <a:pt x="2834878" y="1304550"/>
                </a:lnTo>
                <a:lnTo>
                  <a:pt x="2828528" y="1308123"/>
                </a:lnTo>
                <a:lnTo>
                  <a:pt x="2822178" y="1311299"/>
                </a:lnTo>
                <a:lnTo>
                  <a:pt x="2815035" y="1314078"/>
                </a:lnTo>
                <a:lnTo>
                  <a:pt x="2817416" y="1315666"/>
                </a:lnTo>
                <a:lnTo>
                  <a:pt x="2818606" y="1317651"/>
                </a:lnTo>
                <a:lnTo>
                  <a:pt x="2819797" y="1319239"/>
                </a:lnTo>
                <a:lnTo>
                  <a:pt x="2820988" y="1320827"/>
                </a:lnTo>
                <a:lnTo>
                  <a:pt x="2821781" y="1322812"/>
                </a:lnTo>
                <a:lnTo>
                  <a:pt x="2821781" y="1324400"/>
                </a:lnTo>
                <a:lnTo>
                  <a:pt x="2821781" y="1326385"/>
                </a:lnTo>
                <a:lnTo>
                  <a:pt x="2821385" y="1327973"/>
                </a:lnTo>
                <a:lnTo>
                  <a:pt x="2819400" y="1331149"/>
                </a:lnTo>
                <a:lnTo>
                  <a:pt x="2817019" y="1334325"/>
                </a:lnTo>
                <a:lnTo>
                  <a:pt x="2813447" y="1337501"/>
                </a:lnTo>
                <a:lnTo>
                  <a:pt x="2809478" y="1340677"/>
                </a:lnTo>
                <a:lnTo>
                  <a:pt x="2805113" y="1343059"/>
                </a:lnTo>
                <a:lnTo>
                  <a:pt x="2800350" y="1345838"/>
                </a:lnTo>
                <a:lnTo>
                  <a:pt x="2791222" y="1350205"/>
                </a:lnTo>
                <a:lnTo>
                  <a:pt x="2778522" y="1356160"/>
                </a:lnTo>
                <a:lnTo>
                  <a:pt x="2780506" y="1358542"/>
                </a:lnTo>
                <a:lnTo>
                  <a:pt x="2782094" y="1361321"/>
                </a:lnTo>
                <a:lnTo>
                  <a:pt x="2783681" y="1363306"/>
                </a:lnTo>
                <a:lnTo>
                  <a:pt x="2784078" y="1366085"/>
                </a:lnTo>
                <a:lnTo>
                  <a:pt x="2783681" y="1368070"/>
                </a:lnTo>
                <a:lnTo>
                  <a:pt x="2782888" y="1370452"/>
                </a:lnTo>
                <a:lnTo>
                  <a:pt x="2781300" y="1372437"/>
                </a:lnTo>
                <a:lnTo>
                  <a:pt x="2779713" y="1374422"/>
                </a:lnTo>
                <a:lnTo>
                  <a:pt x="2777331" y="1376407"/>
                </a:lnTo>
                <a:lnTo>
                  <a:pt x="2774553" y="1378392"/>
                </a:lnTo>
                <a:lnTo>
                  <a:pt x="2767806" y="1381568"/>
                </a:lnTo>
                <a:lnTo>
                  <a:pt x="2760663" y="1385141"/>
                </a:lnTo>
                <a:lnTo>
                  <a:pt x="2752328" y="1388317"/>
                </a:lnTo>
                <a:lnTo>
                  <a:pt x="2743200" y="1390699"/>
                </a:lnTo>
                <a:lnTo>
                  <a:pt x="2734469" y="1393479"/>
                </a:lnTo>
                <a:lnTo>
                  <a:pt x="2717800" y="1397846"/>
                </a:lnTo>
                <a:lnTo>
                  <a:pt x="2704306" y="1401022"/>
                </a:lnTo>
                <a:lnTo>
                  <a:pt x="2699941" y="1402610"/>
                </a:lnTo>
                <a:lnTo>
                  <a:pt x="2697956" y="1403801"/>
                </a:lnTo>
                <a:lnTo>
                  <a:pt x="2703910" y="1408565"/>
                </a:lnTo>
                <a:lnTo>
                  <a:pt x="2709863" y="1413726"/>
                </a:lnTo>
                <a:lnTo>
                  <a:pt x="2715022" y="1419284"/>
                </a:lnTo>
                <a:lnTo>
                  <a:pt x="2719388" y="1425636"/>
                </a:lnTo>
                <a:lnTo>
                  <a:pt x="2723753" y="1431988"/>
                </a:lnTo>
                <a:lnTo>
                  <a:pt x="2727722" y="1438737"/>
                </a:lnTo>
                <a:lnTo>
                  <a:pt x="2731294" y="1445883"/>
                </a:lnTo>
                <a:lnTo>
                  <a:pt x="2734072" y="1453029"/>
                </a:lnTo>
                <a:lnTo>
                  <a:pt x="2740422" y="1468512"/>
                </a:lnTo>
                <a:lnTo>
                  <a:pt x="2745978" y="1483201"/>
                </a:lnTo>
                <a:lnTo>
                  <a:pt x="2751535" y="1497890"/>
                </a:lnTo>
                <a:lnTo>
                  <a:pt x="2754710" y="1504639"/>
                </a:lnTo>
                <a:lnTo>
                  <a:pt x="2757885" y="1511785"/>
                </a:lnTo>
                <a:lnTo>
                  <a:pt x="2761853" y="1518534"/>
                </a:lnTo>
                <a:lnTo>
                  <a:pt x="2766219" y="1525283"/>
                </a:lnTo>
                <a:lnTo>
                  <a:pt x="2771378" y="1531238"/>
                </a:lnTo>
                <a:lnTo>
                  <a:pt x="2776538" y="1536796"/>
                </a:lnTo>
                <a:lnTo>
                  <a:pt x="2782888" y="1541560"/>
                </a:lnTo>
                <a:lnTo>
                  <a:pt x="2786063" y="1543545"/>
                </a:lnTo>
                <a:lnTo>
                  <a:pt x="2789238" y="1545530"/>
                </a:lnTo>
                <a:lnTo>
                  <a:pt x="2793206" y="1546721"/>
                </a:lnTo>
                <a:lnTo>
                  <a:pt x="2796381" y="1548706"/>
                </a:lnTo>
                <a:lnTo>
                  <a:pt x="2800350" y="1549500"/>
                </a:lnTo>
                <a:lnTo>
                  <a:pt x="2804319" y="1550294"/>
                </a:lnTo>
                <a:lnTo>
                  <a:pt x="2807891" y="1550691"/>
                </a:lnTo>
                <a:lnTo>
                  <a:pt x="2811463" y="1550691"/>
                </a:lnTo>
                <a:lnTo>
                  <a:pt x="2818210" y="1550294"/>
                </a:lnTo>
                <a:lnTo>
                  <a:pt x="2830910" y="1548706"/>
                </a:lnTo>
                <a:lnTo>
                  <a:pt x="2836863" y="1548706"/>
                </a:lnTo>
                <a:lnTo>
                  <a:pt x="2839641" y="1548706"/>
                </a:lnTo>
                <a:lnTo>
                  <a:pt x="2842022" y="1549103"/>
                </a:lnTo>
                <a:lnTo>
                  <a:pt x="2844800" y="1549897"/>
                </a:lnTo>
                <a:lnTo>
                  <a:pt x="2847181" y="1551088"/>
                </a:lnTo>
                <a:lnTo>
                  <a:pt x="2849563" y="1553073"/>
                </a:lnTo>
                <a:lnTo>
                  <a:pt x="2851944" y="1555058"/>
                </a:lnTo>
                <a:lnTo>
                  <a:pt x="2847181" y="1555852"/>
                </a:lnTo>
                <a:lnTo>
                  <a:pt x="2842419" y="1556250"/>
                </a:lnTo>
                <a:lnTo>
                  <a:pt x="2832894" y="1556250"/>
                </a:lnTo>
                <a:lnTo>
                  <a:pt x="2823369" y="1555455"/>
                </a:lnTo>
                <a:lnTo>
                  <a:pt x="2814241" y="1554661"/>
                </a:lnTo>
                <a:lnTo>
                  <a:pt x="2804716" y="1554264"/>
                </a:lnTo>
                <a:lnTo>
                  <a:pt x="2795191" y="1553867"/>
                </a:lnTo>
                <a:lnTo>
                  <a:pt x="2790428" y="1553867"/>
                </a:lnTo>
                <a:lnTo>
                  <a:pt x="2786063" y="1554264"/>
                </a:lnTo>
                <a:lnTo>
                  <a:pt x="2781300" y="1555058"/>
                </a:lnTo>
                <a:lnTo>
                  <a:pt x="2776538" y="1555852"/>
                </a:lnTo>
                <a:lnTo>
                  <a:pt x="2771775" y="1557838"/>
                </a:lnTo>
                <a:lnTo>
                  <a:pt x="2767806" y="1559823"/>
                </a:lnTo>
                <a:lnTo>
                  <a:pt x="2764235" y="1562999"/>
                </a:lnTo>
                <a:lnTo>
                  <a:pt x="2760266" y="1565381"/>
                </a:lnTo>
                <a:lnTo>
                  <a:pt x="2752725" y="1571733"/>
                </a:lnTo>
                <a:lnTo>
                  <a:pt x="2748756" y="1574115"/>
                </a:lnTo>
                <a:lnTo>
                  <a:pt x="2744391" y="1576497"/>
                </a:lnTo>
                <a:lnTo>
                  <a:pt x="2737247" y="1579276"/>
                </a:lnTo>
                <a:lnTo>
                  <a:pt x="2729706" y="1581658"/>
                </a:lnTo>
                <a:lnTo>
                  <a:pt x="2722960" y="1582849"/>
                </a:lnTo>
                <a:lnTo>
                  <a:pt x="2715816" y="1584040"/>
                </a:lnTo>
                <a:lnTo>
                  <a:pt x="2709466" y="1584437"/>
                </a:lnTo>
                <a:lnTo>
                  <a:pt x="2702719" y="1584437"/>
                </a:lnTo>
                <a:lnTo>
                  <a:pt x="2695972" y="1583643"/>
                </a:lnTo>
                <a:lnTo>
                  <a:pt x="2689622" y="1582452"/>
                </a:lnTo>
                <a:lnTo>
                  <a:pt x="2682875" y="1580467"/>
                </a:lnTo>
                <a:lnTo>
                  <a:pt x="2676525" y="1578482"/>
                </a:lnTo>
                <a:lnTo>
                  <a:pt x="2670572" y="1575306"/>
                </a:lnTo>
                <a:lnTo>
                  <a:pt x="2663825" y="1572130"/>
                </a:lnTo>
                <a:lnTo>
                  <a:pt x="2657872" y="1567763"/>
                </a:lnTo>
                <a:lnTo>
                  <a:pt x="2651919" y="1563396"/>
                </a:lnTo>
                <a:lnTo>
                  <a:pt x="2645172" y="1558235"/>
                </a:lnTo>
                <a:lnTo>
                  <a:pt x="2639219" y="1551882"/>
                </a:lnTo>
                <a:lnTo>
                  <a:pt x="2638425" y="1557044"/>
                </a:lnTo>
                <a:lnTo>
                  <a:pt x="2638028" y="1562999"/>
                </a:lnTo>
                <a:lnTo>
                  <a:pt x="2637631" y="1568557"/>
                </a:lnTo>
                <a:lnTo>
                  <a:pt x="2638028" y="1574512"/>
                </a:lnTo>
                <a:lnTo>
                  <a:pt x="2638425" y="1580467"/>
                </a:lnTo>
                <a:lnTo>
                  <a:pt x="2639219" y="1587216"/>
                </a:lnTo>
                <a:lnTo>
                  <a:pt x="2640410" y="1593568"/>
                </a:lnTo>
                <a:lnTo>
                  <a:pt x="2641997" y="1600714"/>
                </a:lnTo>
                <a:lnTo>
                  <a:pt x="2643981" y="1607463"/>
                </a:lnTo>
                <a:lnTo>
                  <a:pt x="2646363" y="1614212"/>
                </a:lnTo>
                <a:lnTo>
                  <a:pt x="2651125" y="1627710"/>
                </a:lnTo>
                <a:lnTo>
                  <a:pt x="2657078" y="1641605"/>
                </a:lnTo>
                <a:lnTo>
                  <a:pt x="2660650" y="1648354"/>
                </a:lnTo>
                <a:lnTo>
                  <a:pt x="2664222" y="1654706"/>
                </a:lnTo>
                <a:lnTo>
                  <a:pt x="2667794" y="1661455"/>
                </a:lnTo>
                <a:lnTo>
                  <a:pt x="2672160" y="1667807"/>
                </a:lnTo>
                <a:lnTo>
                  <a:pt x="2676525" y="1673762"/>
                </a:lnTo>
                <a:lnTo>
                  <a:pt x="2680891" y="1679320"/>
                </a:lnTo>
                <a:lnTo>
                  <a:pt x="2685653" y="1685275"/>
                </a:lnTo>
                <a:lnTo>
                  <a:pt x="2690416" y="1690436"/>
                </a:lnTo>
                <a:lnTo>
                  <a:pt x="2695178" y="1695200"/>
                </a:lnTo>
                <a:lnTo>
                  <a:pt x="2700338" y="1699964"/>
                </a:lnTo>
                <a:lnTo>
                  <a:pt x="2705497" y="1703934"/>
                </a:lnTo>
                <a:lnTo>
                  <a:pt x="2710656" y="1707507"/>
                </a:lnTo>
                <a:lnTo>
                  <a:pt x="2716213" y="1710683"/>
                </a:lnTo>
                <a:lnTo>
                  <a:pt x="2722166" y="1713859"/>
                </a:lnTo>
                <a:lnTo>
                  <a:pt x="2727722" y="1715844"/>
                </a:lnTo>
                <a:lnTo>
                  <a:pt x="2733278" y="1717432"/>
                </a:lnTo>
                <a:lnTo>
                  <a:pt x="2738835" y="1718623"/>
                </a:lnTo>
                <a:lnTo>
                  <a:pt x="2745185" y="1719020"/>
                </a:lnTo>
                <a:lnTo>
                  <a:pt x="2749153" y="1714653"/>
                </a:lnTo>
                <a:lnTo>
                  <a:pt x="2753916" y="1709095"/>
                </a:lnTo>
                <a:lnTo>
                  <a:pt x="2765425" y="1695200"/>
                </a:lnTo>
                <a:lnTo>
                  <a:pt x="2778919" y="1679320"/>
                </a:lnTo>
                <a:lnTo>
                  <a:pt x="2792810" y="1663043"/>
                </a:lnTo>
                <a:lnTo>
                  <a:pt x="2799953" y="1655103"/>
                </a:lnTo>
                <a:lnTo>
                  <a:pt x="2807097" y="1647560"/>
                </a:lnTo>
                <a:lnTo>
                  <a:pt x="2814241" y="1640414"/>
                </a:lnTo>
                <a:lnTo>
                  <a:pt x="2821385" y="1634459"/>
                </a:lnTo>
                <a:lnTo>
                  <a:pt x="2828131" y="1629298"/>
                </a:lnTo>
                <a:lnTo>
                  <a:pt x="2834878" y="1624931"/>
                </a:lnTo>
                <a:lnTo>
                  <a:pt x="2838053" y="1622946"/>
                </a:lnTo>
                <a:lnTo>
                  <a:pt x="2841228" y="1622152"/>
                </a:lnTo>
                <a:lnTo>
                  <a:pt x="2844403" y="1620961"/>
                </a:lnTo>
                <a:lnTo>
                  <a:pt x="2847181" y="1620564"/>
                </a:lnTo>
                <a:lnTo>
                  <a:pt x="2856706" y="1619770"/>
                </a:lnTo>
                <a:lnTo>
                  <a:pt x="2860278" y="1618976"/>
                </a:lnTo>
                <a:lnTo>
                  <a:pt x="2863453" y="1617388"/>
                </a:lnTo>
                <a:lnTo>
                  <a:pt x="2865438" y="1615800"/>
                </a:lnTo>
                <a:lnTo>
                  <a:pt x="2867025" y="1612624"/>
                </a:lnTo>
                <a:lnTo>
                  <a:pt x="2869010" y="1608257"/>
                </a:lnTo>
                <a:lnTo>
                  <a:pt x="2870597" y="1602699"/>
                </a:lnTo>
                <a:lnTo>
                  <a:pt x="2872581" y="1598729"/>
                </a:lnTo>
                <a:lnTo>
                  <a:pt x="2873772" y="1595553"/>
                </a:lnTo>
                <a:lnTo>
                  <a:pt x="2875360" y="1593171"/>
                </a:lnTo>
                <a:lnTo>
                  <a:pt x="2876550" y="1591980"/>
                </a:lnTo>
                <a:lnTo>
                  <a:pt x="2878138" y="1591186"/>
                </a:lnTo>
                <a:lnTo>
                  <a:pt x="2879725" y="1590789"/>
                </a:lnTo>
                <a:lnTo>
                  <a:pt x="2880916" y="1590789"/>
                </a:lnTo>
                <a:lnTo>
                  <a:pt x="2882900" y="1591186"/>
                </a:lnTo>
                <a:lnTo>
                  <a:pt x="2885678" y="1591583"/>
                </a:lnTo>
                <a:lnTo>
                  <a:pt x="2888060" y="1591583"/>
                </a:lnTo>
                <a:lnTo>
                  <a:pt x="2889647" y="1591583"/>
                </a:lnTo>
                <a:lnTo>
                  <a:pt x="2892028" y="1590789"/>
                </a:lnTo>
                <a:lnTo>
                  <a:pt x="2894410" y="1589201"/>
                </a:lnTo>
                <a:lnTo>
                  <a:pt x="2897188" y="1587216"/>
                </a:lnTo>
                <a:lnTo>
                  <a:pt x="2899569" y="1584040"/>
                </a:lnTo>
                <a:lnTo>
                  <a:pt x="2909491" y="1571733"/>
                </a:lnTo>
                <a:lnTo>
                  <a:pt x="2915444" y="1563793"/>
                </a:lnTo>
                <a:lnTo>
                  <a:pt x="2921794" y="1555852"/>
                </a:lnTo>
                <a:lnTo>
                  <a:pt x="2928144" y="1548706"/>
                </a:lnTo>
                <a:lnTo>
                  <a:pt x="2934891" y="1541957"/>
                </a:lnTo>
                <a:lnTo>
                  <a:pt x="2938463" y="1539178"/>
                </a:lnTo>
                <a:lnTo>
                  <a:pt x="2941241" y="1536796"/>
                </a:lnTo>
                <a:lnTo>
                  <a:pt x="2944813" y="1535208"/>
                </a:lnTo>
                <a:lnTo>
                  <a:pt x="2947988" y="1534017"/>
                </a:lnTo>
                <a:lnTo>
                  <a:pt x="2951560" y="1532032"/>
                </a:lnTo>
                <a:lnTo>
                  <a:pt x="2955528" y="1530047"/>
                </a:lnTo>
                <a:lnTo>
                  <a:pt x="2959497" y="1526871"/>
                </a:lnTo>
                <a:lnTo>
                  <a:pt x="2963069" y="1522901"/>
                </a:lnTo>
                <a:lnTo>
                  <a:pt x="2969816" y="1514961"/>
                </a:lnTo>
                <a:lnTo>
                  <a:pt x="2976960" y="1505830"/>
                </a:lnTo>
                <a:lnTo>
                  <a:pt x="2980531" y="1501463"/>
                </a:lnTo>
                <a:lnTo>
                  <a:pt x="2984500" y="1497096"/>
                </a:lnTo>
                <a:lnTo>
                  <a:pt x="2988866" y="1492729"/>
                </a:lnTo>
                <a:lnTo>
                  <a:pt x="2993628" y="1489156"/>
                </a:lnTo>
                <a:lnTo>
                  <a:pt x="2998391" y="1485583"/>
                </a:lnTo>
                <a:lnTo>
                  <a:pt x="3003947" y="1483201"/>
                </a:lnTo>
                <a:lnTo>
                  <a:pt x="3010297" y="1481216"/>
                </a:lnTo>
                <a:lnTo>
                  <a:pt x="3016250" y="1480025"/>
                </a:lnTo>
                <a:lnTo>
                  <a:pt x="3010297" y="1489156"/>
                </a:lnTo>
                <a:lnTo>
                  <a:pt x="3000772" y="1501463"/>
                </a:lnTo>
                <a:lnTo>
                  <a:pt x="2989660" y="1515358"/>
                </a:lnTo>
                <a:lnTo>
                  <a:pt x="2978547" y="1530841"/>
                </a:lnTo>
                <a:lnTo>
                  <a:pt x="2968228" y="1545927"/>
                </a:lnTo>
                <a:lnTo>
                  <a:pt x="2963466" y="1553470"/>
                </a:lnTo>
                <a:lnTo>
                  <a:pt x="2959497" y="1560220"/>
                </a:lnTo>
                <a:lnTo>
                  <a:pt x="2956322" y="1566969"/>
                </a:lnTo>
                <a:lnTo>
                  <a:pt x="2954338" y="1572924"/>
                </a:lnTo>
                <a:lnTo>
                  <a:pt x="2953941" y="1575306"/>
                </a:lnTo>
                <a:lnTo>
                  <a:pt x="2953544" y="1578085"/>
                </a:lnTo>
                <a:lnTo>
                  <a:pt x="2953544" y="1580070"/>
                </a:lnTo>
                <a:lnTo>
                  <a:pt x="2953941" y="1582452"/>
                </a:lnTo>
                <a:lnTo>
                  <a:pt x="2954735" y="1586819"/>
                </a:lnTo>
                <a:lnTo>
                  <a:pt x="2954338" y="1591583"/>
                </a:lnTo>
                <a:lnTo>
                  <a:pt x="2953544" y="1596744"/>
                </a:lnTo>
                <a:lnTo>
                  <a:pt x="2951560" y="1602302"/>
                </a:lnTo>
                <a:lnTo>
                  <a:pt x="2949178" y="1608257"/>
                </a:lnTo>
                <a:lnTo>
                  <a:pt x="2946400" y="1614609"/>
                </a:lnTo>
                <a:lnTo>
                  <a:pt x="2943225" y="1620961"/>
                </a:lnTo>
                <a:lnTo>
                  <a:pt x="2939653" y="1626916"/>
                </a:lnTo>
                <a:lnTo>
                  <a:pt x="2931716" y="1639620"/>
                </a:lnTo>
                <a:lnTo>
                  <a:pt x="2923381" y="1650736"/>
                </a:lnTo>
                <a:lnTo>
                  <a:pt x="2915841" y="1659867"/>
                </a:lnTo>
                <a:lnTo>
                  <a:pt x="2909094" y="1667013"/>
                </a:lnTo>
                <a:lnTo>
                  <a:pt x="2907506" y="1668601"/>
                </a:lnTo>
                <a:lnTo>
                  <a:pt x="2906316" y="1670189"/>
                </a:lnTo>
                <a:lnTo>
                  <a:pt x="2905522" y="1672174"/>
                </a:lnTo>
                <a:lnTo>
                  <a:pt x="2904728" y="1673762"/>
                </a:lnTo>
                <a:lnTo>
                  <a:pt x="2904331" y="1675747"/>
                </a:lnTo>
                <a:lnTo>
                  <a:pt x="2903935" y="1677335"/>
                </a:lnTo>
                <a:lnTo>
                  <a:pt x="2904331" y="1680511"/>
                </a:lnTo>
                <a:lnTo>
                  <a:pt x="2906316" y="1683290"/>
                </a:lnTo>
                <a:lnTo>
                  <a:pt x="2908300" y="1686069"/>
                </a:lnTo>
                <a:lnTo>
                  <a:pt x="2911475" y="1688451"/>
                </a:lnTo>
                <a:lnTo>
                  <a:pt x="2915047" y="1690039"/>
                </a:lnTo>
                <a:lnTo>
                  <a:pt x="2912269" y="1697185"/>
                </a:lnTo>
                <a:lnTo>
                  <a:pt x="2909094" y="1704331"/>
                </a:lnTo>
                <a:lnTo>
                  <a:pt x="2906316" y="1711080"/>
                </a:lnTo>
                <a:lnTo>
                  <a:pt x="2902744" y="1718226"/>
                </a:lnTo>
                <a:lnTo>
                  <a:pt x="2894806" y="1731328"/>
                </a:lnTo>
                <a:lnTo>
                  <a:pt x="2887266" y="1744429"/>
                </a:lnTo>
                <a:lnTo>
                  <a:pt x="2878931" y="1758324"/>
                </a:lnTo>
                <a:lnTo>
                  <a:pt x="2871788" y="1769043"/>
                </a:lnTo>
                <a:lnTo>
                  <a:pt x="2864247" y="1780556"/>
                </a:lnTo>
                <a:lnTo>
                  <a:pt x="2860278" y="1785717"/>
                </a:lnTo>
                <a:lnTo>
                  <a:pt x="2856310" y="1790481"/>
                </a:lnTo>
                <a:lnTo>
                  <a:pt x="2852341" y="1794451"/>
                </a:lnTo>
                <a:lnTo>
                  <a:pt x="2848372" y="1797230"/>
                </a:lnTo>
                <a:lnTo>
                  <a:pt x="2846785" y="1798421"/>
                </a:lnTo>
                <a:lnTo>
                  <a:pt x="2845197" y="1799215"/>
                </a:lnTo>
                <a:lnTo>
                  <a:pt x="2843213" y="1799215"/>
                </a:lnTo>
                <a:lnTo>
                  <a:pt x="2842022" y="1799215"/>
                </a:lnTo>
                <a:lnTo>
                  <a:pt x="2840435" y="1798818"/>
                </a:lnTo>
                <a:lnTo>
                  <a:pt x="2838847" y="1798421"/>
                </a:lnTo>
                <a:lnTo>
                  <a:pt x="2837656" y="1796833"/>
                </a:lnTo>
                <a:lnTo>
                  <a:pt x="2836863" y="1794848"/>
                </a:lnTo>
                <a:lnTo>
                  <a:pt x="2837656" y="1799215"/>
                </a:lnTo>
                <a:lnTo>
                  <a:pt x="2838053" y="1803582"/>
                </a:lnTo>
                <a:lnTo>
                  <a:pt x="2838053" y="1807949"/>
                </a:lnTo>
                <a:lnTo>
                  <a:pt x="2837260" y="1811919"/>
                </a:lnTo>
                <a:lnTo>
                  <a:pt x="2836466" y="1816286"/>
                </a:lnTo>
                <a:lnTo>
                  <a:pt x="2835275" y="1820653"/>
                </a:lnTo>
                <a:lnTo>
                  <a:pt x="2833291" y="1825020"/>
                </a:lnTo>
                <a:lnTo>
                  <a:pt x="2831306" y="1829387"/>
                </a:lnTo>
                <a:lnTo>
                  <a:pt x="2828925" y="1833754"/>
                </a:lnTo>
                <a:lnTo>
                  <a:pt x="2826544" y="1838121"/>
                </a:lnTo>
                <a:lnTo>
                  <a:pt x="2819797" y="1846458"/>
                </a:lnTo>
                <a:lnTo>
                  <a:pt x="2813050" y="1855192"/>
                </a:lnTo>
                <a:lnTo>
                  <a:pt x="2805510" y="1863529"/>
                </a:lnTo>
                <a:lnTo>
                  <a:pt x="2797572" y="1871867"/>
                </a:lnTo>
                <a:lnTo>
                  <a:pt x="2789238" y="1879807"/>
                </a:lnTo>
                <a:lnTo>
                  <a:pt x="2773363" y="1895290"/>
                </a:lnTo>
                <a:lnTo>
                  <a:pt x="2758678" y="1909185"/>
                </a:lnTo>
                <a:lnTo>
                  <a:pt x="2752725" y="1915537"/>
                </a:lnTo>
                <a:lnTo>
                  <a:pt x="2747963" y="1921889"/>
                </a:lnTo>
                <a:lnTo>
                  <a:pt x="2755503" y="1922286"/>
                </a:lnTo>
                <a:lnTo>
                  <a:pt x="2762250" y="1921492"/>
                </a:lnTo>
                <a:lnTo>
                  <a:pt x="2769394" y="1919904"/>
                </a:lnTo>
                <a:lnTo>
                  <a:pt x="2776141" y="1918316"/>
                </a:lnTo>
                <a:lnTo>
                  <a:pt x="2782888" y="1915537"/>
                </a:lnTo>
                <a:lnTo>
                  <a:pt x="2789238" y="1912758"/>
                </a:lnTo>
                <a:lnTo>
                  <a:pt x="2801938" y="1906406"/>
                </a:lnTo>
                <a:lnTo>
                  <a:pt x="2814638" y="1899657"/>
                </a:lnTo>
                <a:lnTo>
                  <a:pt x="2820988" y="1896084"/>
                </a:lnTo>
                <a:lnTo>
                  <a:pt x="2827338" y="1893305"/>
                </a:lnTo>
                <a:lnTo>
                  <a:pt x="2834085" y="1890526"/>
                </a:lnTo>
                <a:lnTo>
                  <a:pt x="2840831" y="1888541"/>
                </a:lnTo>
                <a:lnTo>
                  <a:pt x="2847578" y="1886556"/>
                </a:lnTo>
                <a:lnTo>
                  <a:pt x="2854722" y="1885762"/>
                </a:lnTo>
                <a:lnTo>
                  <a:pt x="2861072" y="1884571"/>
                </a:lnTo>
                <a:lnTo>
                  <a:pt x="2869010" y="1882189"/>
                </a:lnTo>
                <a:lnTo>
                  <a:pt x="2878535" y="1879013"/>
                </a:lnTo>
                <a:lnTo>
                  <a:pt x="2888060" y="1875043"/>
                </a:lnTo>
                <a:lnTo>
                  <a:pt x="2897981" y="1870279"/>
                </a:lnTo>
                <a:lnTo>
                  <a:pt x="2907506" y="1865515"/>
                </a:lnTo>
                <a:lnTo>
                  <a:pt x="2915841" y="1860353"/>
                </a:lnTo>
                <a:lnTo>
                  <a:pt x="2919016" y="1857971"/>
                </a:lnTo>
                <a:lnTo>
                  <a:pt x="2922191" y="1855986"/>
                </a:lnTo>
                <a:lnTo>
                  <a:pt x="2922985" y="1858765"/>
                </a:lnTo>
                <a:lnTo>
                  <a:pt x="2922985" y="1861544"/>
                </a:lnTo>
                <a:lnTo>
                  <a:pt x="2922588" y="1863926"/>
                </a:lnTo>
                <a:lnTo>
                  <a:pt x="2921794" y="1866309"/>
                </a:lnTo>
                <a:lnTo>
                  <a:pt x="2920206" y="1869882"/>
                </a:lnTo>
                <a:lnTo>
                  <a:pt x="2919810" y="1871470"/>
                </a:lnTo>
                <a:lnTo>
                  <a:pt x="2920206" y="1873058"/>
                </a:lnTo>
                <a:lnTo>
                  <a:pt x="2925763" y="1874646"/>
                </a:lnTo>
                <a:lnTo>
                  <a:pt x="2931319" y="1875043"/>
                </a:lnTo>
                <a:lnTo>
                  <a:pt x="2936875" y="1875043"/>
                </a:lnTo>
                <a:lnTo>
                  <a:pt x="2942431" y="1874249"/>
                </a:lnTo>
                <a:lnTo>
                  <a:pt x="2947988" y="1872264"/>
                </a:lnTo>
                <a:lnTo>
                  <a:pt x="2953147" y="1870676"/>
                </a:lnTo>
                <a:lnTo>
                  <a:pt x="2963466" y="1866309"/>
                </a:lnTo>
                <a:lnTo>
                  <a:pt x="2973785" y="1862735"/>
                </a:lnTo>
                <a:lnTo>
                  <a:pt x="2978944" y="1861147"/>
                </a:lnTo>
                <a:lnTo>
                  <a:pt x="2984103" y="1860353"/>
                </a:lnTo>
                <a:lnTo>
                  <a:pt x="2989660" y="1859956"/>
                </a:lnTo>
                <a:lnTo>
                  <a:pt x="2995216" y="1860353"/>
                </a:lnTo>
                <a:lnTo>
                  <a:pt x="3000772" y="1861544"/>
                </a:lnTo>
                <a:lnTo>
                  <a:pt x="3006328" y="1863926"/>
                </a:lnTo>
                <a:lnTo>
                  <a:pt x="3009503" y="1865515"/>
                </a:lnTo>
                <a:lnTo>
                  <a:pt x="3012281" y="1866309"/>
                </a:lnTo>
                <a:lnTo>
                  <a:pt x="3015853" y="1866706"/>
                </a:lnTo>
                <a:lnTo>
                  <a:pt x="3019822" y="1867103"/>
                </a:lnTo>
                <a:lnTo>
                  <a:pt x="3023791" y="1866706"/>
                </a:lnTo>
                <a:lnTo>
                  <a:pt x="3027363" y="1866706"/>
                </a:lnTo>
                <a:lnTo>
                  <a:pt x="3035697" y="1865117"/>
                </a:lnTo>
                <a:lnTo>
                  <a:pt x="3044031" y="1862735"/>
                </a:lnTo>
                <a:lnTo>
                  <a:pt x="3052763" y="1859956"/>
                </a:lnTo>
                <a:lnTo>
                  <a:pt x="3060303" y="1856780"/>
                </a:lnTo>
                <a:lnTo>
                  <a:pt x="3068241" y="1852810"/>
                </a:lnTo>
                <a:lnTo>
                  <a:pt x="3069035" y="1858368"/>
                </a:lnTo>
                <a:lnTo>
                  <a:pt x="3070622" y="1863132"/>
                </a:lnTo>
                <a:lnTo>
                  <a:pt x="3072606" y="1867103"/>
                </a:lnTo>
                <a:lnTo>
                  <a:pt x="3075385" y="1871073"/>
                </a:lnTo>
                <a:lnTo>
                  <a:pt x="3078163" y="1874249"/>
                </a:lnTo>
                <a:lnTo>
                  <a:pt x="3082131" y="1876234"/>
                </a:lnTo>
                <a:lnTo>
                  <a:pt x="3086894" y="1877822"/>
                </a:lnTo>
                <a:lnTo>
                  <a:pt x="3092053" y="1879410"/>
                </a:lnTo>
                <a:lnTo>
                  <a:pt x="3092053" y="1874646"/>
                </a:lnTo>
                <a:lnTo>
                  <a:pt x="3092847" y="1870676"/>
                </a:lnTo>
                <a:lnTo>
                  <a:pt x="3093641" y="1867103"/>
                </a:lnTo>
                <a:lnTo>
                  <a:pt x="3095625" y="1863926"/>
                </a:lnTo>
                <a:lnTo>
                  <a:pt x="3098006" y="1861544"/>
                </a:lnTo>
                <a:lnTo>
                  <a:pt x="3100785" y="1859162"/>
                </a:lnTo>
                <a:lnTo>
                  <a:pt x="3103960" y="1857574"/>
                </a:lnTo>
                <a:lnTo>
                  <a:pt x="3106738" y="1855986"/>
                </a:lnTo>
                <a:lnTo>
                  <a:pt x="3114278" y="1853207"/>
                </a:lnTo>
                <a:lnTo>
                  <a:pt x="3121422" y="1851222"/>
                </a:lnTo>
                <a:lnTo>
                  <a:pt x="3128963" y="1848840"/>
                </a:lnTo>
                <a:lnTo>
                  <a:pt x="3132535" y="1847649"/>
                </a:lnTo>
                <a:lnTo>
                  <a:pt x="3135710" y="1846458"/>
                </a:lnTo>
                <a:lnTo>
                  <a:pt x="3130153" y="1853207"/>
                </a:lnTo>
                <a:lnTo>
                  <a:pt x="3124597" y="1860750"/>
                </a:lnTo>
                <a:lnTo>
                  <a:pt x="3121819" y="1864720"/>
                </a:lnTo>
                <a:lnTo>
                  <a:pt x="3120231" y="1868294"/>
                </a:lnTo>
                <a:lnTo>
                  <a:pt x="3119041" y="1872661"/>
                </a:lnTo>
                <a:lnTo>
                  <a:pt x="3118644" y="1876631"/>
                </a:lnTo>
                <a:lnTo>
                  <a:pt x="3124994" y="1874646"/>
                </a:lnTo>
                <a:lnTo>
                  <a:pt x="3131344" y="1872264"/>
                </a:lnTo>
                <a:lnTo>
                  <a:pt x="3137694" y="1869485"/>
                </a:lnTo>
                <a:lnTo>
                  <a:pt x="3143250" y="1866706"/>
                </a:lnTo>
                <a:lnTo>
                  <a:pt x="3154363" y="1860353"/>
                </a:lnTo>
                <a:lnTo>
                  <a:pt x="3165872" y="1853604"/>
                </a:lnTo>
                <a:lnTo>
                  <a:pt x="3163888" y="1857177"/>
                </a:lnTo>
                <a:lnTo>
                  <a:pt x="3163491" y="1860750"/>
                </a:lnTo>
                <a:lnTo>
                  <a:pt x="3163888" y="1863132"/>
                </a:lnTo>
                <a:lnTo>
                  <a:pt x="3165475" y="1865117"/>
                </a:lnTo>
                <a:lnTo>
                  <a:pt x="3167460" y="1866706"/>
                </a:lnTo>
                <a:lnTo>
                  <a:pt x="3170238" y="1867897"/>
                </a:lnTo>
                <a:lnTo>
                  <a:pt x="3173016" y="1868294"/>
                </a:lnTo>
                <a:lnTo>
                  <a:pt x="3176588" y="1868691"/>
                </a:lnTo>
                <a:lnTo>
                  <a:pt x="3180556" y="1868691"/>
                </a:lnTo>
                <a:lnTo>
                  <a:pt x="3184525" y="1868294"/>
                </a:lnTo>
                <a:lnTo>
                  <a:pt x="3188097" y="1867500"/>
                </a:lnTo>
                <a:lnTo>
                  <a:pt x="3192066" y="1866706"/>
                </a:lnTo>
                <a:lnTo>
                  <a:pt x="3195638" y="1865912"/>
                </a:lnTo>
                <a:lnTo>
                  <a:pt x="3198813" y="1863926"/>
                </a:lnTo>
                <a:lnTo>
                  <a:pt x="3201194" y="1862735"/>
                </a:lnTo>
                <a:lnTo>
                  <a:pt x="3203575" y="1861147"/>
                </a:lnTo>
                <a:lnTo>
                  <a:pt x="3204766" y="1860353"/>
                </a:lnTo>
                <a:lnTo>
                  <a:pt x="3205560" y="1859162"/>
                </a:lnTo>
                <a:lnTo>
                  <a:pt x="3205956" y="1857971"/>
                </a:lnTo>
                <a:lnTo>
                  <a:pt x="3206353" y="1857177"/>
                </a:lnTo>
                <a:lnTo>
                  <a:pt x="3206353" y="1855986"/>
                </a:lnTo>
                <a:lnTo>
                  <a:pt x="3205956" y="1854398"/>
                </a:lnTo>
                <a:lnTo>
                  <a:pt x="3204369" y="1852413"/>
                </a:lnTo>
                <a:lnTo>
                  <a:pt x="3201591" y="1850825"/>
                </a:lnTo>
                <a:lnTo>
                  <a:pt x="3199210" y="1849237"/>
                </a:lnTo>
                <a:lnTo>
                  <a:pt x="3197225" y="1849237"/>
                </a:lnTo>
                <a:lnTo>
                  <a:pt x="3195638" y="1849237"/>
                </a:lnTo>
                <a:lnTo>
                  <a:pt x="3194050" y="1849634"/>
                </a:lnTo>
                <a:lnTo>
                  <a:pt x="3192066" y="1850428"/>
                </a:lnTo>
                <a:lnTo>
                  <a:pt x="3197225" y="1848046"/>
                </a:lnTo>
                <a:lnTo>
                  <a:pt x="3201591" y="1846855"/>
                </a:lnTo>
                <a:lnTo>
                  <a:pt x="3205560" y="1846061"/>
                </a:lnTo>
                <a:lnTo>
                  <a:pt x="3209131" y="1846061"/>
                </a:lnTo>
                <a:lnTo>
                  <a:pt x="3212306" y="1846458"/>
                </a:lnTo>
                <a:lnTo>
                  <a:pt x="3215085" y="1847252"/>
                </a:lnTo>
                <a:lnTo>
                  <a:pt x="3220244" y="1849634"/>
                </a:lnTo>
                <a:lnTo>
                  <a:pt x="3225403" y="1852413"/>
                </a:lnTo>
                <a:lnTo>
                  <a:pt x="3227785" y="1853207"/>
                </a:lnTo>
                <a:lnTo>
                  <a:pt x="3230166" y="1854001"/>
                </a:lnTo>
                <a:lnTo>
                  <a:pt x="3232944" y="1854398"/>
                </a:lnTo>
                <a:lnTo>
                  <a:pt x="3236119" y="1854398"/>
                </a:lnTo>
                <a:lnTo>
                  <a:pt x="3238897" y="1853604"/>
                </a:lnTo>
                <a:lnTo>
                  <a:pt x="3242469" y="1852413"/>
                </a:lnTo>
                <a:lnTo>
                  <a:pt x="3243660" y="1853207"/>
                </a:lnTo>
                <a:lnTo>
                  <a:pt x="3244453" y="1854398"/>
                </a:lnTo>
                <a:lnTo>
                  <a:pt x="3244850" y="1855589"/>
                </a:lnTo>
                <a:lnTo>
                  <a:pt x="3244850" y="1856383"/>
                </a:lnTo>
                <a:lnTo>
                  <a:pt x="3244850" y="1857177"/>
                </a:lnTo>
                <a:lnTo>
                  <a:pt x="3244453" y="1857971"/>
                </a:lnTo>
                <a:lnTo>
                  <a:pt x="3242866" y="1859956"/>
                </a:lnTo>
                <a:lnTo>
                  <a:pt x="3240088" y="1861147"/>
                </a:lnTo>
                <a:lnTo>
                  <a:pt x="3236913" y="1862338"/>
                </a:lnTo>
                <a:lnTo>
                  <a:pt x="3228975" y="1865117"/>
                </a:lnTo>
                <a:lnTo>
                  <a:pt x="3220641" y="1866309"/>
                </a:lnTo>
                <a:lnTo>
                  <a:pt x="3213894" y="1867500"/>
                </a:lnTo>
                <a:lnTo>
                  <a:pt x="3211116" y="1867897"/>
                </a:lnTo>
                <a:lnTo>
                  <a:pt x="3200003" y="1869882"/>
                </a:lnTo>
                <a:lnTo>
                  <a:pt x="3189288" y="1871867"/>
                </a:lnTo>
                <a:lnTo>
                  <a:pt x="3178175" y="1875440"/>
                </a:lnTo>
                <a:lnTo>
                  <a:pt x="3167460" y="1879410"/>
                </a:lnTo>
                <a:lnTo>
                  <a:pt x="3157141" y="1882983"/>
                </a:lnTo>
                <a:lnTo>
                  <a:pt x="3146822" y="1887350"/>
                </a:lnTo>
                <a:lnTo>
                  <a:pt x="3125788" y="1896481"/>
                </a:lnTo>
                <a:lnTo>
                  <a:pt x="3111103" y="1903230"/>
                </a:lnTo>
                <a:lnTo>
                  <a:pt x="3106341" y="1905612"/>
                </a:lnTo>
                <a:lnTo>
                  <a:pt x="3104753" y="1907597"/>
                </a:lnTo>
                <a:lnTo>
                  <a:pt x="3102769" y="1908788"/>
                </a:lnTo>
                <a:lnTo>
                  <a:pt x="3101975" y="1910376"/>
                </a:lnTo>
                <a:lnTo>
                  <a:pt x="3101578" y="1912361"/>
                </a:lnTo>
                <a:lnTo>
                  <a:pt x="3101578" y="1914346"/>
                </a:lnTo>
                <a:lnTo>
                  <a:pt x="3101975" y="1917125"/>
                </a:lnTo>
                <a:lnTo>
                  <a:pt x="3102372" y="1919904"/>
                </a:lnTo>
                <a:lnTo>
                  <a:pt x="3103960" y="1923080"/>
                </a:lnTo>
                <a:lnTo>
                  <a:pt x="3107531" y="1931417"/>
                </a:lnTo>
                <a:lnTo>
                  <a:pt x="3104356" y="1932608"/>
                </a:lnTo>
                <a:lnTo>
                  <a:pt x="3101181" y="1933402"/>
                </a:lnTo>
                <a:lnTo>
                  <a:pt x="3098403" y="1933005"/>
                </a:lnTo>
                <a:lnTo>
                  <a:pt x="3096419" y="1932608"/>
                </a:lnTo>
                <a:lnTo>
                  <a:pt x="3094435" y="1931417"/>
                </a:lnTo>
                <a:lnTo>
                  <a:pt x="3092450" y="1929432"/>
                </a:lnTo>
                <a:lnTo>
                  <a:pt x="3089672" y="1925065"/>
                </a:lnTo>
                <a:lnTo>
                  <a:pt x="3086100" y="1920301"/>
                </a:lnTo>
                <a:lnTo>
                  <a:pt x="3084116" y="1918316"/>
                </a:lnTo>
                <a:lnTo>
                  <a:pt x="3082131" y="1915934"/>
                </a:lnTo>
                <a:lnTo>
                  <a:pt x="3080147" y="1914346"/>
                </a:lnTo>
                <a:lnTo>
                  <a:pt x="3077369" y="1913155"/>
                </a:lnTo>
                <a:lnTo>
                  <a:pt x="3074194" y="1912361"/>
                </a:lnTo>
                <a:lnTo>
                  <a:pt x="3070622" y="1911964"/>
                </a:lnTo>
                <a:lnTo>
                  <a:pt x="3069828" y="1912361"/>
                </a:lnTo>
                <a:lnTo>
                  <a:pt x="3069431" y="1913155"/>
                </a:lnTo>
                <a:lnTo>
                  <a:pt x="3069035" y="1915140"/>
                </a:lnTo>
                <a:lnTo>
                  <a:pt x="3069035" y="1920698"/>
                </a:lnTo>
                <a:lnTo>
                  <a:pt x="3068638" y="1923874"/>
                </a:lnTo>
                <a:lnTo>
                  <a:pt x="3068241" y="1927050"/>
                </a:lnTo>
                <a:lnTo>
                  <a:pt x="3067447" y="1928241"/>
                </a:lnTo>
                <a:lnTo>
                  <a:pt x="3066653" y="1929432"/>
                </a:lnTo>
                <a:lnTo>
                  <a:pt x="3065463" y="1930226"/>
                </a:lnTo>
                <a:lnTo>
                  <a:pt x="3063875" y="1931417"/>
                </a:lnTo>
                <a:lnTo>
                  <a:pt x="3062685" y="1929035"/>
                </a:lnTo>
                <a:lnTo>
                  <a:pt x="3061494" y="1927844"/>
                </a:lnTo>
                <a:lnTo>
                  <a:pt x="3059510" y="1926653"/>
                </a:lnTo>
                <a:lnTo>
                  <a:pt x="3057922" y="1925462"/>
                </a:lnTo>
                <a:lnTo>
                  <a:pt x="3055938" y="1925462"/>
                </a:lnTo>
                <a:lnTo>
                  <a:pt x="3054350" y="1925462"/>
                </a:lnTo>
                <a:lnTo>
                  <a:pt x="3052763" y="1926256"/>
                </a:lnTo>
                <a:lnTo>
                  <a:pt x="3050778" y="1927050"/>
                </a:lnTo>
                <a:lnTo>
                  <a:pt x="3049588" y="1928241"/>
                </a:lnTo>
                <a:lnTo>
                  <a:pt x="3048397" y="1929432"/>
                </a:lnTo>
                <a:lnTo>
                  <a:pt x="3047206" y="1931020"/>
                </a:lnTo>
                <a:lnTo>
                  <a:pt x="3046016" y="1932608"/>
                </a:lnTo>
                <a:lnTo>
                  <a:pt x="3045619" y="1934196"/>
                </a:lnTo>
                <a:lnTo>
                  <a:pt x="3045619" y="1936578"/>
                </a:lnTo>
                <a:lnTo>
                  <a:pt x="3046016" y="1938166"/>
                </a:lnTo>
                <a:lnTo>
                  <a:pt x="3046413" y="1940548"/>
                </a:lnTo>
                <a:lnTo>
                  <a:pt x="3048000" y="1943724"/>
                </a:lnTo>
                <a:lnTo>
                  <a:pt x="3048397" y="1946503"/>
                </a:lnTo>
                <a:lnTo>
                  <a:pt x="3048000" y="1947297"/>
                </a:lnTo>
                <a:lnTo>
                  <a:pt x="3047603" y="1948091"/>
                </a:lnTo>
                <a:lnTo>
                  <a:pt x="3045619" y="1949679"/>
                </a:lnTo>
                <a:lnTo>
                  <a:pt x="3043238" y="1950473"/>
                </a:lnTo>
                <a:lnTo>
                  <a:pt x="3040063" y="1950473"/>
                </a:lnTo>
                <a:lnTo>
                  <a:pt x="3036491" y="1950473"/>
                </a:lnTo>
                <a:lnTo>
                  <a:pt x="3033316" y="1950076"/>
                </a:lnTo>
                <a:lnTo>
                  <a:pt x="3024981" y="1948091"/>
                </a:lnTo>
                <a:lnTo>
                  <a:pt x="3016647" y="1946503"/>
                </a:lnTo>
                <a:lnTo>
                  <a:pt x="3009900" y="1945312"/>
                </a:lnTo>
                <a:lnTo>
                  <a:pt x="3007122" y="1944915"/>
                </a:lnTo>
                <a:lnTo>
                  <a:pt x="3005535" y="1944915"/>
                </a:lnTo>
                <a:lnTo>
                  <a:pt x="3001963" y="1946106"/>
                </a:lnTo>
                <a:lnTo>
                  <a:pt x="2999185" y="1947694"/>
                </a:lnTo>
                <a:lnTo>
                  <a:pt x="2997597" y="1949679"/>
                </a:lnTo>
                <a:lnTo>
                  <a:pt x="2996406" y="1952061"/>
                </a:lnTo>
                <a:lnTo>
                  <a:pt x="2995613" y="1954840"/>
                </a:lnTo>
                <a:lnTo>
                  <a:pt x="2995216" y="1957619"/>
                </a:lnTo>
                <a:lnTo>
                  <a:pt x="2994422" y="1964368"/>
                </a:lnTo>
                <a:lnTo>
                  <a:pt x="2994025" y="1970323"/>
                </a:lnTo>
                <a:lnTo>
                  <a:pt x="2993628" y="1973499"/>
                </a:lnTo>
                <a:lnTo>
                  <a:pt x="2993231" y="1975881"/>
                </a:lnTo>
                <a:lnTo>
                  <a:pt x="2992041" y="1978263"/>
                </a:lnTo>
                <a:lnTo>
                  <a:pt x="2990850" y="1979851"/>
                </a:lnTo>
                <a:lnTo>
                  <a:pt x="2988469" y="1981042"/>
                </a:lnTo>
                <a:lnTo>
                  <a:pt x="2986088" y="1981836"/>
                </a:lnTo>
                <a:lnTo>
                  <a:pt x="2982913" y="1983027"/>
                </a:lnTo>
                <a:lnTo>
                  <a:pt x="2979738" y="1983424"/>
                </a:lnTo>
                <a:lnTo>
                  <a:pt x="2977356" y="1983027"/>
                </a:lnTo>
                <a:lnTo>
                  <a:pt x="2974181" y="1982233"/>
                </a:lnTo>
                <a:lnTo>
                  <a:pt x="2970610" y="1981042"/>
                </a:lnTo>
                <a:lnTo>
                  <a:pt x="2967831" y="1979454"/>
                </a:lnTo>
                <a:lnTo>
                  <a:pt x="2961481" y="1975484"/>
                </a:lnTo>
                <a:lnTo>
                  <a:pt x="2955131" y="1971117"/>
                </a:lnTo>
                <a:lnTo>
                  <a:pt x="2949178" y="1967147"/>
                </a:lnTo>
                <a:lnTo>
                  <a:pt x="2946003" y="1965559"/>
                </a:lnTo>
                <a:lnTo>
                  <a:pt x="2943622" y="1964368"/>
                </a:lnTo>
                <a:lnTo>
                  <a:pt x="2940447" y="1962780"/>
                </a:lnTo>
                <a:lnTo>
                  <a:pt x="2937669" y="1962383"/>
                </a:lnTo>
                <a:lnTo>
                  <a:pt x="2936875" y="1962383"/>
                </a:lnTo>
                <a:lnTo>
                  <a:pt x="2936081" y="1963177"/>
                </a:lnTo>
                <a:lnTo>
                  <a:pt x="2934891" y="1964765"/>
                </a:lnTo>
                <a:lnTo>
                  <a:pt x="2933303" y="1967544"/>
                </a:lnTo>
                <a:lnTo>
                  <a:pt x="2932113" y="1971117"/>
                </a:lnTo>
                <a:lnTo>
                  <a:pt x="2931319" y="1975087"/>
                </a:lnTo>
                <a:lnTo>
                  <a:pt x="2930525" y="1979851"/>
                </a:lnTo>
                <a:lnTo>
                  <a:pt x="2929731" y="1990570"/>
                </a:lnTo>
                <a:lnTo>
                  <a:pt x="2928541" y="2001686"/>
                </a:lnTo>
                <a:lnTo>
                  <a:pt x="2929335" y="2012008"/>
                </a:lnTo>
                <a:lnTo>
                  <a:pt x="2930128" y="2019948"/>
                </a:lnTo>
                <a:lnTo>
                  <a:pt x="2930525" y="2023521"/>
                </a:lnTo>
                <a:lnTo>
                  <a:pt x="2931319" y="2025903"/>
                </a:lnTo>
                <a:lnTo>
                  <a:pt x="2923778" y="2024712"/>
                </a:lnTo>
                <a:lnTo>
                  <a:pt x="2915444" y="2024315"/>
                </a:lnTo>
                <a:lnTo>
                  <a:pt x="2905919" y="2024315"/>
                </a:lnTo>
                <a:lnTo>
                  <a:pt x="2896394" y="2024315"/>
                </a:lnTo>
                <a:lnTo>
                  <a:pt x="2886075" y="2024315"/>
                </a:lnTo>
                <a:lnTo>
                  <a:pt x="2876550" y="2025506"/>
                </a:lnTo>
                <a:lnTo>
                  <a:pt x="2867819" y="2026697"/>
                </a:lnTo>
                <a:lnTo>
                  <a:pt x="2859485" y="2028285"/>
                </a:lnTo>
                <a:lnTo>
                  <a:pt x="2851944" y="2030668"/>
                </a:lnTo>
                <a:lnTo>
                  <a:pt x="2849166" y="2032256"/>
                </a:lnTo>
                <a:lnTo>
                  <a:pt x="2846388" y="2033447"/>
                </a:lnTo>
                <a:lnTo>
                  <a:pt x="2844403" y="2035432"/>
                </a:lnTo>
                <a:lnTo>
                  <a:pt x="2842419" y="2037020"/>
                </a:lnTo>
                <a:lnTo>
                  <a:pt x="2841228" y="2039402"/>
                </a:lnTo>
                <a:lnTo>
                  <a:pt x="2840831" y="2041387"/>
                </a:lnTo>
                <a:lnTo>
                  <a:pt x="2840831" y="2044166"/>
                </a:lnTo>
                <a:lnTo>
                  <a:pt x="2841228" y="2046548"/>
                </a:lnTo>
                <a:lnTo>
                  <a:pt x="2842419" y="2049327"/>
                </a:lnTo>
                <a:lnTo>
                  <a:pt x="2844800" y="2052106"/>
                </a:lnTo>
                <a:lnTo>
                  <a:pt x="2847181" y="2055282"/>
                </a:lnTo>
                <a:lnTo>
                  <a:pt x="2850753" y="2058855"/>
                </a:lnTo>
                <a:lnTo>
                  <a:pt x="2855119" y="2062428"/>
                </a:lnTo>
                <a:lnTo>
                  <a:pt x="2860278" y="2066398"/>
                </a:lnTo>
                <a:lnTo>
                  <a:pt x="2865835" y="2069971"/>
                </a:lnTo>
                <a:lnTo>
                  <a:pt x="2871391" y="2072750"/>
                </a:lnTo>
                <a:lnTo>
                  <a:pt x="2876550" y="2075132"/>
                </a:lnTo>
                <a:lnTo>
                  <a:pt x="2882900" y="2076720"/>
                </a:lnTo>
                <a:lnTo>
                  <a:pt x="2894013" y="2080293"/>
                </a:lnTo>
                <a:lnTo>
                  <a:pt x="2905522" y="2083469"/>
                </a:lnTo>
                <a:lnTo>
                  <a:pt x="2910681" y="2085454"/>
                </a:lnTo>
                <a:lnTo>
                  <a:pt x="2916238" y="2087836"/>
                </a:lnTo>
                <a:lnTo>
                  <a:pt x="2921397" y="2090218"/>
                </a:lnTo>
                <a:lnTo>
                  <a:pt x="2926160" y="2093394"/>
                </a:lnTo>
                <a:lnTo>
                  <a:pt x="2930922" y="2096967"/>
                </a:lnTo>
                <a:lnTo>
                  <a:pt x="2935288" y="2101731"/>
                </a:lnTo>
                <a:lnTo>
                  <a:pt x="2939256" y="2106892"/>
                </a:lnTo>
                <a:lnTo>
                  <a:pt x="2942431" y="2112847"/>
                </a:lnTo>
                <a:lnTo>
                  <a:pt x="2939256" y="2115229"/>
                </a:lnTo>
                <a:lnTo>
                  <a:pt x="2935685" y="2117214"/>
                </a:lnTo>
                <a:lnTo>
                  <a:pt x="2932510" y="2119993"/>
                </a:lnTo>
                <a:lnTo>
                  <a:pt x="2930128" y="2122375"/>
                </a:lnTo>
                <a:lnTo>
                  <a:pt x="2927747" y="2125551"/>
                </a:lnTo>
                <a:lnTo>
                  <a:pt x="2925763" y="2128330"/>
                </a:lnTo>
                <a:lnTo>
                  <a:pt x="2924572" y="2131506"/>
                </a:lnTo>
                <a:lnTo>
                  <a:pt x="2923381" y="2134682"/>
                </a:lnTo>
                <a:lnTo>
                  <a:pt x="2922588" y="2137461"/>
                </a:lnTo>
                <a:lnTo>
                  <a:pt x="2922985" y="2140637"/>
                </a:lnTo>
                <a:lnTo>
                  <a:pt x="2923381" y="2143416"/>
                </a:lnTo>
                <a:lnTo>
                  <a:pt x="2924969" y="2146195"/>
                </a:lnTo>
                <a:lnTo>
                  <a:pt x="2926556" y="2148577"/>
                </a:lnTo>
                <a:lnTo>
                  <a:pt x="2929335" y="2150959"/>
                </a:lnTo>
                <a:lnTo>
                  <a:pt x="2932113" y="2152944"/>
                </a:lnTo>
                <a:lnTo>
                  <a:pt x="2936478" y="2154532"/>
                </a:lnTo>
                <a:lnTo>
                  <a:pt x="2936478" y="2150562"/>
                </a:lnTo>
                <a:lnTo>
                  <a:pt x="2936875" y="2146989"/>
                </a:lnTo>
                <a:lnTo>
                  <a:pt x="2938463" y="2144210"/>
                </a:lnTo>
                <a:lnTo>
                  <a:pt x="2939653" y="2141431"/>
                </a:lnTo>
                <a:lnTo>
                  <a:pt x="2940844" y="2139446"/>
                </a:lnTo>
                <a:lnTo>
                  <a:pt x="2943225" y="2137064"/>
                </a:lnTo>
                <a:lnTo>
                  <a:pt x="2945210" y="2135476"/>
                </a:lnTo>
                <a:lnTo>
                  <a:pt x="2947194" y="2133888"/>
                </a:lnTo>
                <a:lnTo>
                  <a:pt x="2952750" y="2131109"/>
                </a:lnTo>
                <a:lnTo>
                  <a:pt x="2958703" y="2129124"/>
                </a:lnTo>
                <a:lnTo>
                  <a:pt x="2964656" y="2127139"/>
                </a:lnTo>
                <a:lnTo>
                  <a:pt x="2971006" y="2125948"/>
                </a:lnTo>
                <a:lnTo>
                  <a:pt x="2971800" y="2129521"/>
                </a:lnTo>
                <a:lnTo>
                  <a:pt x="2971006" y="2132300"/>
                </a:lnTo>
                <a:lnTo>
                  <a:pt x="2969816" y="2135476"/>
                </a:lnTo>
                <a:lnTo>
                  <a:pt x="2968228" y="2137858"/>
                </a:lnTo>
                <a:lnTo>
                  <a:pt x="2965847" y="2140240"/>
                </a:lnTo>
                <a:lnTo>
                  <a:pt x="2963466" y="2142225"/>
                </a:lnTo>
                <a:lnTo>
                  <a:pt x="2958306" y="2146195"/>
                </a:lnTo>
                <a:lnTo>
                  <a:pt x="2953147" y="2149768"/>
                </a:lnTo>
                <a:lnTo>
                  <a:pt x="2951163" y="2151356"/>
                </a:lnTo>
                <a:lnTo>
                  <a:pt x="2949575" y="2153738"/>
                </a:lnTo>
                <a:lnTo>
                  <a:pt x="2949178" y="2155723"/>
                </a:lnTo>
                <a:lnTo>
                  <a:pt x="2948781" y="2158105"/>
                </a:lnTo>
                <a:lnTo>
                  <a:pt x="2949575" y="2160090"/>
                </a:lnTo>
                <a:lnTo>
                  <a:pt x="2951560" y="2163266"/>
                </a:lnTo>
                <a:lnTo>
                  <a:pt x="2953941" y="2166442"/>
                </a:lnTo>
                <a:lnTo>
                  <a:pt x="2956719" y="2170015"/>
                </a:lnTo>
                <a:lnTo>
                  <a:pt x="2960291" y="2173191"/>
                </a:lnTo>
                <a:lnTo>
                  <a:pt x="2964260" y="2175573"/>
                </a:lnTo>
                <a:lnTo>
                  <a:pt x="2969022" y="2177955"/>
                </a:lnTo>
                <a:lnTo>
                  <a:pt x="2973785" y="2179940"/>
                </a:lnTo>
                <a:lnTo>
                  <a:pt x="2978944" y="2181925"/>
                </a:lnTo>
                <a:lnTo>
                  <a:pt x="2984103" y="2183116"/>
                </a:lnTo>
                <a:lnTo>
                  <a:pt x="2989263" y="2184307"/>
                </a:lnTo>
                <a:lnTo>
                  <a:pt x="2994422" y="2185101"/>
                </a:lnTo>
                <a:lnTo>
                  <a:pt x="2999978" y="2185895"/>
                </a:lnTo>
                <a:lnTo>
                  <a:pt x="3005138" y="2185895"/>
                </a:lnTo>
                <a:lnTo>
                  <a:pt x="3009900" y="2185101"/>
                </a:lnTo>
                <a:lnTo>
                  <a:pt x="3014266" y="2184704"/>
                </a:lnTo>
                <a:lnTo>
                  <a:pt x="3017838" y="2183910"/>
                </a:lnTo>
                <a:lnTo>
                  <a:pt x="3021410" y="2182719"/>
                </a:lnTo>
                <a:lnTo>
                  <a:pt x="3020616" y="2186292"/>
                </a:lnTo>
                <a:lnTo>
                  <a:pt x="3020219" y="2189071"/>
                </a:lnTo>
                <a:lnTo>
                  <a:pt x="3020616" y="2191850"/>
                </a:lnTo>
                <a:lnTo>
                  <a:pt x="3021410" y="2193835"/>
                </a:lnTo>
                <a:lnTo>
                  <a:pt x="3022600" y="2196217"/>
                </a:lnTo>
                <a:lnTo>
                  <a:pt x="3024188" y="2197408"/>
                </a:lnTo>
                <a:lnTo>
                  <a:pt x="3026172" y="2198202"/>
                </a:lnTo>
                <a:lnTo>
                  <a:pt x="3028553" y="2198996"/>
                </a:lnTo>
                <a:lnTo>
                  <a:pt x="3030935" y="2198996"/>
                </a:lnTo>
                <a:lnTo>
                  <a:pt x="3033713" y="2199393"/>
                </a:lnTo>
                <a:lnTo>
                  <a:pt x="3039269" y="2198599"/>
                </a:lnTo>
                <a:lnTo>
                  <a:pt x="3044825" y="2197408"/>
                </a:lnTo>
                <a:lnTo>
                  <a:pt x="3049588" y="2195423"/>
                </a:lnTo>
                <a:lnTo>
                  <a:pt x="3050381" y="2197408"/>
                </a:lnTo>
                <a:lnTo>
                  <a:pt x="3051969" y="2199393"/>
                </a:lnTo>
                <a:lnTo>
                  <a:pt x="3053160" y="2201775"/>
                </a:lnTo>
                <a:lnTo>
                  <a:pt x="3054747" y="2203760"/>
                </a:lnTo>
                <a:lnTo>
                  <a:pt x="3058716" y="2207334"/>
                </a:lnTo>
                <a:lnTo>
                  <a:pt x="3063478" y="2211304"/>
                </a:lnTo>
                <a:lnTo>
                  <a:pt x="3069035" y="2214480"/>
                </a:lnTo>
                <a:lnTo>
                  <a:pt x="3075385" y="2217656"/>
                </a:lnTo>
                <a:lnTo>
                  <a:pt x="3088878" y="2223611"/>
                </a:lnTo>
                <a:lnTo>
                  <a:pt x="3103960" y="2229566"/>
                </a:lnTo>
                <a:lnTo>
                  <a:pt x="3118247" y="2235124"/>
                </a:lnTo>
                <a:lnTo>
                  <a:pt x="3124597" y="2238300"/>
                </a:lnTo>
                <a:lnTo>
                  <a:pt x="3130947" y="2241079"/>
                </a:lnTo>
                <a:lnTo>
                  <a:pt x="3136900" y="2244255"/>
                </a:lnTo>
                <a:lnTo>
                  <a:pt x="3141663" y="2247828"/>
                </a:lnTo>
                <a:lnTo>
                  <a:pt x="3121025" y="2239491"/>
                </a:lnTo>
                <a:lnTo>
                  <a:pt x="3099991" y="2231551"/>
                </a:lnTo>
                <a:lnTo>
                  <a:pt x="3057128" y="2216465"/>
                </a:lnTo>
                <a:lnTo>
                  <a:pt x="3013075" y="2201775"/>
                </a:lnTo>
                <a:lnTo>
                  <a:pt x="2969022" y="2187086"/>
                </a:lnTo>
                <a:lnTo>
                  <a:pt x="2967435" y="2191850"/>
                </a:lnTo>
                <a:lnTo>
                  <a:pt x="2965053" y="2195423"/>
                </a:lnTo>
                <a:lnTo>
                  <a:pt x="2963863" y="2196614"/>
                </a:lnTo>
                <a:lnTo>
                  <a:pt x="2963069" y="2197408"/>
                </a:lnTo>
                <a:lnTo>
                  <a:pt x="2961481" y="2197805"/>
                </a:lnTo>
                <a:lnTo>
                  <a:pt x="2960291" y="2197805"/>
                </a:lnTo>
                <a:lnTo>
                  <a:pt x="2957910" y="2197805"/>
                </a:lnTo>
                <a:lnTo>
                  <a:pt x="2954735" y="2196614"/>
                </a:lnTo>
                <a:lnTo>
                  <a:pt x="2951560" y="2194629"/>
                </a:lnTo>
                <a:lnTo>
                  <a:pt x="2948385" y="2192644"/>
                </a:lnTo>
                <a:lnTo>
                  <a:pt x="2940844" y="2187086"/>
                </a:lnTo>
                <a:lnTo>
                  <a:pt x="2936478" y="2184307"/>
                </a:lnTo>
                <a:lnTo>
                  <a:pt x="2931716" y="2182322"/>
                </a:lnTo>
                <a:lnTo>
                  <a:pt x="2926953" y="2179940"/>
                </a:lnTo>
                <a:lnTo>
                  <a:pt x="2921794" y="2178749"/>
                </a:lnTo>
                <a:lnTo>
                  <a:pt x="2916238" y="2178352"/>
                </a:lnTo>
                <a:lnTo>
                  <a:pt x="2913063" y="2178352"/>
                </a:lnTo>
                <a:lnTo>
                  <a:pt x="2910285" y="2178352"/>
                </a:lnTo>
                <a:lnTo>
                  <a:pt x="2907506" y="2179940"/>
                </a:lnTo>
                <a:lnTo>
                  <a:pt x="2904728" y="2182322"/>
                </a:lnTo>
                <a:lnTo>
                  <a:pt x="2903141" y="2184704"/>
                </a:lnTo>
                <a:lnTo>
                  <a:pt x="2901950" y="2187086"/>
                </a:lnTo>
                <a:lnTo>
                  <a:pt x="2901156" y="2189865"/>
                </a:lnTo>
                <a:lnTo>
                  <a:pt x="2900760" y="2192644"/>
                </a:lnTo>
                <a:lnTo>
                  <a:pt x="2900760" y="2195820"/>
                </a:lnTo>
                <a:lnTo>
                  <a:pt x="2900760" y="2198202"/>
                </a:lnTo>
                <a:lnTo>
                  <a:pt x="2901553" y="2200981"/>
                </a:lnTo>
                <a:lnTo>
                  <a:pt x="2902744" y="2203363"/>
                </a:lnTo>
                <a:lnTo>
                  <a:pt x="2903935" y="2206143"/>
                </a:lnTo>
                <a:lnTo>
                  <a:pt x="2906316" y="2208128"/>
                </a:lnTo>
                <a:lnTo>
                  <a:pt x="2908300" y="2210113"/>
                </a:lnTo>
                <a:lnTo>
                  <a:pt x="2911078" y="2211701"/>
                </a:lnTo>
                <a:lnTo>
                  <a:pt x="2913460" y="2212495"/>
                </a:lnTo>
                <a:lnTo>
                  <a:pt x="2917031" y="2213289"/>
                </a:lnTo>
                <a:lnTo>
                  <a:pt x="2915444" y="2215274"/>
                </a:lnTo>
                <a:lnTo>
                  <a:pt x="2913856" y="2216465"/>
                </a:lnTo>
                <a:lnTo>
                  <a:pt x="2912269" y="2217259"/>
                </a:lnTo>
                <a:lnTo>
                  <a:pt x="2910681" y="2217656"/>
                </a:lnTo>
                <a:lnTo>
                  <a:pt x="2907110" y="2218450"/>
                </a:lnTo>
                <a:lnTo>
                  <a:pt x="2903141" y="2218450"/>
                </a:lnTo>
                <a:lnTo>
                  <a:pt x="2899569" y="2218450"/>
                </a:lnTo>
                <a:lnTo>
                  <a:pt x="2896791" y="2219244"/>
                </a:lnTo>
                <a:lnTo>
                  <a:pt x="2895203" y="2219641"/>
                </a:lnTo>
                <a:lnTo>
                  <a:pt x="2893616" y="2220038"/>
                </a:lnTo>
                <a:lnTo>
                  <a:pt x="2892822" y="2221229"/>
                </a:lnTo>
                <a:lnTo>
                  <a:pt x="2891631" y="2222420"/>
                </a:lnTo>
                <a:lnTo>
                  <a:pt x="2892822" y="2206937"/>
                </a:lnTo>
                <a:lnTo>
                  <a:pt x="2892425" y="2202172"/>
                </a:lnTo>
                <a:lnTo>
                  <a:pt x="2892028" y="2200584"/>
                </a:lnTo>
                <a:lnTo>
                  <a:pt x="2890838" y="2198599"/>
                </a:lnTo>
                <a:lnTo>
                  <a:pt x="2890044" y="2197408"/>
                </a:lnTo>
                <a:lnTo>
                  <a:pt x="2888853" y="2196614"/>
                </a:lnTo>
                <a:lnTo>
                  <a:pt x="2886869" y="2195820"/>
                </a:lnTo>
                <a:lnTo>
                  <a:pt x="2884488" y="2195423"/>
                </a:lnTo>
                <a:lnTo>
                  <a:pt x="2878138" y="2194232"/>
                </a:lnTo>
                <a:lnTo>
                  <a:pt x="2869406" y="2193438"/>
                </a:lnTo>
                <a:lnTo>
                  <a:pt x="2864644" y="2193835"/>
                </a:lnTo>
                <a:lnTo>
                  <a:pt x="2861072" y="2194232"/>
                </a:lnTo>
                <a:lnTo>
                  <a:pt x="2858294" y="2195423"/>
                </a:lnTo>
                <a:lnTo>
                  <a:pt x="2856310" y="2197011"/>
                </a:lnTo>
                <a:lnTo>
                  <a:pt x="2855516" y="2198599"/>
                </a:lnTo>
                <a:lnTo>
                  <a:pt x="2855119" y="2200981"/>
                </a:lnTo>
                <a:lnTo>
                  <a:pt x="2855516" y="2203363"/>
                </a:lnTo>
                <a:lnTo>
                  <a:pt x="2855913" y="2206143"/>
                </a:lnTo>
                <a:lnTo>
                  <a:pt x="2857500" y="2212098"/>
                </a:lnTo>
                <a:lnTo>
                  <a:pt x="2859881" y="2218450"/>
                </a:lnTo>
                <a:lnTo>
                  <a:pt x="2860675" y="2222023"/>
                </a:lnTo>
                <a:lnTo>
                  <a:pt x="2861072" y="2225199"/>
                </a:lnTo>
                <a:lnTo>
                  <a:pt x="2861072" y="2228375"/>
                </a:lnTo>
                <a:lnTo>
                  <a:pt x="2860278" y="2231154"/>
                </a:lnTo>
                <a:lnTo>
                  <a:pt x="2859881" y="2229169"/>
                </a:lnTo>
                <a:lnTo>
                  <a:pt x="2859088" y="2226787"/>
                </a:lnTo>
                <a:lnTo>
                  <a:pt x="2857500" y="2224802"/>
                </a:lnTo>
                <a:lnTo>
                  <a:pt x="2856310" y="2222420"/>
                </a:lnTo>
                <a:lnTo>
                  <a:pt x="2852341" y="2219244"/>
                </a:lnTo>
                <a:lnTo>
                  <a:pt x="2847578" y="2215274"/>
                </a:lnTo>
                <a:lnTo>
                  <a:pt x="2842022" y="2211701"/>
                </a:lnTo>
                <a:lnTo>
                  <a:pt x="2835672" y="2208128"/>
                </a:lnTo>
                <a:lnTo>
                  <a:pt x="2828925" y="2205348"/>
                </a:lnTo>
                <a:lnTo>
                  <a:pt x="2821781" y="2202172"/>
                </a:lnTo>
                <a:lnTo>
                  <a:pt x="2807494" y="2196614"/>
                </a:lnTo>
                <a:lnTo>
                  <a:pt x="2793206" y="2191850"/>
                </a:lnTo>
                <a:lnTo>
                  <a:pt x="2781300" y="2187086"/>
                </a:lnTo>
                <a:lnTo>
                  <a:pt x="2776141" y="2184704"/>
                </a:lnTo>
                <a:lnTo>
                  <a:pt x="2772172" y="2182719"/>
                </a:lnTo>
                <a:lnTo>
                  <a:pt x="2761456" y="2175573"/>
                </a:lnTo>
                <a:lnTo>
                  <a:pt x="2751138" y="2168824"/>
                </a:lnTo>
                <a:lnTo>
                  <a:pt x="2730103" y="2154532"/>
                </a:lnTo>
                <a:lnTo>
                  <a:pt x="2709069" y="2140240"/>
                </a:lnTo>
                <a:lnTo>
                  <a:pt x="2698750" y="2133094"/>
                </a:lnTo>
                <a:lnTo>
                  <a:pt x="2687638" y="2127139"/>
                </a:lnTo>
                <a:lnTo>
                  <a:pt x="2690416" y="2135476"/>
                </a:lnTo>
                <a:lnTo>
                  <a:pt x="2693988" y="2143416"/>
                </a:lnTo>
                <a:lnTo>
                  <a:pt x="2697956" y="2151356"/>
                </a:lnTo>
                <a:lnTo>
                  <a:pt x="2701528" y="2159693"/>
                </a:lnTo>
                <a:lnTo>
                  <a:pt x="2709863" y="2175176"/>
                </a:lnTo>
                <a:lnTo>
                  <a:pt x="2718991" y="2191453"/>
                </a:lnTo>
                <a:lnTo>
                  <a:pt x="2728119" y="2206937"/>
                </a:lnTo>
                <a:lnTo>
                  <a:pt x="2737247" y="2222817"/>
                </a:lnTo>
                <a:lnTo>
                  <a:pt x="2745581" y="2239094"/>
                </a:lnTo>
                <a:lnTo>
                  <a:pt x="2748756" y="2247431"/>
                </a:lnTo>
                <a:lnTo>
                  <a:pt x="2752328" y="2255371"/>
                </a:lnTo>
                <a:lnTo>
                  <a:pt x="2755503" y="2262517"/>
                </a:lnTo>
                <a:lnTo>
                  <a:pt x="2758678" y="2269663"/>
                </a:lnTo>
                <a:lnTo>
                  <a:pt x="2761853" y="2276809"/>
                </a:lnTo>
                <a:lnTo>
                  <a:pt x="2764631" y="2283558"/>
                </a:lnTo>
                <a:lnTo>
                  <a:pt x="2765425" y="2287131"/>
                </a:lnTo>
                <a:lnTo>
                  <a:pt x="2765822" y="2290704"/>
                </a:lnTo>
                <a:lnTo>
                  <a:pt x="2765822" y="2293880"/>
                </a:lnTo>
                <a:lnTo>
                  <a:pt x="2765425" y="2297453"/>
                </a:lnTo>
                <a:lnTo>
                  <a:pt x="2765028" y="2301026"/>
                </a:lnTo>
                <a:lnTo>
                  <a:pt x="2763044" y="2304599"/>
                </a:lnTo>
                <a:lnTo>
                  <a:pt x="2761456" y="2307378"/>
                </a:lnTo>
                <a:lnTo>
                  <a:pt x="2758678" y="2310951"/>
                </a:lnTo>
                <a:lnTo>
                  <a:pt x="2757488" y="2312539"/>
                </a:lnTo>
                <a:lnTo>
                  <a:pt x="2756694" y="2314921"/>
                </a:lnTo>
                <a:lnTo>
                  <a:pt x="2756694" y="2317303"/>
                </a:lnTo>
                <a:lnTo>
                  <a:pt x="2757488" y="2319685"/>
                </a:lnTo>
                <a:lnTo>
                  <a:pt x="2758281" y="2322067"/>
                </a:lnTo>
                <a:lnTo>
                  <a:pt x="2759869" y="2324846"/>
                </a:lnTo>
                <a:lnTo>
                  <a:pt x="2763044" y="2330404"/>
                </a:lnTo>
                <a:lnTo>
                  <a:pt x="2767410" y="2335565"/>
                </a:lnTo>
                <a:lnTo>
                  <a:pt x="2771775" y="2340726"/>
                </a:lnTo>
                <a:lnTo>
                  <a:pt x="2775347" y="2345490"/>
                </a:lnTo>
                <a:lnTo>
                  <a:pt x="2778125" y="2349063"/>
                </a:lnTo>
                <a:lnTo>
                  <a:pt x="2777331" y="2351842"/>
                </a:lnTo>
                <a:lnTo>
                  <a:pt x="2776935" y="2353430"/>
                </a:lnTo>
                <a:lnTo>
                  <a:pt x="2775744" y="2355018"/>
                </a:lnTo>
                <a:lnTo>
                  <a:pt x="2774553" y="2356606"/>
                </a:lnTo>
                <a:lnTo>
                  <a:pt x="2773363" y="2357400"/>
                </a:lnTo>
                <a:lnTo>
                  <a:pt x="2771378" y="2357797"/>
                </a:lnTo>
                <a:lnTo>
                  <a:pt x="2767410" y="2358988"/>
                </a:lnTo>
                <a:lnTo>
                  <a:pt x="2764631" y="2360973"/>
                </a:lnTo>
                <a:lnTo>
                  <a:pt x="2763044" y="2361767"/>
                </a:lnTo>
                <a:lnTo>
                  <a:pt x="2761853" y="2362958"/>
                </a:lnTo>
                <a:lnTo>
                  <a:pt x="2761456" y="2364546"/>
                </a:lnTo>
                <a:lnTo>
                  <a:pt x="2761456" y="2366928"/>
                </a:lnTo>
                <a:lnTo>
                  <a:pt x="2761853" y="2370104"/>
                </a:lnTo>
                <a:lnTo>
                  <a:pt x="2762647" y="2373281"/>
                </a:lnTo>
                <a:lnTo>
                  <a:pt x="2765028" y="2377251"/>
                </a:lnTo>
                <a:lnTo>
                  <a:pt x="2767013" y="2380824"/>
                </a:lnTo>
                <a:lnTo>
                  <a:pt x="2770188" y="2384397"/>
                </a:lnTo>
                <a:lnTo>
                  <a:pt x="2773363" y="2387176"/>
                </a:lnTo>
                <a:lnTo>
                  <a:pt x="2779316" y="2393131"/>
                </a:lnTo>
                <a:lnTo>
                  <a:pt x="2782094" y="2396704"/>
                </a:lnTo>
                <a:lnTo>
                  <a:pt x="2784475" y="2400277"/>
                </a:lnTo>
                <a:lnTo>
                  <a:pt x="2786063" y="2404247"/>
                </a:lnTo>
                <a:lnTo>
                  <a:pt x="2786856" y="2406629"/>
                </a:lnTo>
                <a:lnTo>
                  <a:pt x="2787650" y="2409408"/>
                </a:lnTo>
                <a:lnTo>
                  <a:pt x="2786460" y="2410996"/>
                </a:lnTo>
                <a:lnTo>
                  <a:pt x="2785666" y="2412584"/>
                </a:lnTo>
                <a:lnTo>
                  <a:pt x="2784475" y="2413378"/>
                </a:lnTo>
                <a:lnTo>
                  <a:pt x="2781300" y="2414966"/>
                </a:lnTo>
                <a:lnTo>
                  <a:pt x="2779713" y="2415760"/>
                </a:lnTo>
                <a:lnTo>
                  <a:pt x="2778919" y="2416554"/>
                </a:lnTo>
                <a:lnTo>
                  <a:pt x="2778125" y="2418142"/>
                </a:lnTo>
                <a:lnTo>
                  <a:pt x="2778125" y="2419730"/>
                </a:lnTo>
                <a:lnTo>
                  <a:pt x="2778522" y="2422112"/>
                </a:lnTo>
                <a:lnTo>
                  <a:pt x="2780110" y="2424494"/>
                </a:lnTo>
                <a:lnTo>
                  <a:pt x="2782888" y="2428067"/>
                </a:lnTo>
                <a:lnTo>
                  <a:pt x="2786063" y="2432434"/>
                </a:lnTo>
                <a:lnTo>
                  <a:pt x="2790031" y="2436801"/>
                </a:lnTo>
                <a:lnTo>
                  <a:pt x="2793603" y="2441565"/>
                </a:lnTo>
                <a:lnTo>
                  <a:pt x="2797175" y="2446329"/>
                </a:lnTo>
                <a:lnTo>
                  <a:pt x="2799556" y="2451093"/>
                </a:lnTo>
                <a:lnTo>
                  <a:pt x="2801144" y="2456254"/>
                </a:lnTo>
                <a:lnTo>
                  <a:pt x="2802731" y="2461812"/>
                </a:lnTo>
                <a:lnTo>
                  <a:pt x="2803128" y="2467370"/>
                </a:lnTo>
                <a:lnTo>
                  <a:pt x="2802731" y="2473325"/>
                </a:lnTo>
                <a:lnTo>
                  <a:pt x="2801938" y="2471737"/>
                </a:lnTo>
                <a:lnTo>
                  <a:pt x="2801144" y="2469752"/>
                </a:lnTo>
                <a:lnTo>
                  <a:pt x="2800350" y="2465385"/>
                </a:lnTo>
                <a:lnTo>
                  <a:pt x="2799953" y="2460621"/>
                </a:lnTo>
                <a:lnTo>
                  <a:pt x="2799556" y="2455857"/>
                </a:lnTo>
                <a:lnTo>
                  <a:pt x="2798366" y="2451093"/>
                </a:lnTo>
                <a:lnTo>
                  <a:pt x="2797572" y="2449108"/>
                </a:lnTo>
                <a:lnTo>
                  <a:pt x="2795985" y="2447520"/>
                </a:lnTo>
                <a:lnTo>
                  <a:pt x="2794397" y="2445932"/>
                </a:lnTo>
                <a:lnTo>
                  <a:pt x="2792810" y="2444344"/>
                </a:lnTo>
                <a:lnTo>
                  <a:pt x="2790031" y="2443550"/>
                </a:lnTo>
                <a:lnTo>
                  <a:pt x="2786856" y="2442756"/>
                </a:lnTo>
                <a:lnTo>
                  <a:pt x="2786063" y="2443550"/>
                </a:lnTo>
                <a:lnTo>
                  <a:pt x="2785666" y="2444344"/>
                </a:lnTo>
                <a:lnTo>
                  <a:pt x="2785666" y="2447123"/>
                </a:lnTo>
                <a:lnTo>
                  <a:pt x="2786063" y="2453475"/>
                </a:lnTo>
                <a:lnTo>
                  <a:pt x="2786063" y="2457048"/>
                </a:lnTo>
                <a:lnTo>
                  <a:pt x="2786063" y="2458239"/>
                </a:lnTo>
                <a:lnTo>
                  <a:pt x="2785666" y="2459827"/>
                </a:lnTo>
                <a:lnTo>
                  <a:pt x="2784872" y="2461018"/>
                </a:lnTo>
                <a:lnTo>
                  <a:pt x="2784078" y="2461812"/>
                </a:lnTo>
                <a:lnTo>
                  <a:pt x="2782094" y="2462209"/>
                </a:lnTo>
                <a:lnTo>
                  <a:pt x="2780506" y="2462606"/>
                </a:lnTo>
                <a:lnTo>
                  <a:pt x="2777331" y="2461812"/>
                </a:lnTo>
                <a:lnTo>
                  <a:pt x="2774950" y="2461018"/>
                </a:lnTo>
                <a:lnTo>
                  <a:pt x="2773363" y="2459827"/>
                </a:lnTo>
                <a:lnTo>
                  <a:pt x="2771775" y="2457842"/>
                </a:lnTo>
                <a:lnTo>
                  <a:pt x="2770981" y="2456254"/>
                </a:lnTo>
                <a:lnTo>
                  <a:pt x="2770585" y="2453872"/>
                </a:lnTo>
                <a:lnTo>
                  <a:pt x="2770188" y="2449108"/>
                </a:lnTo>
                <a:lnTo>
                  <a:pt x="2769791" y="2444344"/>
                </a:lnTo>
                <a:lnTo>
                  <a:pt x="2769394" y="2439580"/>
                </a:lnTo>
                <a:lnTo>
                  <a:pt x="2768997" y="2437595"/>
                </a:lnTo>
                <a:lnTo>
                  <a:pt x="2767806" y="2435213"/>
                </a:lnTo>
                <a:lnTo>
                  <a:pt x="2767013" y="2433625"/>
                </a:lnTo>
                <a:lnTo>
                  <a:pt x="2765425" y="2432037"/>
                </a:lnTo>
                <a:lnTo>
                  <a:pt x="2758281" y="2430052"/>
                </a:lnTo>
                <a:lnTo>
                  <a:pt x="2753122" y="2428861"/>
                </a:lnTo>
                <a:lnTo>
                  <a:pt x="2748756" y="2428067"/>
                </a:lnTo>
                <a:lnTo>
                  <a:pt x="2745581" y="2426876"/>
                </a:lnTo>
                <a:lnTo>
                  <a:pt x="2743597" y="2425288"/>
                </a:lnTo>
                <a:lnTo>
                  <a:pt x="2742010" y="2424097"/>
                </a:lnTo>
                <a:lnTo>
                  <a:pt x="2738438" y="2420524"/>
                </a:lnTo>
                <a:lnTo>
                  <a:pt x="2734866" y="2414966"/>
                </a:lnTo>
                <a:lnTo>
                  <a:pt x="2730897" y="2406629"/>
                </a:lnTo>
                <a:lnTo>
                  <a:pt x="2727325" y="2399483"/>
                </a:lnTo>
                <a:lnTo>
                  <a:pt x="2723356" y="2393131"/>
                </a:lnTo>
                <a:lnTo>
                  <a:pt x="2718197" y="2387176"/>
                </a:lnTo>
                <a:lnTo>
                  <a:pt x="2712641" y="2382015"/>
                </a:lnTo>
                <a:lnTo>
                  <a:pt x="2718594" y="2371296"/>
                </a:lnTo>
                <a:lnTo>
                  <a:pt x="2723356" y="2360179"/>
                </a:lnTo>
                <a:lnTo>
                  <a:pt x="2723356" y="2356606"/>
                </a:lnTo>
                <a:lnTo>
                  <a:pt x="2722563" y="2353827"/>
                </a:lnTo>
                <a:lnTo>
                  <a:pt x="2721769" y="2351842"/>
                </a:lnTo>
                <a:lnTo>
                  <a:pt x="2719785" y="2350651"/>
                </a:lnTo>
                <a:lnTo>
                  <a:pt x="2718197" y="2350254"/>
                </a:lnTo>
                <a:lnTo>
                  <a:pt x="2716213" y="2350254"/>
                </a:lnTo>
                <a:lnTo>
                  <a:pt x="2714228" y="2351445"/>
                </a:lnTo>
                <a:lnTo>
                  <a:pt x="2712244" y="2352636"/>
                </a:lnTo>
                <a:lnTo>
                  <a:pt x="2708275" y="2356209"/>
                </a:lnTo>
                <a:lnTo>
                  <a:pt x="2704306" y="2359782"/>
                </a:lnTo>
                <a:lnTo>
                  <a:pt x="2701131" y="2363752"/>
                </a:lnTo>
                <a:lnTo>
                  <a:pt x="2699544" y="2366928"/>
                </a:lnTo>
                <a:lnTo>
                  <a:pt x="2698353" y="2363752"/>
                </a:lnTo>
                <a:lnTo>
                  <a:pt x="2696766" y="2359385"/>
                </a:lnTo>
                <a:lnTo>
                  <a:pt x="2693988" y="2347872"/>
                </a:lnTo>
                <a:lnTo>
                  <a:pt x="2691606" y="2335565"/>
                </a:lnTo>
                <a:lnTo>
                  <a:pt x="2690813" y="2330404"/>
                </a:lnTo>
                <a:lnTo>
                  <a:pt x="2690813" y="2326434"/>
                </a:lnTo>
                <a:lnTo>
                  <a:pt x="2689622" y="2320479"/>
                </a:lnTo>
                <a:lnTo>
                  <a:pt x="2686447" y="2310554"/>
                </a:lnTo>
                <a:lnTo>
                  <a:pt x="2683669" y="2301820"/>
                </a:lnTo>
                <a:lnTo>
                  <a:pt x="2682478" y="2299835"/>
                </a:lnTo>
                <a:lnTo>
                  <a:pt x="2682081" y="2299438"/>
                </a:lnTo>
                <a:lnTo>
                  <a:pt x="2681685" y="2299438"/>
                </a:lnTo>
                <a:lnTo>
                  <a:pt x="2689225" y="2296262"/>
                </a:lnTo>
                <a:lnTo>
                  <a:pt x="2691606" y="2294674"/>
                </a:lnTo>
                <a:lnTo>
                  <a:pt x="2694385" y="2293086"/>
                </a:lnTo>
                <a:lnTo>
                  <a:pt x="2695972" y="2291101"/>
                </a:lnTo>
                <a:lnTo>
                  <a:pt x="2696369" y="2290307"/>
                </a:lnTo>
                <a:lnTo>
                  <a:pt x="2696369" y="2288719"/>
                </a:lnTo>
                <a:lnTo>
                  <a:pt x="2696369" y="2287131"/>
                </a:lnTo>
                <a:lnTo>
                  <a:pt x="2696369" y="2285940"/>
                </a:lnTo>
                <a:lnTo>
                  <a:pt x="2694781" y="2281970"/>
                </a:lnTo>
                <a:lnTo>
                  <a:pt x="2690416" y="2280779"/>
                </a:lnTo>
                <a:lnTo>
                  <a:pt x="2686844" y="2280382"/>
                </a:lnTo>
                <a:lnTo>
                  <a:pt x="2683669" y="2280382"/>
                </a:lnTo>
                <a:lnTo>
                  <a:pt x="2680494" y="2280779"/>
                </a:lnTo>
                <a:lnTo>
                  <a:pt x="2677716" y="2281573"/>
                </a:lnTo>
                <a:lnTo>
                  <a:pt x="2675335" y="2282764"/>
                </a:lnTo>
                <a:lnTo>
                  <a:pt x="2672953" y="2284352"/>
                </a:lnTo>
                <a:lnTo>
                  <a:pt x="2670969" y="2286337"/>
                </a:lnTo>
                <a:lnTo>
                  <a:pt x="2667000" y="2290704"/>
                </a:lnTo>
                <a:lnTo>
                  <a:pt x="2662635" y="2295468"/>
                </a:lnTo>
                <a:lnTo>
                  <a:pt x="2657475" y="2300232"/>
                </a:lnTo>
                <a:lnTo>
                  <a:pt x="2654300" y="2301820"/>
                </a:lnTo>
                <a:lnTo>
                  <a:pt x="2651522" y="2304202"/>
                </a:lnTo>
                <a:lnTo>
                  <a:pt x="2645966" y="2293483"/>
                </a:lnTo>
                <a:lnTo>
                  <a:pt x="2639219" y="2283161"/>
                </a:lnTo>
                <a:lnTo>
                  <a:pt x="2625725" y="2263311"/>
                </a:lnTo>
                <a:lnTo>
                  <a:pt x="2619375" y="2253386"/>
                </a:lnTo>
                <a:lnTo>
                  <a:pt x="2613422" y="2243064"/>
                </a:lnTo>
                <a:lnTo>
                  <a:pt x="2608263" y="2232345"/>
                </a:lnTo>
                <a:lnTo>
                  <a:pt x="2605485" y="2227184"/>
                </a:lnTo>
                <a:lnTo>
                  <a:pt x="2603500" y="2221626"/>
                </a:lnTo>
                <a:lnTo>
                  <a:pt x="2599928" y="2211701"/>
                </a:lnTo>
                <a:lnTo>
                  <a:pt x="2596753" y="2201378"/>
                </a:lnTo>
                <a:lnTo>
                  <a:pt x="2591197" y="2180337"/>
                </a:lnTo>
                <a:lnTo>
                  <a:pt x="2587625" y="2170015"/>
                </a:lnTo>
                <a:lnTo>
                  <a:pt x="2584450" y="2159693"/>
                </a:lnTo>
                <a:lnTo>
                  <a:pt x="2580085" y="2150165"/>
                </a:lnTo>
                <a:lnTo>
                  <a:pt x="2577306" y="2145401"/>
                </a:lnTo>
                <a:lnTo>
                  <a:pt x="2574131" y="2140637"/>
                </a:lnTo>
                <a:lnTo>
                  <a:pt x="2571353" y="2154532"/>
                </a:lnTo>
                <a:lnTo>
                  <a:pt x="2567781" y="2167236"/>
                </a:lnTo>
                <a:lnTo>
                  <a:pt x="2563813" y="2179146"/>
                </a:lnTo>
                <a:lnTo>
                  <a:pt x="2559050" y="2190659"/>
                </a:lnTo>
                <a:lnTo>
                  <a:pt x="2553494" y="2201378"/>
                </a:lnTo>
                <a:lnTo>
                  <a:pt x="2547938" y="2211701"/>
                </a:lnTo>
                <a:lnTo>
                  <a:pt x="2541191" y="2221626"/>
                </a:lnTo>
                <a:lnTo>
                  <a:pt x="2534841" y="2231154"/>
                </a:lnTo>
                <a:lnTo>
                  <a:pt x="2528094" y="2240682"/>
                </a:lnTo>
                <a:lnTo>
                  <a:pt x="2520950" y="2249813"/>
                </a:lnTo>
                <a:lnTo>
                  <a:pt x="2505869" y="2268869"/>
                </a:lnTo>
                <a:lnTo>
                  <a:pt x="2490391" y="2288719"/>
                </a:lnTo>
                <a:lnTo>
                  <a:pt x="2482453" y="2299835"/>
                </a:lnTo>
                <a:lnTo>
                  <a:pt x="2474516" y="2310951"/>
                </a:lnTo>
                <a:lnTo>
                  <a:pt x="2474913" y="2293880"/>
                </a:lnTo>
                <a:lnTo>
                  <a:pt x="2475310" y="2277206"/>
                </a:lnTo>
                <a:lnTo>
                  <a:pt x="2476500" y="2259738"/>
                </a:lnTo>
                <a:lnTo>
                  <a:pt x="2478088" y="2243461"/>
                </a:lnTo>
                <a:lnTo>
                  <a:pt x="2479675" y="2226390"/>
                </a:lnTo>
                <a:lnTo>
                  <a:pt x="2482453" y="2210113"/>
                </a:lnTo>
                <a:lnTo>
                  <a:pt x="2485628" y="2193438"/>
                </a:lnTo>
                <a:lnTo>
                  <a:pt x="2488803" y="2177558"/>
                </a:lnTo>
                <a:lnTo>
                  <a:pt x="2493169" y="2160884"/>
                </a:lnTo>
                <a:lnTo>
                  <a:pt x="2497931" y="2145401"/>
                </a:lnTo>
                <a:lnTo>
                  <a:pt x="2503488" y="2129918"/>
                </a:lnTo>
                <a:lnTo>
                  <a:pt x="2509838" y="2114038"/>
                </a:lnTo>
                <a:lnTo>
                  <a:pt x="2516585" y="2098952"/>
                </a:lnTo>
                <a:lnTo>
                  <a:pt x="2524125" y="2083866"/>
                </a:lnTo>
                <a:lnTo>
                  <a:pt x="2532063" y="2069177"/>
                </a:lnTo>
                <a:lnTo>
                  <a:pt x="2541191" y="2054488"/>
                </a:lnTo>
                <a:lnTo>
                  <a:pt x="2539206" y="2052503"/>
                </a:lnTo>
                <a:lnTo>
                  <a:pt x="2536031" y="2050915"/>
                </a:lnTo>
                <a:lnTo>
                  <a:pt x="2531666" y="2049327"/>
                </a:lnTo>
                <a:lnTo>
                  <a:pt x="2527300" y="2047739"/>
                </a:lnTo>
                <a:lnTo>
                  <a:pt x="2516188" y="2044960"/>
                </a:lnTo>
                <a:lnTo>
                  <a:pt x="2502694" y="2041387"/>
                </a:lnTo>
                <a:lnTo>
                  <a:pt x="2495947" y="2039402"/>
                </a:lnTo>
                <a:lnTo>
                  <a:pt x="2488010" y="2036623"/>
                </a:lnTo>
                <a:lnTo>
                  <a:pt x="2480072" y="2033050"/>
                </a:lnTo>
                <a:lnTo>
                  <a:pt x="2472135" y="2029079"/>
                </a:lnTo>
                <a:lnTo>
                  <a:pt x="2463800" y="2024712"/>
                </a:lnTo>
                <a:lnTo>
                  <a:pt x="2455466" y="2019154"/>
                </a:lnTo>
                <a:lnTo>
                  <a:pt x="2447131" y="2012802"/>
                </a:lnTo>
                <a:lnTo>
                  <a:pt x="2439194" y="2005656"/>
                </a:lnTo>
                <a:lnTo>
                  <a:pt x="2463800" y="2005259"/>
                </a:lnTo>
                <a:lnTo>
                  <a:pt x="2484041" y="2005259"/>
                </a:lnTo>
                <a:lnTo>
                  <a:pt x="2492772" y="2005656"/>
                </a:lnTo>
                <a:lnTo>
                  <a:pt x="2501503" y="2006847"/>
                </a:lnTo>
                <a:lnTo>
                  <a:pt x="2510235" y="2008038"/>
                </a:lnTo>
                <a:lnTo>
                  <a:pt x="2519363" y="2010023"/>
                </a:lnTo>
                <a:lnTo>
                  <a:pt x="2516585" y="2004068"/>
                </a:lnTo>
                <a:lnTo>
                  <a:pt x="2513013" y="1998510"/>
                </a:lnTo>
                <a:lnTo>
                  <a:pt x="2509441" y="1992555"/>
                </a:lnTo>
                <a:lnTo>
                  <a:pt x="2504678" y="1986600"/>
                </a:lnTo>
                <a:lnTo>
                  <a:pt x="2498725" y="1981042"/>
                </a:lnTo>
                <a:lnTo>
                  <a:pt x="2493169" y="1975881"/>
                </a:lnTo>
                <a:lnTo>
                  <a:pt x="2487216" y="1970720"/>
                </a:lnTo>
                <a:lnTo>
                  <a:pt x="2481263" y="1966353"/>
                </a:lnTo>
                <a:lnTo>
                  <a:pt x="2474119" y="1961986"/>
                </a:lnTo>
                <a:lnTo>
                  <a:pt x="2467769" y="1958413"/>
                </a:lnTo>
                <a:lnTo>
                  <a:pt x="2461022" y="1956031"/>
                </a:lnTo>
                <a:lnTo>
                  <a:pt x="2454672" y="1953649"/>
                </a:lnTo>
                <a:lnTo>
                  <a:pt x="2448322" y="1952458"/>
                </a:lnTo>
                <a:lnTo>
                  <a:pt x="2441575" y="1952061"/>
                </a:lnTo>
                <a:lnTo>
                  <a:pt x="2439194" y="1952061"/>
                </a:lnTo>
                <a:lnTo>
                  <a:pt x="2436019" y="1952458"/>
                </a:lnTo>
                <a:lnTo>
                  <a:pt x="2433638" y="1953252"/>
                </a:lnTo>
                <a:lnTo>
                  <a:pt x="2430463" y="1954443"/>
                </a:lnTo>
                <a:lnTo>
                  <a:pt x="2411810" y="1963177"/>
                </a:lnTo>
                <a:lnTo>
                  <a:pt x="2393156" y="1972308"/>
                </a:lnTo>
                <a:lnTo>
                  <a:pt x="2374900" y="1981836"/>
                </a:lnTo>
                <a:lnTo>
                  <a:pt x="2357041" y="1992555"/>
                </a:lnTo>
                <a:lnTo>
                  <a:pt x="2339578" y="2003274"/>
                </a:lnTo>
                <a:lnTo>
                  <a:pt x="2321719" y="2014390"/>
                </a:lnTo>
                <a:lnTo>
                  <a:pt x="2304653" y="2026300"/>
                </a:lnTo>
                <a:lnTo>
                  <a:pt x="2287985" y="2037814"/>
                </a:lnTo>
                <a:lnTo>
                  <a:pt x="2290366" y="2042181"/>
                </a:lnTo>
                <a:lnTo>
                  <a:pt x="2293541" y="2046151"/>
                </a:lnTo>
                <a:lnTo>
                  <a:pt x="2296716" y="2049327"/>
                </a:lnTo>
                <a:lnTo>
                  <a:pt x="2300288" y="2052106"/>
                </a:lnTo>
                <a:lnTo>
                  <a:pt x="2308225" y="2057664"/>
                </a:lnTo>
                <a:lnTo>
                  <a:pt x="2316163" y="2063222"/>
                </a:lnTo>
                <a:lnTo>
                  <a:pt x="2323703" y="2068383"/>
                </a:lnTo>
                <a:lnTo>
                  <a:pt x="2327672" y="2071162"/>
                </a:lnTo>
                <a:lnTo>
                  <a:pt x="2331244" y="2074338"/>
                </a:lnTo>
                <a:lnTo>
                  <a:pt x="2334419" y="2077911"/>
                </a:lnTo>
                <a:lnTo>
                  <a:pt x="2336800" y="2081881"/>
                </a:lnTo>
                <a:lnTo>
                  <a:pt x="2339181" y="2085851"/>
                </a:lnTo>
                <a:lnTo>
                  <a:pt x="2341166" y="2091409"/>
                </a:lnTo>
                <a:lnTo>
                  <a:pt x="2346722" y="2093394"/>
                </a:lnTo>
                <a:lnTo>
                  <a:pt x="2352278" y="2094188"/>
                </a:lnTo>
                <a:lnTo>
                  <a:pt x="2357438" y="2095379"/>
                </a:lnTo>
                <a:lnTo>
                  <a:pt x="2361803" y="2096570"/>
                </a:lnTo>
                <a:lnTo>
                  <a:pt x="2363788" y="2097364"/>
                </a:lnTo>
                <a:lnTo>
                  <a:pt x="2365772" y="2098158"/>
                </a:lnTo>
                <a:lnTo>
                  <a:pt x="2367360" y="2099349"/>
                </a:lnTo>
                <a:lnTo>
                  <a:pt x="2368947" y="2100937"/>
                </a:lnTo>
                <a:lnTo>
                  <a:pt x="2370138" y="2102922"/>
                </a:lnTo>
                <a:lnTo>
                  <a:pt x="2370931" y="2104907"/>
                </a:lnTo>
                <a:lnTo>
                  <a:pt x="2372122" y="2108083"/>
                </a:lnTo>
                <a:lnTo>
                  <a:pt x="2372519" y="2111656"/>
                </a:lnTo>
                <a:lnTo>
                  <a:pt x="2359819" y="2106495"/>
                </a:lnTo>
                <a:lnTo>
                  <a:pt x="2354263" y="2104510"/>
                </a:lnTo>
                <a:lnTo>
                  <a:pt x="2348706" y="2102922"/>
                </a:lnTo>
                <a:lnTo>
                  <a:pt x="2343150" y="2102128"/>
                </a:lnTo>
                <a:lnTo>
                  <a:pt x="2340769" y="2102128"/>
                </a:lnTo>
                <a:lnTo>
                  <a:pt x="2337594" y="2102128"/>
                </a:lnTo>
                <a:lnTo>
                  <a:pt x="2335213" y="2102525"/>
                </a:lnTo>
                <a:lnTo>
                  <a:pt x="2332435" y="2103319"/>
                </a:lnTo>
                <a:lnTo>
                  <a:pt x="2330053" y="2104510"/>
                </a:lnTo>
                <a:lnTo>
                  <a:pt x="2327275" y="2106495"/>
                </a:lnTo>
                <a:lnTo>
                  <a:pt x="2326481" y="2106495"/>
                </a:lnTo>
                <a:lnTo>
                  <a:pt x="2325291" y="2106495"/>
                </a:lnTo>
                <a:lnTo>
                  <a:pt x="2321322" y="2106495"/>
                </a:lnTo>
                <a:lnTo>
                  <a:pt x="2309019" y="2104907"/>
                </a:lnTo>
                <a:lnTo>
                  <a:pt x="2301875" y="2104510"/>
                </a:lnTo>
                <a:lnTo>
                  <a:pt x="2294335" y="2104907"/>
                </a:lnTo>
                <a:lnTo>
                  <a:pt x="2287985" y="2106098"/>
                </a:lnTo>
                <a:lnTo>
                  <a:pt x="2284413" y="2106892"/>
                </a:lnTo>
                <a:lnTo>
                  <a:pt x="2281635" y="2107686"/>
                </a:lnTo>
                <a:lnTo>
                  <a:pt x="2276475" y="2109671"/>
                </a:lnTo>
                <a:lnTo>
                  <a:pt x="2271713" y="2111656"/>
                </a:lnTo>
                <a:lnTo>
                  <a:pt x="2266553" y="2112847"/>
                </a:lnTo>
                <a:lnTo>
                  <a:pt x="2261791" y="2113641"/>
                </a:lnTo>
                <a:lnTo>
                  <a:pt x="2256631" y="2114038"/>
                </a:lnTo>
                <a:lnTo>
                  <a:pt x="2251869" y="2114038"/>
                </a:lnTo>
                <a:lnTo>
                  <a:pt x="2246710" y="2114038"/>
                </a:lnTo>
                <a:lnTo>
                  <a:pt x="2241947" y="2113641"/>
                </a:lnTo>
                <a:lnTo>
                  <a:pt x="2232025" y="2112450"/>
                </a:lnTo>
                <a:lnTo>
                  <a:pt x="2222103" y="2110465"/>
                </a:lnTo>
                <a:lnTo>
                  <a:pt x="2212181" y="2107686"/>
                </a:lnTo>
                <a:lnTo>
                  <a:pt x="2202656" y="2104510"/>
                </a:lnTo>
                <a:lnTo>
                  <a:pt x="2182813" y="2098952"/>
                </a:lnTo>
                <a:lnTo>
                  <a:pt x="2173288" y="2096570"/>
                </a:lnTo>
                <a:lnTo>
                  <a:pt x="2163763" y="2094585"/>
                </a:lnTo>
                <a:lnTo>
                  <a:pt x="2154238" y="2093791"/>
                </a:lnTo>
                <a:lnTo>
                  <a:pt x="2149475" y="2093791"/>
                </a:lnTo>
                <a:lnTo>
                  <a:pt x="2145506" y="2093791"/>
                </a:lnTo>
                <a:lnTo>
                  <a:pt x="2140347" y="2094188"/>
                </a:lnTo>
                <a:lnTo>
                  <a:pt x="2135585" y="2094982"/>
                </a:lnTo>
                <a:lnTo>
                  <a:pt x="2131616" y="2096570"/>
                </a:lnTo>
                <a:lnTo>
                  <a:pt x="2126853" y="2098158"/>
                </a:lnTo>
                <a:lnTo>
                  <a:pt x="2132410" y="2110862"/>
                </a:lnTo>
                <a:lnTo>
                  <a:pt x="2138363" y="2122375"/>
                </a:lnTo>
                <a:lnTo>
                  <a:pt x="2145903" y="2134285"/>
                </a:lnTo>
                <a:lnTo>
                  <a:pt x="2153444" y="2145004"/>
                </a:lnTo>
                <a:lnTo>
                  <a:pt x="2161778" y="2155723"/>
                </a:lnTo>
                <a:lnTo>
                  <a:pt x="2170906" y="2165648"/>
                </a:lnTo>
                <a:lnTo>
                  <a:pt x="2180431" y="2175573"/>
                </a:lnTo>
                <a:lnTo>
                  <a:pt x="2189956" y="2184704"/>
                </a:lnTo>
                <a:lnTo>
                  <a:pt x="2194322" y="2188674"/>
                </a:lnTo>
                <a:lnTo>
                  <a:pt x="2198291" y="2191453"/>
                </a:lnTo>
                <a:lnTo>
                  <a:pt x="2201466" y="2193041"/>
                </a:lnTo>
                <a:lnTo>
                  <a:pt x="2205038" y="2193835"/>
                </a:lnTo>
                <a:lnTo>
                  <a:pt x="2208610" y="2193835"/>
                </a:lnTo>
                <a:lnTo>
                  <a:pt x="2211785" y="2193835"/>
                </a:lnTo>
                <a:lnTo>
                  <a:pt x="2214563" y="2193041"/>
                </a:lnTo>
                <a:lnTo>
                  <a:pt x="2217738" y="2192247"/>
                </a:lnTo>
                <a:lnTo>
                  <a:pt x="2224088" y="2189468"/>
                </a:lnTo>
                <a:lnTo>
                  <a:pt x="2231231" y="2187086"/>
                </a:lnTo>
                <a:lnTo>
                  <a:pt x="2235597" y="2185895"/>
                </a:lnTo>
                <a:lnTo>
                  <a:pt x="2239963" y="2184704"/>
                </a:lnTo>
                <a:lnTo>
                  <a:pt x="2244725" y="2184704"/>
                </a:lnTo>
                <a:lnTo>
                  <a:pt x="2250281" y="2184704"/>
                </a:lnTo>
                <a:lnTo>
                  <a:pt x="2259410" y="2185101"/>
                </a:lnTo>
                <a:lnTo>
                  <a:pt x="2267744" y="2185895"/>
                </a:lnTo>
                <a:lnTo>
                  <a:pt x="2276872" y="2185101"/>
                </a:lnTo>
                <a:lnTo>
                  <a:pt x="2286000" y="2184307"/>
                </a:lnTo>
                <a:lnTo>
                  <a:pt x="2295128" y="2183513"/>
                </a:lnTo>
                <a:lnTo>
                  <a:pt x="2304256" y="2182322"/>
                </a:lnTo>
                <a:lnTo>
                  <a:pt x="2322513" y="2179146"/>
                </a:lnTo>
                <a:lnTo>
                  <a:pt x="2359422" y="2172000"/>
                </a:lnTo>
                <a:lnTo>
                  <a:pt x="2378075" y="2168824"/>
                </a:lnTo>
                <a:lnTo>
                  <a:pt x="2396728" y="2166045"/>
                </a:lnTo>
                <a:lnTo>
                  <a:pt x="2393553" y="2169618"/>
                </a:lnTo>
                <a:lnTo>
                  <a:pt x="2389981" y="2172794"/>
                </a:lnTo>
                <a:lnTo>
                  <a:pt x="2386806" y="2175176"/>
                </a:lnTo>
                <a:lnTo>
                  <a:pt x="2382441" y="2177558"/>
                </a:lnTo>
                <a:lnTo>
                  <a:pt x="2378472" y="2179146"/>
                </a:lnTo>
                <a:lnTo>
                  <a:pt x="2373710" y="2180337"/>
                </a:lnTo>
                <a:lnTo>
                  <a:pt x="2364581" y="2182719"/>
                </a:lnTo>
                <a:lnTo>
                  <a:pt x="2355056" y="2184704"/>
                </a:lnTo>
                <a:lnTo>
                  <a:pt x="2345135" y="2187086"/>
                </a:lnTo>
                <a:lnTo>
                  <a:pt x="2340372" y="2188674"/>
                </a:lnTo>
                <a:lnTo>
                  <a:pt x="2336006" y="2190659"/>
                </a:lnTo>
                <a:lnTo>
                  <a:pt x="2331244" y="2192247"/>
                </a:lnTo>
                <a:lnTo>
                  <a:pt x="2326878" y="2194629"/>
                </a:lnTo>
                <a:lnTo>
                  <a:pt x="2328069" y="2197408"/>
                </a:lnTo>
                <a:lnTo>
                  <a:pt x="2328466" y="2200187"/>
                </a:lnTo>
                <a:lnTo>
                  <a:pt x="2328466" y="2202172"/>
                </a:lnTo>
                <a:lnTo>
                  <a:pt x="2328069" y="2203760"/>
                </a:lnTo>
                <a:lnTo>
                  <a:pt x="2327672" y="2205746"/>
                </a:lnTo>
                <a:lnTo>
                  <a:pt x="2326481" y="2206937"/>
                </a:lnTo>
                <a:lnTo>
                  <a:pt x="2324894" y="2208128"/>
                </a:lnTo>
                <a:lnTo>
                  <a:pt x="2322910" y="2208922"/>
                </a:lnTo>
                <a:lnTo>
                  <a:pt x="2318544" y="2210907"/>
                </a:lnTo>
                <a:lnTo>
                  <a:pt x="2313385" y="2211701"/>
                </a:lnTo>
                <a:lnTo>
                  <a:pt x="2301875" y="2213289"/>
                </a:lnTo>
                <a:lnTo>
                  <a:pt x="2295922" y="2214877"/>
                </a:lnTo>
                <a:lnTo>
                  <a:pt x="2290366" y="2216068"/>
                </a:lnTo>
                <a:lnTo>
                  <a:pt x="2285603" y="2218053"/>
                </a:lnTo>
                <a:lnTo>
                  <a:pt x="2284016" y="2219244"/>
                </a:lnTo>
                <a:lnTo>
                  <a:pt x="2282428" y="2220832"/>
                </a:lnTo>
                <a:lnTo>
                  <a:pt x="2280444" y="2222420"/>
                </a:lnTo>
                <a:lnTo>
                  <a:pt x="2279650" y="2224405"/>
                </a:lnTo>
                <a:lnTo>
                  <a:pt x="2278856" y="2226390"/>
                </a:lnTo>
                <a:lnTo>
                  <a:pt x="2278460" y="2229169"/>
                </a:lnTo>
                <a:lnTo>
                  <a:pt x="2278856" y="2231948"/>
                </a:lnTo>
                <a:lnTo>
                  <a:pt x="2279253" y="2235124"/>
                </a:lnTo>
                <a:lnTo>
                  <a:pt x="2280444" y="2239094"/>
                </a:lnTo>
                <a:lnTo>
                  <a:pt x="2282428" y="2243064"/>
                </a:lnTo>
                <a:lnTo>
                  <a:pt x="2279650" y="2242667"/>
                </a:lnTo>
                <a:lnTo>
                  <a:pt x="2276475" y="2242667"/>
                </a:lnTo>
                <a:lnTo>
                  <a:pt x="2274491" y="2243064"/>
                </a:lnTo>
                <a:lnTo>
                  <a:pt x="2271713" y="2243461"/>
                </a:lnTo>
                <a:lnTo>
                  <a:pt x="2270125" y="2243858"/>
                </a:lnTo>
                <a:lnTo>
                  <a:pt x="2267744" y="2244652"/>
                </a:lnTo>
                <a:lnTo>
                  <a:pt x="2264569" y="2247431"/>
                </a:lnTo>
                <a:lnTo>
                  <a:pt x="2261791" y="2250210"/>
                </a:lnTo>
                <a:lnTo>
                  <a:pt x="2259806" y="2253783"/>
                </a:lnTo>
                <a:lnTo>
                  <a:pt x="2257822" y="2257753"/>
                </a:lnTo>
                <a:lnTo>
                  <a:pt x="2257028" y="2262120"/>
                </a:lnTo>
                <a:lnTo>
                  <a:pt x="2255838" y="2266884"/>
                </a:lnTo>
                <a:lnTo>
                  <a:pt x="2255044" y="2271251"/>
                </a:lnTo>
                <a:lnTo>
                  <a:pt x="2254250" y="2280382"/>
                </a:lnTo>
                <a:lnTo>
                  <a:pt x="2252663" y="2287528"/>
                </a:lnTo>
                <a:lnTo>
                  <a:pt x="2251869" y="2290704"/>
                </a:lnTo>
                <a:lnTo>
                  <a:pt x="2251075" y="2293086"/>
                </a:lnTo>
                <a:lnTo>
                  <a:pt x="2243931" y="2289910"/>
                </a:lnTo>
                <a:lnTo>
                  <a:pt x="2237185" y="2285940"/>
                </a:lnTo>
                <a:lnTo>
                  <a:pt x="2234010" y="2283161"/>
                </a:lnTo>
                <a:lnTo>
                  <a:pt x="2231231" y="2280779"/>
                </a:lnTo>
                <a:lnTo>
                  <a:pt x="2228453" y="2277603"/>
                </a:lnTo>
                <a:lnTo>
                  <a:pt x="2226469" y="2274030"/>
                </a:lnTo>
                <a:lnTo>
                  <a:pt x="2222897" y="2288719"/>
                </a:lnTo>
                <a:lnTo>
                  <a:pt x="2221310" y="2295071"/>
                </a:lnTo>
                <a:lnTo>
                  <a:pt x="2218928" y="2301026"/>
                </a:lnTo>
                <a:lnTo>
                  <a:pt x="2216944" y="2306187"/>
                </a:lnTo>
                <a:lnTo>
                  <a:pt x="2214563" y="2310951"/>
                </a:lnTo>
                <a:lnTo>
                  <a:pt x="2212181" y="2315715"/>
                </a:lnTo>
                <a:lnTo>
                  <a:pt x="2209006" y="2319685"/>
                </a:lnTo>
                <a:lnTo>
                  <a:pt x="2205435" y="2323655"/>
                </a:lnTo>
                <a:lnTo>
                  <a:pt x="2202260" y="2327625"/>
                </a:lnTo>
                <a:lnTo>
                  <a:pt x="2197894" y="2330801"/>
                </a:lnTo>
                <a:lnTo>
                  <a:pt x="2193528" y="2334374"/>
                </a:lnTo>
                <a:lnTo>
                  <a:pt x="2188369" y="2337550"/>
                </a:lnTo>
                <a:lnTo>
                  <a:pt x="2182416" y="2340726"/>
                </a:lnTo>
                <a:lnTo>
                  <a:pt x="2169319" y="2347872"/>
                </a:lnTo>
                <a:lnTo>
                  <a:pt x="2172494" y="2349857"/>
                </a:lnTo>
                <a:lnTo>
                  <a:pt x="2175669" y="2352239"/>
                </a:lnTo>
                <a:lnTo>
                  <a:pt x="2177653" y="2354621"/>
                </a:lnTo>
                <a:lnTo>
                  <a:pt x="2179241" y="2357003"/>
                </a:lnTo>
                <a:lnTo>
                  <a:pt x="2180035" y="2359385"/>
                </a:lnTo>
                <a:lnTo>
                  <a:pt x="2180035" y="2361767"/>
                </a:lnTo>
                <a:lnTo>
                  <a:pt x="2180035" y="2364149"/>
                </a:lnTo>
                <a:lnTo>
                  <a:pt x="2179241" y="2366928"/>
                </a:lnTo>
                <a:lnTo>
                  <a:pt x="2177256" y="2368913"/>
                </a:lnTo>
                <a:lnTo>
                  <a:pt x="2175669" y="2371693"/>
                </a:lnTo>
                <a:lnTo>
                  <a:pt x="2173288" y="2373678"/>
                </a:lnTo>
                <a:lnTo>
                  <a:pt x="2170906" y="2376457"/>
                </a:lnTo>
                <a:lnTo>
                  <a:pt x="2164953" y="2380824"/>
                </a:lnTo>
                <a:lnTo>
                  <a:pt x="2157413" y="2385191"/>
                </a:lnTo>
                <a:lnTo>
                  <a:pt x="2149078" y="2389558"/>
                </a:lnTo>
                <a:lnTo>
                  <a:pt x="2140347" y="2393131"/>
                </a:lnTo>
                <a:lnTo>
                  <a:pt x="2132013" y="2396307"/>
                </a:lnTo>
                <a:lnTo>
                  <a:pt x="2122885" y="2399483"/>
                </a:lnTo>
                <a:lnTo>
                  <a:pt x="2114550" y="2401468"/>
                </a:lnTo>
                <a:lnTo>
                  <a:pt x="2106613" y="2403453"/>
                </a:lnTo>
                <a:lnTo>
                  <a:pt x="2100263" y="2404644"/>
                </a:lnTo>
                <a:lnTo>
                  <a:pt x="2094706" y="2405041"/>
                </a:lnTo>
                <a:lnTo>
                  <a:pt x="1947863" y="2405041"/>
                </a:lnTo>
                <a:lnTo>
                  <a:pt x="1683941" y="2405041"/>
                </a:lnTo>
                <a:lnTo>
                  <a:pt x="1683941" y="2401865"/>
                </a:lnTo>
                <a:lnTo>
                  <a:pt x="1684338" y="2399483"/>
                </a:lnTo>
                <a:lnTo>
                  <a:pt x="1685131" y="2392337"/>
                </a:lnTo>
                <a:lnTo>
                  <a:pt x="1689100" y="2377251"/>
                </a:lnTo>
                <a:lnTo>
                  <a:pt x="1690688" y="2369310"/>
                </a:lnTo>
                <a:lnTo>
                  <a:pt x="1691481" y="2362561"/>
                </a:lnTo>
                <a:lnTo>
                  <a:pt x="1691878" y="2359385"/>
                </a:lnTo>
                <a:lnTo>
                  <a:pt x="1691481" y="2356606"/>
                </a:lnTo>
                <a:lnTo>
                  <a:pt x="1691085" y="2354224"/>
                </a:lnTo>
                <a:lnTo>
                  <a:pt x="1690291" y="2352239"/>
                </a:lnTo>
                <a:lnTo>
                  <a:pt x="1688306" y="2348666"/>
                </a:lnTo>
                <a:lnTo>
                  <a:pt x="1685925" y="2345490"/>
                </a:lnTo>
                <a:lnTo>
                  <a:pt x="1680766" y="2339535"/>
                </a:lnTo>
                <a:lnTo>
                  <a:pt x="1675606" y="2333580"/>
                </a:lnTo>
                <a:lnTo>
                  <a:pt x="1672828" y="2330404"/>
                </a:lnTo>
                <a:lnTo>
                  <a:pt x="1670844" y="2327625"/>
                </a:lnTo>
                <a:lnTo>
                  <a:pt x="1675606" y="2329213"/>
                </a:lnTo>
                <a:lnTo>
                  <a:pt x="1681560" y="2331198"/>
                </a:lnTo>
                <a:lnTo>
                  <a:pt x="1695450" y="2335962"/>
                </a:lnTo>
                <a:lnTo>
                  <a:pt x="1702594" y="2338741"/>
                </a:lnTo>
                <a:lnTo>
                  <a:pt x="1708547" y="2341917"/>
                </a:lnTo>
                <a:lnTo>
                  <a:pt x="1710531" y="2343505"/>
                </a:lnTo>
                <a:lnTo>
                  <a:pt x="1712913" y="2345093"/>
                </a:lnTo>
                <a:lnTo>
                  <a:pt x="1714103" y="2347078"/>
                </a:lnTo>
                <a:lnTo>
                  <a:pt x="1715294" y="2349063"/>
                </a:lnTo>
                <a:lnTo>
                  <a:pt x="1713706" y="2343505"/>
                </a:lnTo>
                <a:lnTo>
                  <a:pt x="1712913" y="2337947"/>
                </a:lnTo>
                <a:lnTo>
                  <a:pt x="1712913" y="2332389"/>
                </a:lnTo>
                <a:lnTo>
                  <a:pt x="1712913" y="2326434"/>
                </a:lnTo>
                <a:lnTo>
                  <a:pt x="1713706" y="2321273"/>
                </a:lnTo>
                <a:lnTo>
                  <a:pt x="1714897" y="2316112"/>
                </a:lnTo>
                <a:lnTo>
                  <a:pt x="1716485" y="2310554"/>
                </a:lnTo>
                <a:lnTo>
                  <a:pt x="1718072" y="2305393"/>
                </a:lnTo>
                <a:lnTo>
                  <a:pt x="1722438" y="2295468"/>
                </a:lnTo>
                <a:lnTo>
                  <a:pt x="1727200" y="2285146"/>
                </a:lnTo>
                <a:lnTo>
                  <a:pt x="1731963" y="2274824"/>
                </a:lnTo>
                <a:lnTo>
                  <a:pt x="1736328" y="2264502"/>
                </a:lnTo>
                <a:lnTo>
                  <a:pt x="1738710" y="2259738"/>
                </a:lnTo>
                <a:lnTo>
                  <a:pt x="1741091" y="2256165"/>
                </a:lnTo>
                <a:lnTo>
                  <a:pt x="1743075" y="2253783"/>
                </a:lnTo>
                <a:lnTo>
                  <a:pt x="1745456" y="2252195"/>
                </a:lnTo>
                <a:lnTo>
                  <a:pt x="1747044" y="2251004"/>
                </a:lnTo>
                <a:lnTo>
                  <a:pt x="1749425" y="2250607"/>
                </a:lnTo>
                <a:lnTo>
                  <a:pt x="1751410" y="2250607"/>
                </a:lnTo>
                <a:lnTo>
                  <a:pt x="1753791" y="2250607"/>
                </a:lnTo>
                <a:lnTo>
                  <a:pt x="1757363" y="2251004"/>
                </a:lnTo>
                <a:lnTo>
                  <a:pt x="1759744" y="2251004"/>
                </a:lnTo>
                <a:lnTo>
                  <a:pt x="1761728" y="2250607"/>
                </a:lnTo>
                <a:lnTo>
                  <a:pt x="1764110" y="2249813"/>
                </a:lnTo>
                <a:lnTo>
                  <a:pt x="1766094" y="2248225"/>
                </a:lnTo>
                <a:lnTo>
                  <a:pt x="1768872" y="2245446"/>
                </a:lnTo>
                <a:lnTo>
                  <a:pt x="1770856" y="2241873"/>
                </a:lnTo>
                <a:lnTo>
                  <a:pt x="1772047" y="2239491"/>
                </a:lnTo>
                <a:lnTo>
                  <a:pt x="1773635" y="2235521"/>
                </a:lnTo>
                <a:lnTo>
                  <a:pt x="1776413" y="2224802"/>
                </a:lnTo>
                <a:lnTo>
                  <a:pt x="1779588" y="2211701"/>
                </a:lnTo>
                <a:lnTo>
                  <a:pt x="1781572" y="2205348"/>
                </a:lnTo>
                <a:lnTo>
                  <a:pt x="1783556" y="2198599"/>
                </a:lnTo>
                <a:lnTo>
                  <a:pt x="1785938" y="2193041"/>
                </a:lnTo>
                <a:lnTo>
                  <a:pt x="1788716" y="2187880"/>
                </a:lnTo>
                <a:lnTo>
                  <a:pt x="1791494" y="2183910"/>
                </a:lnTo>
                <a:lnTo>
                  <a:pt x="1793081" y="2182719"/>
                </a:lnTo>
                <a:lnTo>
                  <a:pt x="1794669" y="2181925"/>
                </a:lnTo>
                <a:lnTo>
                  <a:pt x="1796256" y="2181131"/>
                </a:lnTo>
                <a:lnTo>
                  <a:pt x="1798241" y="2181131"/>
                </a:lnTo>
                <a:lnTo>
                  <a:pt x="1799828" y="2181528"/>
                </a:lnTo>
                <a:lnTo>
                  <a:pt x="1801813" y="2181925"/>
                </a:lnTo>
                <a:lnTo>
                  <a:pt x="1803797" y="2183513"/>
                </a:lnTo>
                <a:lnTo>
                  <a:pt x="1806178" y="2185101"/>
                </a:lnTo>
                <a:lnTo>
                  <a:pt x="1808163" y="2187880"/>
                </a:lnTo>
                <a:lnTo>
                  <a:pt x="1810941" y="2191056"/>
                </a:lnTo>
                <a:lnTo>
                  <a:pt x="1809750" y="2186292"/>
                </a:lnTo>
                <a:lnTo>
                  <a:pt x="1809353" y="2181528"/>
                </a:lnTo>
                <a:lnTo>
                  <a:pt x="1808956" y="2177558"/>
                </a:lnTo>
                <a:lnTo>
                  <a:pt x="1809353" y="2173588"/>
                </a:lnTo>
                <a:lnTo>
                  <a:pt x="1809750" y="2170015"/>
                </a:lnTo>
                <a:lnTo>
                  <a:pt x="1810941" y="2167633"/>
                </a:lnTo>
                <a:lnTo>
                  <a:pt x="1811735" y="2164854"/>
                </a:lnTo>
                <a:lnTo>
                  <a:pt x="1812925" y="2162472"/>
                </a:lnTo>
                <a:lnTo>
                  <a:pt x="1814116" y="2160090"/>
                </a:lnTo>
                <a:lnTo>
                  <a:pt x="1816100" y="2158502"/>
                </a:lnTo>
                <a:lnTo>
                  <a:pt x="1820069" y="2155326"/>
                </a:lnTo>
                <a:lnTo>
                  <a:pt x="1824038" y="2152944"/>
                </a:lnTo>
                <a:lnTo>
                  <a:pt x="1828800" y="2150562"/>
                </a:lnTo>
                <a:lnTo>
                  <a:pt x="1833960" y="2148180"/>
                </a:lnTo>
                <a:lnTo>
                  <a:pt x="1837928" y="2145798"/>
                </a:lnTo>
                <a:lnTo>
                  <a:pt x="1842691" y="2143416"/>
                </a:lnTo>
                <a:lnTo>
                  <a:pt x="1846660" y="2139843"/>
                </a:lnTo>
                <a:lnTo>
                  <a:pt x="1848644" y="2137461"/>
                </a:lnTo>
                <a:lnTo>
                  <a:pt x="1849835" y="2135476"/>
                </a:lnTo>
                <a:lnTo>
                  <a:pt x="1851422" y="2132697"/>
                </a:lnTo>
                <a:lnTo>
                  <a:pt x="1852216" y="2129918"/>
                </a:lnTo>
                <a:lnTo>
                  <a:pt x="1853406" y="2126742"/>
                </a:lnTo>
                <a:lnTo>
                  <a:pt x="1854200" y="2122772"/>
                </a:lnTo>
                <a:lnTo>
                  <a:pt x="1854200" y="2118802"/>
                </a:lnTo>
                <a:lnTo>
                  <a:pt x="1854200" y="2114435"/>
                </a:lnTo>
                <a:lnTo>
                  <a:pt x="1842294" y="2107289"/>
                </a:lnTo>
                <a:lnTo>
                  <a:pt x="1830785" y="2101334"/>
                </a:lnTo>
                <a:lnTo>
                  <a:pt x="1825228" y="2098555"/>
                </a:lnTo>
                <a:lnTo>
                  <a:pt x="1819275" y="2096570"/>
                </a:lnTo>
                <a:lnTo>
                  <a:pt x="1814116" y="2094585"/>
                </a:lnTo>
                <a:lnTo>
                  <a:pt x="1808956" y="2092997"/>
                </a:lnTo>
                <a:lnTo>
                  <a:pt x="1803797" y="2092203"/>
                </a:lnTo>
                <a:lnTo>
                  <a:pt x="1798638" y="2090615"/>
                </a:lnTo>
                <a:lnTo>
                  <a:pt x="1793478" y="2090218"/>
                </a:lnTo>
                <a:lnTo>
                  <a:pt x="1788716" y="2089821"/>
                </a:lnTo>
                <a:lnTo>
                  <a:pt x="1783953" y="2089821"/>
                </a:lnTo>
                <a:lnTo>
                  <a:pt x="1778794" y="2089821"/>
                </a:lnTo>
                <a:lnTo>
                  <a:pt x="1769269" y="2091409"/>
                </a:lnTo>
                <a:lnTo>
                  <a:pt x="1759744" y="2092997"/>
                </a:lnTo>
                <a:lnTo>
                  <a:pt x="1750616" y="2096173"/>
                </a:lnTo>
                <a:lnTo>
                  <a:pt x="1741091" y="2099349"/>
                </a:lnTo>
                <a:lnTo>
                  <a:pt x="1731566" y="2103716"/>
                </a:lnTo>
                <a:lnTo>
                  <a:pt x="1722041" y="2108480"/>
                </a:lnTo>
                <a:lnTo>
                  <a:pt x="1712516" y="2114038"/>
                </a:lnTo>
                <a:lnTo>
                  <a:pt x="1692672" y="2126742"/>
                </a:lnTo>
                <a:lnTo>
                  <a:pt x="1527969" y="2233139"/>
                </a:lnTo>
                <a:lnTo>
                  <a:pt x="1515666" y="2240682"/>
                </a:lnTo>
                <a:lnTo>
                  <a:pt x="1505744" y="2248225"/>
                </a:lnTo>
                <a:lnTo>
                  <a:pt x="1501378" y="2252195"/>
                </a:lnTo>
                <a:lnTo>
                  <a:pt x="1497410" y="2255371"/>
                </a:lnTo>
                <a:lnTo>
                  <a:pt x="1494235" y="2259341"/>
                </a:lnTo>
                <a:lnTo>
                  <a:pt x="1490663" y="2263311"/>
                </a:lnTo>
                <a:lnTo>
                  <a:pt x="1487488" y="2267281"/>
                </a:lnTo>
                <a:lnTo>
                  <a:pt x="1484710" y="2271648"/>
                </a:lnTo>
                <a:lnTo>
                  <a:pt x="1481931" y="2276412"/>
                </a:lnTo>
                <a:lnTo>
                  <a:pt x="1479153" y="2281573"/>
                </a:lnTo>
                <a:lnTo>
                  <a:pt x="1474391" y="2292689"/>
                </a:lnTo>
                <a:lnTo>
                  <a:pt x="1468835" y="2306584"/>
                </a:lnTo>
                <a:lnTo>
                  <a:pt x="1437878" y="2393131"/>
                </a:lnTo>
                <a:lnTo>
                  <a:pt x="1436291" y="2396704"/>
                </a:lnTo>
                <a:lnTo>
                  <a:pt x="1434703" y="2399483"/>
                </a:lnTo>
                <a:lnTo>
                  <a:pt x="1433513" y="2401468"/>
                </a:lnTo>
                <a:lnTo>
                  <a:pt x="1431131" y="2402659"/>
                </a:lnTo>
                <a:lnTo>
                  <a:pt x="1429147" y="2404247"/>
                </a:lnTo>
                <a:lnTo>
                  <a:pt x="1426766" y="2405041"/>
                </a:lnTo>
                <a:lnTo>
                  <a:pt x="1424781" y="2405835"/>
                </a:lnTo>
                <a:lnTo>
                  <a:pt x="1422003" y="2405835"/>
                </a:lnTo>
                <a:lnTo>
                  <a:pt x="1416447" y="2406232"/>
                </a:lnTo>
                <a:lnTo>
                  <a:pt x="1410891" y="2405835"/>
                </a:lnTo>
                <a:lnTo>
                  <a:pt x="1404541" y="2405041"/>
                </a:lnTo>
                <a:lnTo>
                  <a:pt x="1397397" y="2405041"/>
                </a:lnTo>
                <a:lnTo>
                  <a:pt x="1401763" y="2391543"/>
                </a:lnTo>
                <a:lnTo>
                  <a:pt x="1406922" y="2377648"/>
                </a:lnTo>
                <a:lnTo>
                  <a:pt x="1412478" y="2363355"/>
                </a:lnTo>
                <a:lnTo>
                  <a:pt x="1418828" y="2349063"/>
                </a:lnTo>
                <a:lnTo>
                  <a:pt x="1430735" y="2319685"/>
                </a:lnTo>
                <a:lnTo>
                  <a:pt x="1443038" y="2292292"/>
                </a:lnTo>
                <a:lnTo>
                  <a:pt x="1430735" y="2297453"/>
                </a:lnTo>
                <a:lnTo>
                  <a:pt x="1419225" y="2302217"/>
                </a:lnTo>
                <a:lnTo>
                  <a:pt x="1407319" y="2306981"/>
                </a:lnTo>
                <a:lnTo>
                  <a:pt x="1396206" y="2312142"/>
                </a:lnTo>
                <a:lnTo>
                  <a:pt x="1391047" y="2314921"/>
                </a:lnTo>
                <a:lnTo>
                  <a:pt x="1385888" y="2318097"/>
                </a:lnTo>
                <a:lnTo>
                  <a:pt x="1380331" y="2321273"/>
                </a:lnTo>
                <a:lnTo>
                  <a:pt x="1375569" y="2325243"/>
                </a:lnTo>
                <a:lnTo>
                  <a:pt x="1370806" y="2329610"/>
                </a:lnTo>
                <a:lnTo>
                  <a:pt x="1366838" y="2334374"/>
                </a:lnTo>
                <a:lnTo>
                  <a:pt x="1362869" y="2339535"/>
                </a:lnTo>
                <a:lnTo>
                  <a:pt x="1358900" y="2345490"/>
                </a:lnTo>
                <a:lnTo>
                  <a:pt x="1356519" y="2349857"/>
                </a:lnTo>
                <a:lnTo>
                  <a:pt x="1354931" y="2354224"/>
                </a:lnTo>
                <a:lnTo>
                  <a:pt x="1353741" y="2358988"/>
                </a:lnTo>
                <a:lnTo>
                  <a:pt x="1352947" y="2364149"/>
                </a:lnTo>
                <a:lnTo>
                  <a:pt x="1350963" y="2373678"/>
                </a:lnTo>
                <a:lnTo>
                  <a:pt x="1348978" y="2383206"/>
                </a:lnTo>
                <a:lnTo>
                  <a:pt x="1348185" y="2387573"/>
                </a:lnTo>
                <a:lnTo>
                  <a:pt x="1346597" y="2391940"/>
                </a:lnTo>
                <a:lnTo>
                  <a:pt x="1345010" y="2395513"/>
                </a:lnTo>
                <a:lnTo>
                  <a:pt x="1342628" y="2398689"/>
                </a:lnTo>
                <a:lnTo>
                  <a:pt x="1340247" y="2401071"/>
                </a:lnTo>
                <a:lnTo>
                  <a:pt x="1337072" y="2403453"/>
                </a:lnTo>
                <a:lnTo>
                  <a:pt x="1333103" y="2404644"/>
                </a:lnTo>
                <a:lnTo>
                  <a:pt x="1329135" y="2405041"/>
                </a:lnTo>
                <a:lnTo>
                  <a:pt x="1326356" y="2404644"/>
                </a:lnTo>
                <a:lnTo>
                  <a:pt x="1324372" y="2404247"/>
                </a:lnTo>
                <a:lnTo>
                  <a:pt x="1321991" y="2403453"/>
                </a:lnTo>
                <a:lnTo>
                  <a:pt x="1320403" y="2401865"/>
                </a:lnTo>
                <a:lnTo>
                  <a:pt x="1318419" y="2400674"/>
                </a:lnTo>
                <a:lnTo>
                  <a:pt x="1316831" y="2399086"/>
                </a:lnTo>
                <a:lnTo>
                  <a:pt x="1314053" y="2394719"/>
                </a:lnTo>
                <a:lnTo>
                  <a:pt x="1312069" y="2389955"/>
                </a:lnTo>
                <a:lnTo>
                  <a:pt x="1310481" y="2384397"/>
                </a:lnTo>
                <a:lnTo>
                  <a:pt x="1306910" y="2371296"/>
                </a:lnTo>
                <a:lnTo>
                  <a:pt x="1302941" y="2357797"/>
                </a:lnTo>
                <a:lnTo>
                  <a:pt x="1300956" y="2350651"/>
                </a:lnTo>
                <a:lnTo>
                  <a:pt x="1297781" y="2344299"/>
                </a:lnTo>
                <a:lnTo>
                  <a:pt x="1294210" y="2338344"/>
                </a:lnTo>
                <a:lnTo>
                  <a:pt x="1292622" y="2335565"/>
                </a:lnTo>
                <a:lnTo>
                  <a:pt x="1289844" y="2332786"/>
                </a:lnTo>
                <a:lnTo>
                  <a:pt x="1287860" y="2330404"/>
                </a:lnTo>
                <a:lnTo>
                  <a:pt x="1285081" y="2328022"/>
                </a:lnTo>
                <a:lnTo>
                  <a:pt x="1282303" y="2325640"/>
                </a:lnTo>
                <a:lnTo>
                  <a:pt x="1279128" y="2324052"/>
                </a:lnTo>
                <a:lnTo>
                  <a:pt x="1269206" y="2318891"/>
                </a:lnTo>
                <a:lnTo>
                  <a:pt x="1258888" y="2312142"/>
                </a:lnTo>
                <a:lnTo>
                  <a:pt x="1247378" y="2305393"/>
                </a:lnTo>
                <a:lnTo>
                  <a:pt x="1235869" y="2298247"/>
                </a:lnTo>
                <a:lnTo>
                  <a:pt x="1223963" y="2291498"/>
                </a:lnTo>
                <a:lnTo>
                  <a:pt x="1218010" y="2288719"/>
                </a:lnTo>
                <a:lnTo>
                  <a:pt x="1212453" y="2286337"/>
                </a:lnTo>
                <a:lnTo>
                  <a:pt x="1206897" y="2283558"/>
                </a:lnTo>
                <a:lnTo>
                  <a:pt x="1200944" y="2281970"/>
                </a:lnTo>
                <a:lnTo>
                  <a:pt x="1195388" y="2280779"/>
                </a:lnTo>
                <a:lnTo>
                  <a:pt x="1190228" y="2279588"/>
                </a:lnTo>
                <a:lnTo>
                  <a:pt x="1190625" y="2285146"/>
                </a:lnTo>
                <a:lnTo>
                  <a:pt x="1190625" y="2291498"/>
                </a:lnTo>
                <a:lnTo>
                  <a:pt x="1190228" y="2299438"/>
                </a:lnTo>
                <a:lnTo>
                  <a:pt x="1189435" y="2308172"/>
                </a:lnTo>
                <a:lnTo>
                  <a:pt x="1188641" y="2318494"/>
                </a:lnTo>
                <a:lnTo>
                  <a:pt x="1186656" y="2328816"/>
                </a:lnTo>
                <a:lnTo>
                  <a:pt x="1185069" y="2339535"/>
                </a:lnTo>
                <a:lnTo>
                  <a:pt x="1182688" y="2350254"/>
                </a:lnTo>
                <a:lnTo>
                  <a:pt x="1179910" y="2360973"/>
                </a:lnTo>
                <a:lnTo>
                  <a:pt x="1176735" y="2370899"/>
                </a:lnTo>
                <a:lnTo>
                  <a:pt x="1173560" y="2380427"/>
                </a:lnTo>
                <a:lnTo>
                  <a:pt x="1169591" y="2387970"/>
                </a:lnTo>
                <a:lnTo>
                  <a:pt x="1167210" y="2391940"/>
                </a:lnTo>
                <a:lnTo>
                  <a:pt x="1165225" y="2395116"/>
                </a:lnTo>
                <a:lnTo>
                  <a:pt x="1162844" y="2397895"/>
                </a:lnTo>
                <a:lnTo>
                  <a:pt x="1160860" y="2400277"/>
                </a:lnTo>
                <a:lnTo>
                  <a:pt x="1158081" y="2402262"/>
                </a:lnTo>
                <a:lnTo>
                  <a:pt x="1155700" y="2403850"/>
                </a:lnTo>
                <a:lnTo>
                  <a:pt x="1152922" y="2404644"/>
                </a:lnTo>
                <a:lnTo>
                  <a:pt x="1150541" y="2405041"/>
                </a:lnTo>
                <a:lnTo>
                  <a:pt x="1095772" y="2405041"/>
                </a:lnTo>
                <a:lnTo>
                  <a:pt x="891381" y="2405041"/>
                </a:lnTo>
                <a:lnTo>
                  <a:pt x="683419" y="2405041"/>
                </a:lnTo>
                <a:lnTo>
                  <a:pt x="642144" y="2405041"/>
                </a:lnTo>
                <a:lnTo>
                  <a:pt x="637778" y="2404644"/>
                </a:lnTo>
                <a:lnTo>
                  <a:pt x="634603" y="2404247"/>
                </a:lnTo>
                <a:lnTo>
                  <a:pt x="632222" y="2403453"/>
                </a:lnTo>
                <a:lnTo>
                  <a:pt x="630635" y="2401865"/>
                </a:lnTo>
                <a:lnTo>
                  <a:pt x="629047" y="2400674"/>
                </a:lnTo>
                <a:lnTo>
                  <a:pt x="628650" y="2399086"/>
                </a:lnTo>
                <a:lnTo>
                  <a:pt x="628650" y="2397101"/>
                </a:lnTo>
                <a:lnTo>
                  <a:pt x="628650" y="2395116"/>
                </a:lnTo>
                <a:lnTo>
                  <a:pt x="630635" y="2391146"/>
                </a:lnTo>
                <a:lnTo>
                  <a:pt x="632619" y="2387176"/>
                </a:lnTo>
                <a:lnTo>
                  <a:pt x="636985" y="2380427"/>
                </a:lnTo>
                <a:lnTo>
                  <a:pt x="636985" y="2380030"/>
                </a:lnTo>
                <a:lnTo>
                  <a:pt x="636985" y="2378839"/>
                </a:lnTo>
                <a:lnTo>
                  <a:pt x="636191" y="2376854"/>
                </a:lnTo>
                <a:lnTo>
                  <a:pt x="634603" y="2374869"/>
                </a:lnTo>
                <a:lnTo>
                  <a:pt x="632222" y="2372090"/>
                </a:lnTo>
                <a:lnTo>
                  <a:pt x="626269" y="2366134"/>
                </a:lnTo>
                <a:lnTo>
                  <a:pt x="618331" y="2359385"/>
                </a:lnTo>
                <a:lnTo>
                  <a:pt x="602456" y="2346681"/>
                </a:lnTo>
                <a:lnTo>
                  <a:pt x="590550" y="2337550"/>
                </a:lnTo>
                <a:lnTo>
                  <a:pt x="598885" y="2331595"/>
                </a:lnTo>
                <a:lnTo>
                  <a:pt x="594916" y="2330801"/>
                </a:lnTo>
                <a:lnTo>
                  <a:pt x="591344" y="2329610"/>
                </a:lnTo>
                <a:lnTo>
                  <a:pt x="588566" y="2328419"/>
                </a:lnTo>
                <a:lnTo>
                  <a:pt x="585391" y="2326434"/>
                </a:lnTo>
                <a:lnTo>
                  <a:pt x="582613" y="2324846"/>
                </a:lnTo>
                <a:lnTo>
                  <a:pt x="580231" y="2322861"/>
                </a:lnTo>
                <a:lnTo>
                  <a:pt x="575866" y="2318494"/>
                </a:lnTo>
                <a:lnTo>
                  <a:pt x="571897" y="2312936"/>
                </a:lnTo>
                <a:lnTo>
                  <a:pt x="568325" y="2307775"/>
                </a:lnTo>
                <a:lnTo>
                  <a:pt x="561578" y="2297453"/>
                </a:lnTo>
                <a:lnTo>
                  <a:pt x="558006" y="2292689"/>
                </a:lnTo>
                <a:lnTo>
                  <a:pt x="554038" y="2287925"/>
                </a:lnTo>
                <a:lnTo>
                  <a:pt x="550466" y="2283955"/>
                </a:lnTo>
                <a:lnTo>
                  <a:pt x="547688" y="2282764"/>
                </a:lnTo>
                <a:lnTo>
                  <a:pt x="544910" y="2281176"/>
                </a:lnTo>
                <a:lnTo>
                  <a:pt x="542528" y="2279588"/>
                </a:lnTo>
                <a:lnTo>
                  <a:pt x="539750" y="2278794"/>
                </a:lnTo>
                <a:lnTo>
                  <a:pt x="536575" y="2278397"/>
                </a:lnTo>
                <a:lnTo>
                  <a:pt x="533400" y="2278000"/>
                </a:lnTo>
                <a:lnTo>
                  <a:pt x="529431" y="2278000"/>
                </a:lnTo>
                <a:lnTo>
                  <a:pt x="525463" y="2278397"/>
                </a:lnTo>
                <a:lnTo>
                  <a:pt x="521097" y="2278794"/>
                </a:lnTo>
                <a:lnTo>
                  <a:pt x="517128" y="2280382"/>
                </a:lnTo>
                <a:lnTo>
                  <a:pt x="517525" y="2278000"/>
                </a:lnTo>
                <a:lnTo>
                  <a:pt x="517922" y="2276015"/>
                </a:lnTo>
                <a:lnTo>
                  <a:pt x="517525" y="2274030"/>
                </a:lnTo>
                <a:lnTo>
                  <a:pt x="517525" y="2272045"/>
                </a:lnTo>
                <a:lnTo>
                  <a:pt x="516335" y="2270060"/>
                </a:lnTo>
                <a:lnTo>
                  <a:pt x="515541" y="2268472"/>
                </a:lnTo>
                <a:lnTo>
                  <a:pt x="514350" y="2266884"/>
                </a:lnTo>
                <a:lnTo>
                  <a:pt x="513160" y="2264899"/>
                </a:lnTo>
                <a:lnTo>
                  <a:pt x="510381" y="2266487"/>
                </a:lnTo>
                <a:lnTo>
                  <a:pt x="506810" y="2266884"/>
                </a:lnTo>
                <a:lnTo>
                  <a:pt x="502444" y="2266884"/>
                </a:lnTo>
                <a:lnTo>
                  <a:pt x="497681" y="2265693"/>
                </a:lnTo>
                <a:lnTo>
                  <a:pt x="492125" y="2264899"/>
                </a:lnTo>
                <a:lnTo>
                  <a:pt x="486569" y="2263708"/>
                </a:lnTo>
                <a:lnTo>
                  <a:pt x="474663" y="2260135"/>
                </a:lnTo>
                <a:lnTo>
                  <a:pt x="462756" y="2256165"/>
                </a:lnTo>
                <a:lnTo>
                  <a:pt x="452438" y="2252989"/>
                </a:lnTo>
                <a:lnTo>
                  <a:pt x="444897" y="2249416"/>
                </a:lnTo>
                <a:lnTo>
                  <a:pt x="442913" y="2248225"/>
                </a:lnTo>
                <a:lnTo>
                  <a:pt x="442119" y="2247431"/>
                </a:lnTo>
                <a:lnTo>
                  <a:pt x="440531" y="2245843"/>
                </a:lnTo>
                <a:lnTo>
                  <a:pt x="438944" y="2245446"/>
                </a:lnTo>
                <a:lnTo>
                  <a:pt x="437356" y="2245049"/>
                </a:lnTo>
                <a:lnTo>
                  <a:pt x="434578" y="2245049"/>
                </a:lnTo>
                <a:lnTo>
                  <a:pt x="431403" y="2245446"/>
                </a:lnTo>
                <a:lnTo>
                  <a:pt x="428625" y="2246240"/>
                </a:lnTo>
                <a:lnTo>
                  <a:pt x="421085" y="2249019"/>
                </a:lnTo>
                <a:lnTo>
                  <a:pt x="412750" y="2252989"/>
                </a:lnTo>
                <a:lnTo>
                  <a:pt x="404019" y="2257753"/>
                </a:lnTo>
                <a:lnTo>
                  <a:pt x="394494" y="2262914"/>
                </a:lnTo>
                <a:lnTo>
                  <a:pt x="384175" y="2268869"/>
                </a:lnTo>
                <a:lnTo>
                  <a:pt x="365125" y="2281970"/>
                </a:lnTo>
                <a:lnTo>
                  <a:pt x="347663" y="2294674"/>
                </a:lnTo>
                <a:lnTo>
                  <a:pt x="333772" y="2305393"/>
                </a:lnTo>
                <a:lnTo>
                  <a:pt x="329010" y="2309760"/>
                </a:lnTo>
                <a:lnTo>
                  <a:pt x="325835" y="2312539"/>
                </a:lnTo>
                <a:lnTo>
                  <a:pt x="320675" y="2304996"/>
                </a:lnTo>
                <a:lnTo>
                  <a:pt x="317500" y="2306981"/>
                </a:lnTo>
                <a:lnTo>
                  <a:pt x="315516" y="2309363"/>
                </a:lnTo>
                <a:lnTo>
                  <a:pt x="312738" y="2312936"/>
                </a:lnTo>
                <a:lnTo>
                  <a:pt x="311547" y="2314524"/>
                </a:lnTo>
                <a:lnTo>
                  <a:pt x="309960" y="2315318"/>
                </a:lnTo>
                <a:lnTo>
                  <a:pt x="307578" y="2315715"/>
                </a:lnTo>
                <a:lnTo>
                  <a:pt x="304006" y="2315715"/>
                </a:lnTo>
                <a:lnTo>
                  <a:pt x="309563" y="2305393"/>
                </a:lnTo>
                <a:lnTo>
                  <a:pt x="315119" y="2295071"/>
                </a:lnTo>
                <a:lnTo>
                  <a:pt x="321469" y="2285146"/>
                </a:lnTo>
                <a:lnTo>
                  <a:pt x="328613" y="2275618"/>
                </a:lnTo>
                <a:lnTo>
                  <a:pt x="336153" y="2266487"/>
                </a:lnTo>
                <a:lnTo>
                  <a:pt x="344091" y="2257753"/>
                </a:lnTo>
                <a:lnTo>
                  <a:pt x="352822" y="2249416"/>
                </a:lnTo>
                <a:lnTo>
                  <a:pt x="361553" y="2241873"/>
                </a:lnTo>
                <a:lnTo>
                  <a:pt x="363935" y="2241079"/>
                </a:lnTo>
                <a:lnTo>
                  <a:pt x="366316" y="2240285"/>
                </a:lnTo>
                <a:lnTo>
                  <a:pt x="368300" y="2239491"/>
                </a:lnTo>
                <a:lnTo>
                  <a:pt x="370285" y="2238300"/>
                </a:lnTo>
                <a:lnTo>
                  <a:pt x="371872" y="2236712"/>
                </a:lnTo>
                <a:lnTo>
                  <a:pt x="373460" y="2235521"/>
                </a:lnTo>
                <a:lnTo>
                  <a:pt x="374253" y="2233933"/>
                </a:lnTo>
                <a:lnTo>
                  <a:pt x="375047" y="2231948"/>
                </a:lnTo>
                <a:lnTo>
                  <a:pt x="376635" y="2228375"/>
                </a:lnTo>
                <a:lnTo>
                  <a:pt x="376635" y="2224008"/>
                </a:lnTo>
                <a:lnTo>
                  <a:pt x="375841" y="2219641"/>
                </a:lnTo>
                <a:lnTo>
                  <a:pt x="373856" y="2215274"/>
                </a:lnTo>
                <a:lnTo>
                  <a:pt x="370285" y="2212098"/>
                </a:lnTo>
                <a:lnTo>
                  <a:pt x="368697" y="2208922"/>
                </a:lnTo>
                <a:lnTo>
                  <a:pt x="368300" y="2207334"/>
                </a:lnTo>
                <a:lnTo>
                  <a:pt x="367903" y="2206143"/>
                </a:lnTo>
                <a:lnTo>
                  <a:pt x="368300" y="2204951"/>
                </a:lnTo>
                <a:lnTo>
                  <a:pt x="368697" y="2203363"/>
                </a:lnTo>
                <a:lnTo>
                  <a:pt x="369491" y="2202172"/>
                </a:lnTo>
                <a:lnTo>
                  <a:pt x="370285" y="2200981"/>
                </a:lnTo>
                <a:lnTo>
                  <a:pt x="373856" y="2198202"/>
                </a:lnTo>
                <a:lnTo>
                  <a:pt x="378619" y="2196217"/>
                </a:lnTo>
                <a:lnTo>
                  <a:pt x="384969" y="2193438"/>
                </a:lnTo>
                <a:lnTo>
                  <a:pt x="388144" y="2189071"/>
                </a:lnTo>
                <a:lnTo>
                  <a:pt x="391716" y="2184307"/>
                </a:lnTo>
                <a:lnTo>
                  <a:pt x="394494" y="2179146"/>
                </a:lnTo>
                <a:lnTo>
                  <a:pt x="396875" y="2173985"/>
                </a:lnTo>
                <a:lnTo>
                  <a:pt x="401638" y="2163663"/>
                </a:lnTo>
                <a:lnTo>
                  <a:pt x="406003" y="2153341"/>
                </a:lnTo>
                <a:lnTo>
                  <a:pt x="410369" y="2142225"/>
                </a:lnTo>
                <a:lnTo>
                  <a:pt x="412353" y="2137461"/>
                </a:lnTo>
                <a:lnTo>
                  <a:pt x="415131" y="2132300"/>
                </a:lnTo>
                <a:lnTo>
                  <a:pt x="418306" y="2127536"/>
                </a:lnTo>
                <a:lnTo>
                  <a:pt x="421481" y="2122772"/>
                </a:lnTo>
                <a:lnTo>
                  <a:pt x="425450" y="2118008"/>
                </a:lnTo>
                <a:lnTo>
                  <a:pt x="429419" y="2113641"/>
                </a:lnTo>
                <a:lnTo>
                  <a:pt x="433388" y="2109671"/>
                </a:lnTo>
                <a:lnTo>
                  <a:pt x="437356" y="2106098"/>
                </a:lnTo>
                <a:lnTo>
                  <a:pt x="445691" y="2098952"/>
                </a:lnTo>
                <a:lnTo>
                  <a:pt x="454819" y="2092203"/>
                </a:lnTo>
                <a:lnTo>
                  <a:pt x="463550" y="2085057"/>
                </a:lnTo>
                <a:lnTo>
                  <a:pt x="461169" y="2083072"/>
                </a:lnTo>
                <a:lnTo>
                  <a:pt x="458788" y="2081881"/>
                </a:lnTo>
                <a:lnTo>
                  <a:pt x="456406" y="2080293"/>
                </a:lnTo>
                <a:lnTo>
                  <a:pt x="453628" y="2079499"/>
                </a:lnTo>
                <a:lnTo>
                  <a:pt x="451247" y="2078705"/>
                </a:lnTo>
                <a:lnTo>
                  <a:pt x="448469" y="2078308"/>
                </a:lnTo>
                <a:lnTo>
                  <a:pt x="443310" y="2078308"/>
                </a:lnTo>
                <a:lnTo>
                  <a:pt x="438150" y="2079102"/>
                </a:lnTo>
                <a:lnTo>
                  <a:pt x="432594" y="2080293"/>
                </a:lnTo>
                <a:lnTo>
                  <a:pt x="421085" y="2083866"/>
                </a:lnTo>
                <a:lnTo>
                  <a:pt x="410369" y="2087439"/>
                </a:lnTo>
                <a:lnTo>
                  <a:pt x="404813" y="2088630"/>
                </a:lnTo>
                <a:lnTo>
                  <a:pt x="399653" y="2089027"/>
                </a:lnTo>
                <a:lnTo>
                  <a:pt x="394494" y="2089027"/>
                </a:lnTo>
                <a:lnTo>
                  <a:pt x="391716" y="2088630"/>
                </a:lnTo>
                <a:lnTo>
                  <a:pt x="388938" y="2088233"/>
                </a:lnTo>
                <a:lnTo>
                  <a:pt x="386556" y="2087042"/>
                </a:lnTo>
                <a:lnTo>
                  <a:pt x="383778" y="2085851"/>
                </a:lnTo>
                <a:lnTo>
                  <a:pt x="381794" y="2084263"/>
                </a:lnTo>
                <a:lnTo>
                  <a:pt x="379016" y="2082675"/>
                </a:lnTo>
                <a:lnTo>
                  <a:pt x="374650" y="2087439"/>
                </a:lnTo>
                <a:lnTo>
                  <a:pt x="369888" y="2091409"/>
                </a:lnTo>
                <a:lnTo>
                  <a:pt x="365125" y="2093791"/>
                </a:lnTo>
                <a:lnTo>
                  <a:pt x="359966" y="2096173"/>
                </a:lnTo>
                <a:lnTo>
                  <a:pt x="354806" y="2097761"/>
                </a:lnTo>
                <a:lnTo>
                  <a:pt x="349250" y="2098158"/>
                </a:lnTo>
                <a:lnTo>
                  <a:pt x="344091" y="2098555"/>
                </a:lnTo>
                <a:lnTo>
                  <a:pt x="338535" y="2098158"/>
                </a:lnTo>
                <a:lnTo>
                  <a:pt x="326628" y="2096967"/>
                </a:lnTo>
                <a:lnTo>
                  <a:pt x="315119" y="2094982"/>
                </a:lnTo>
                <a:lnTo>
                  <a:pt x="303610" y="2093791"/>
                </a:lnTo>
                <a:lnTo>
                  <a:pt x="297656" y="2093394"/>
                </a:lnTo>
                <a:lnTo>
                  <a:pt x="292100" y="2093394"/>
                </a:lnTo>
                <a:lnTo>
                  <a:pt x="300038" y="2088233"/>
                </a:lnTo>
                <a:lnTo>
                  <a:pt x="298053" y="2085851"/>
                </a:lnTo>
                <a:lnTo>
                  <a:pt x="296069" y="2084660"/>
                </a:lnTo>
                <a:lnTo>
                  <a:pt x="291306" y="2082675"/>
                </a:lnTo>
                <a:lnTo>
                  <a:pt x="286941" y="2081087"/>
                </a:lnTo>
                <a:lnTo>
                  <a:pt x="282178" y="2080293"/>
                </a:lnTo>
                <a:lnTo>
                  <a:pt x="277416" y="2080293"/>
                </a:lnTo>
                <a:lnTo>
                  <a:pt x="272256" y="2080690"/>
                </a:lnTo>
                <a:lnTo>
                  <a:pt x="262335" y="2082675"/>
                </a:lnTo>
                <a:lnTo>
                  <a:pt x="251619" y="2084660"/>
                </a:lnTo>
                <a:lnTo>
                  <a:pt x="246856" y="2085057"/>
                </a:lnTo>
                <a:lnTo>
                  <a:pt x="241697" y="2085454"/>
                </a:lnTo>
                <a:lnTo>
                  <a:pt x="236935" y="2085057"/>
                </a:lnTo>
                <a:lnTo>
                  <a:pt x="232172" y="2084263"/>
                </a:lnTo>
                <a:lnTo>
                  <a:pt x="227806" y="2082675"/>
                </a:lnTo>
                <a:lnTo>
                  <a:pt x="223441" y="2079499"/>
                </a:lnTo>
                <a:lnTo>
                  <a:pt x="217488" y="2083469"/>
                </a:lnTo>
                <a:lnTo>
                  <a:pt x="211931" y="2085851"/>
                </a:lnTo>
                <a:lnTo>
                  <a:pt x="209153" y="2087042"/>
                </a:lnTo>
                <a:lnTo>
                  <a:pt x="206772" y="2087439"/>
                </a:lnTo>
                <a:lnTo>
                  <a:pt x="204391" y="2087439"/>
                </a:lnTo>
                <a:lnTo>
                  <a:pt x="202010" y="2087439"/>
                </a:lnTo>
                <a:lnTo>
                  <a:pt x="197644" y="2086645"/>
                </a:lnTo>
                <a:lnTo>
                  <a:pt x="193675" y="2084660"/>
                </a:lnTo>
                <a:lnTo>
                  <a:pt x="189706" y="2082278"/>
                </a:lnTo>
                <a:lnTo>
                  <a:pt x="186135" y="2079102"/>
                </a:lnTo>
                <a:lnTo>
                  <a:pt x="183356" y="2075529"/>
                </a:lnTo>
                <a:lnTo>
                  <a:pt x="180181" y="2071559"/>
                </a:lnTo>
                <a:lnTo>
                  <a:pt x="175022" y="2063222"/>
                </a:lnTo>
                <a:lnTo>
                  <a:pt x="170656" y="2054885"/>
                </a:lnTo>
                <a:lnTo>
                  <a:pt x="166291" y="2046945"/>
                </a:lnTo>
                <a:lnTo>
                  <a:pt x="157163" y="2048930"/>
                </a:lnTo>
                <a:lnTo>
                  <a:pt x="147638" y="2049724"/>
                </a:lnTo>
                <a:lnTo>
                  <a:pt x="138510" y="2049327"/>
                </a:lnTo>
                <a:lnTo>
                  <a:pt x="128985" y="2048136"/>
                </a:lnTo>
                <a:lnTo>
                  <a:pt x="120650" y="2046548"/>
                </a:lnTo>
                <a:lnTo>
                  <a:pt x="111522" y="2044166"/>
                </a:lnTo>
                <a:lnTo>
                  <a:pt x="103188" y="2040593"/>
                </a:lnTo>
                <a:lnTo>
                  <a:pt x="95250" y="2036226"/>
                </a:lnTo>
                <a:lnTo>
                  <a:pt x="88503" y="2031462"/>
                </a:lnTo>
                <a:lnTo>
                  <a:pt x="81360" y="2025506"/>
                </a:lnTo>
                <a:lnTo>
                  <a:pt x="78581" y="2022330"/>
                </a:lnTo>
                <a:lnTo>
                  <a:pt x="75803" y="2018757"/>
                </a:lnTo>
                <a:lnTo>
                  <a:pt x="73422" y="2015184"/>
                </a:lnTo>
                <a:lnTo>
                  <a:pt x="70644" y="2012008"/>
                </a:lnTo>
                <a:lnTo>
                  <a:pt x="68660" y="2008038"/>
                </a:lnTo>
                <a:lnTo>
                  <a:pt x="66278" y="2004068"/>
                </a:lnTo>
                <a:lnTo>
                  <a:pt x="65088" y="1999701"/>
                </a:lnTo>
                <a:lnTo>
                  <a:pt x="63103" y="1995334"/>
                </a:lnTo>
                <a:lnTo>
                  <a:pt x="61913" y="1990570"/>
                </a:lnTo>
                <a:lnTo>
                  <a:pt x="61119" y="1986203"/>
                </a:lnTo>
                <a:lnTo>
                  <a:pt x="60722" y="1981042"/>
                </a:lnTo>
                <a:lnTo>
                  <a:pt x="60325" y="1976278"/>
                </a:lnTo>
                <a:lnTo>
                  <a:pt x="103188" y="1974293"/>
                </a:lnTo>
                <a:lnTo>
                  <a:pt x="146050" y="1971911"/>
                </a:lnTo>
                <a:lnTo>
                  <a:pt x="144463" y="1969132"/>
                </a:lnTo>
                <a:lnTo>
                  <a:pt x="142478" y="1966353"/>
                </a:lnTo>
                <a:lnTo>
                  <a:pt x="138113" y="1961192"/>
                </a:lnTo>
                <a:lnTo>
                  <a:pt x="136525" y="1958016"/>
                </a:lnTo>
                <a:lnTo>
                  <a:pt x="135731" y="1955634"/>
                </a:lnTo>
                <a:lnTo>
                  <a:pt x="135335" y="1953649"/>
                </a:lnTo>
                <a:lnTo>
                  <a:pt x="135731" y="1952061"/>
                </a:lnTo>
                <a:lnTo>
                  <a:pt x="136128" y="1950870"/>
                </a:lnTo>
                <a:lnTo>
                  <a:pt x="136525" y="1948885"/>
                </a:lnTo>
                <a:lnTo>
                  <a:pt x="140891" y="1948488"/>
                </a:lnTo>
                <a:lnTo>
                  <a:pt x="145653" y="1947694"/>
                </a:lnTo>
                <a:lnTo>
                  <a:pt x="150416" y="1946900"/>
                </a:lnTo>
                <a:lnTo>
                  <a:pt x="155178" y="1945709"/>
                </a:lnTo>
                <a:lnTo>
                  <a:pt x="159941" y="1943327"/>
                </a:lnTo>
                <a:lnTo>
                  <a:pt x="163513" y="1940945"/>
                </a:lnTo>
                <a:lnTo>
                  <a:pt x="165100" y="1939357"/>
                </a:lnTo>
                <a:lnTo>
                  <a:pt x="166291" y="1938166"/>
                </a:lnTo>
                <a:lnTo>
                  <a:pt x="167085" y="1936578"/>
                </a:lnTo>
                <a:lnTo>
                  <a:pt x="167878" y="1934196"/>
                </a:lnTo>
                <a:lnTo>
                  <a:pt x="167085" y="1938166"/>
                </a:lnTo>
                <a:lnTo>
                  <a:pt x="167085" y="1942533"/>
                </a:lnTo>
                <a:lnTo>
                  <a:pt x="167878" y="1944915"/>
                </a:lnTo>
                <a:lnTo>
                  <a:pt x="168672" y="1946503"/>
                </a:lnTo>
                <a:lnTo>
                  <a:pt x="169863" y="1948091"/>
                </a:lnTo>
                <a:lnTo>
                  <a:pt x="171450" y="1948488"/>
                </a:lnTo>
                <a:lnTo>
                  <a:pt x="173435" y="1945312"/>
                </a:lnTo>
                <a:lnTo>
                  <a:pt x="175419" y="1942136"/>
                </a:lnTo>
                <a:lnTo>
                  <a:pt x="178594" y="1938960"/>
                </a:lnTo>
                <a:lnTo>
                  <a:pt x="182166" y="1936975"/>
                </a:lnTo>
                <a:lnTo>
                  <a:pt x="185738" y="1934593"/>
                </a:lnTo>
                <a:lnTo>
                  <a:pt x="190500" y="1933402"/>
                </a:lnTo>
                <a:lnTo>
                  <a:pt x="194866" y="1932608"/>
                </a:lnTo>
                <a:lnTo>
                  <a:pt x="199628" y="1931814"/>
                </a:lnTo>
                <a:lnTo>
                  <a:pt x="204788" y="1931417"/>
                </a:lnTo>
                <a:lnTo>
                  <a:pt x="209153" y="1931814"/>
                </a:lnTo>
                <a:lnTo>
                  <a:pt x="213916" y="1932211"/>
                </a:lnTo>
                <a:lnTo>
                  <a:pt x="218281" y="1933005"/>
                </a:lnTo>
                <a:lnTo>
                  <a:pt x="222250" y="1933799"/>
                </a:lnTo>
                <a:lnTo>
                  <a:pt x="225822" y="1935784"/>
                </a:lnTo>
                <a:lnTo>
                  <a:pt x="228203" y="1937372"/>
                </a:lnTo>
                <a:lnTo>
                  <a:pt x="230585" y="1939357"/>
                </a:lnTo>
                <a:lnTo>
                  <a:pt x="232172" y="1935784"/>
                </a:lnTo>
                <a:lnTo>
                  <a:pt x="234156" y="1932211"/>
                </a:lnTo>
                <a:lnTo>
                  <a:pt x="235744" y="1929035"/>
                </a:lnTo>
                <a:lnTo>
                  <a:pt x="237728" y="1926653"/>
                </a:lnTo>
                <a:lnTo>
                  <a:pt x="240506" y="1923874"/>
                </a:lnTo>
                <a:lnTo>
                  <a:pt x="242491" y="1922286"/>
                </a:lnTo>
                <a:lnTo>
                  <a:pt x="245666" y="1920301"/>
                </a:lnTo>
                <a:lnTo>
                  <a:pt x="248444" y="1918713"/>
                </a:lnTo>
                <a:lnTo>
                  <a:pt x="251222" y="1917919"/>
                </a:lnTo>
                <a:lnTo>
                  <a:pt x="254397" y="1916728"/>
                </a:lnTo>
                <a:lnTo>
                  <a:pt x="261144" y="1915140"/>
                </a:lnTo>
                <a:lnTo>
                  <a:pt x="268288" y="1914346"/>
                </a:lnTo>
                <a:lnTo>
                  <a:pt x="275431" y="1914346"/>
                </a:lnTo>
                <a:lnTo>
                  <a:pt x="290513" y="1913949"/>
                </a:lnTo>
                <a:lnTo>
                  <a:pt x="297656" y="1913552"/>
                </a:lnTo>
                <a:lnTo>
                  <a:pt x="305197" y="1913155"/>
                </a:lnTo>
                <a:lnTo>
                  <a:pt x="311944" y="1911964"/>
                </a:lnTo>
                <a:lnTo>
                  <a:pt x="318294" y="1909582"/>
                </a:lnTo>
                <a:lnTo>
                  <a:pt x="321469" y="1908391"/>
                </a:lnTo>
                <a:lnTo>
                  <a:pt x="324644" y="1906406"/>
                </a:lnTo>
                <a:lnTo>
                  <a:pt x="327422" y="1904421"/>
                </a:lnTo>
                <a:lnTo>
                  <a:pt x="330200" y="1902436"/>
                </a:lnTo>
                <a:lnTo>
                  <a:pt x="328613" y="1899657"/>
                </a:lnTo>
                <a:lnTo>
                  <a:pt x="325835" y="1897672"/>
                </a:lnTo>
                <a:lnTo>
                  <a:pt x="323850" y="1895290"/>
                </a:lnTo>
                <a:lnTo>
                  <a:pt x="321072" y="1894099"/>
                </a:lnTo>
                <a:lnTo>
                  <a:pt x="317897" y="1892908"/>
                </a:lnTo>
                <a:lnTo>
                  <a:pt x="315119" y="1891717"/>
                </a:lnTo>
                <a:lnTo>
                  <a:pt x="308769" y="1890526"/>
                </a:lnTo>
                <a:lnTo>
                  <a:pt x="296069" y="1888938"/>
                </a:lnTo>
                <a:lnTo>
                  <a:pt x="289322" y="1887350"/>
                </a:lnTo>
                <a:lnTo>
                  <a:pt x="283766" y="1886159"/>
                </a:lnTo>
                <a:lnTo>
                  <a:pt x="251619" y="1868691"/>
                </a:lnTo>
                <a:lnTo>
                  <a:pt x="219869" y="1852016"/>
                </a:lnTo>
                <a:lnTo>
                  <a:pt x="236141" y="1841297"/>
                </a:lnTo>
                <a:lnTo>
                  <a:pt x="234553" y="1838518"/>
                </a:lnTo>
                <a:lnTo>
                  <a:pt x="232569" y="1836533"/>
                </a:lnTo>
                <a:lnTo>
                  <a:pt x="230585" y="1834548"/>
                </a:lnTo>
                <a:lnTo>
                  <a:pt x="227806" y="1833357"/>
                </a:lnTo>
                <a:lnTo>
                  <a:pt x="225425" y="1832166"/>
                </a:lnTo>
                <a:lnTo>
                  <a:pt x="222647" y="1830578"/>
                </a:lnTo>
                <a:lnTo>
                  <a:pt x="217091" y="1829387"/>
                </a:lnTo>
                <a:lnTo>
                  <a:pt x="211535" y="1828990"/>
                </a:lnTo>
                <a:lnTo>
                  <a:pt x="205581" y="1829387"/>
                </a:lnTo>
                <a:lnTo>
                  <a:pt x="199628" y="1830578"/>
                </a:lnTo>
                <a:lnTo>
                  <a:pt x="194866" y="1832960"/>
                </a:lnTo>
                <a:lnTo>
                  <a:pt x="194072" y="1830181"/>
                </a:lnTo>
                <a:lnTo>
                  <a:pt x="193278" y="1828196"/>
                </a:lnTo>
                <a:lnTo>
                  <a:pt x="192088" y="1825417"/>
                </a:lnTo>
                <a:lnTo>
                  <a:pt x="190500" y="1823829"/>
                </a:lnTo>
                <a:lnTo>
                  <a:pt x="188913" y="1822241"/>
                </a:lnTo>
                <a:lnTo>
                  <a:pt x="187325" y="1820256"/>
                </a:lnTo>
                <a:lnTo>
                  <a:pt x="184944" y="1818668"/>
                </a:lnTo>
                <a:lnTo>
                  <a:pt x="182960" y="1817477"/>
                </a:lnTo>
                <a:lnTo>
                  <a:pt x="176610" y="1814301"/>
                </a:lnTo>
                <a:lnTo>
                  <a:pt x="170260" y="1811522"/>
                </a:lnTo>
                <a:lnTo>
                  <a:pt x="163910" y="1808346"/>
                </a:lnTo>
                <a:lnTo>
                  <a:pt x="157560" y="1804773"/>
                </a:lnTo>
                <a:lnTo>
                  <a:pt x="155178" y="1803185"/>
                </a:lnTo>
                <a:lnTo>
                  <a:pt x="152400" y="1800803"/>
                </a:lnTo>
                <a:lnTo>
                  <a:pt x="150813" y="1798421"/>
                </a:lnTo>
                <a:lnTo>
                  <a:pt x="149225" y="1795642"/>
                </a:lnTo>
                <a:lnTo>
                  <a:pt x="148035" y="1792466"/>
                </a:lnTo>
                <a:lnTo>
                  <a:pt x="147638" y="1789290"/>
                </a:lnTo>
                <a:lnTo>
                  <a:pt x="147638" y="1785320"/>
                </a:lnTo>
                <a:lnTo>
                  <a:pt x="148431" y="1781350"/>
                </a:lnTo>
                <a:lnTo>
                  <a:pt x="151606" y="1780159"/>
                </a:lnTo>
                <a:lnTo>
                  <a:pt x="154385" y="1778571"/>
                </a:lnTo>
                <a:lnTo>
                  <a:pt x="157163" y="1776983"/>
                </a:lnTo>
                <a:lnTo>
                  <a:pt x="159941" y="1775395"/>
                </a:lnTo>
                <a:lnTo>
                  <a:pt x="161528" y="1773013"/>
                </a:lnTo>
                <a:lnTo>
                  <a:pt x="163116" y="1771028"/>
                </a:lnTo>
                <a:lnTo>
                  <a:pt x="163513" y="1769440"/>
                </a:lnTo>
                <a:lnTo>
                  <a:pt x="163116" y="1768249"/>
                </a:lnTo>
                <a:lnTo>
                  <a:pt x="163116" y="1767058"/>
                </a:lnTo>
                <a:lnTo>
                  <a:pt x="161925" y="1766264"/>
                </a:lnTo>
                <a:lnTo>
                  <a:pt x="158750" y="1761103"/>
                </a:lnTo>
                <a:lnTo>
                  <a:pt x="155575" y="1758324"/>
                </a:lnTo>
                <a:lnTo>
                  <a:pt x="154781" y="1757530"/>
                </a:lnTo>
                <a:lnTo>
                  <a:pt x="153988" y="1757530"/>
                </a:lnTo>
                <a:lnTo>
                  <a:pt x="153194" y="1757530"/>
                </a:lnTo>
                <a:lnTo>
                  <a:pt x="152400" y="1757927"/>
                </a:lnTo>
                <a:lnTo>
                  <a:pt x="151606" y="1758721"/>
                </a:lnTo>
                <a:lnTo>
                  <a:pt x="150416" y="1759912"/>
                </a:lnTo>
                <a:lnTo>
                  <a:pt x="149622" y="1759912"/>
                </a:lnTo>
                <a:lnTo>
                  <a:pt x="148431" y="1759912"/>
                </a:lnTo>
                <a:lnTo>
                  <a:pt x="147241" y="1759912"/>
                </a:lnTo>
                <a:lnTo>
                  <a:pt x="146050" y="1759118"/>
                </a:lnTo>
                <a:lnTo>
                  <a:pt x="140097" y="1754751"/>
                </a:lnTo>
                <a:lnTo>
                  <a:pt x="132953" y="1749590"/>
                </a:lnTo>
                <a:lnTo>
                  <a:pt x="116285" y="1736489"/>
                </a:lnTo>
                <a:lnTo>
                  <a:pt x="107553" y="1730137"/>
                </a:lnTo>
                <a:lnTo>
                  <a:pt x="98822" y="1724976"/>
                </a:lnTo>
                <a:lnTo>
                  <a:pt x="94456" y="1722197"/>
                </a:lnTo>
                <a:lnTo>
                  <a:pt x="90488" y="1720608"/>
                </a:lnTo>
                <a:lnTo>
                  <a:pt x="86519" y="1719417"/>
                </a:lnTo>
                <a:lnTo>
                  <a:pt x="83344" y="1718226"/>
                </a:lnTo>
                <a:lnTo>
                  <a:pt x="83741" y="1716241"/>
                </a:lnTo>
                <a:lnTo>
                  <a:pt x="84138" y="1714653"/>
                </a:lnTo>
                <a:lnTo>
                  <a:pt x="86122" y="1711080"/>
                </a:lnTo>
                <a:lnTo>
                  <a:pt x="91678" y="1704728"/>
                </a:lnTo>
                <a:lnTo>
                  <a:pt x="93663" y="1701552"/>
                </a:lnTo>
                <a:lnTo>
                  <a:pt x="94060" y="1699964"/>
                </a:lnTo>
                <a:lnTo>
                  <a:pt x="94060" y="1698376"/>
                </a:lnTo>
                <a:lnTo>
                  <a:pt x="93663" y="1696788"/>
                </a:lnTo>
                <a:lnTo>
                  <a:pt x="92869" y="1695200"/>
                </a:lnTo>
                <a:lnTo>
                  <a:pt x="90885" y="1692818"/>
                </a:lnTo>
                <a:lnTo>
                  <a:pt x="88503" y="1691230"/>
                </a:lnTo>
                <a:lnTo>
                  <a:pt x="81756" y="1694803"/>
                </a:lnTo>
                <a:lnTo>
                  <a:pt x="76597" y="1696391"/>
                </a:lnTo>
                <a:lnTo>
                  <a:pt x="71835" y="1697185"/>
                </a:lnTo>
                <a:lnTo>
                  <a:pt x="69850" y="1697185"/>
                </a:lnTo>
                <a:lnTo>
                  <a:pt x="67866" y="1696788"/>
                </a:lnTo>
                <a:lnTo>
                  <a:pt x="66278" y="1696391"/>
                </a:lnTo>
                <a:lnTo>
                  <a:pt x="64691" y="1695597"/>
                </a:lnTo>
                <a:lnTo>
                  <a:pt x="61913" y="1693612"/>
                </a:lnTo>
                <a:lnTo>
                  <a:pt x="59531" y="1691230"/>
                </a:lnTo>
                <a:lnTo>
                  <a:pt x="57547" y="1687657"/>
                </a:lnTo>
                <a:lnTo>
                  <a:pt x="55960" y="1684084"/>
                </a:lnTo>
                <a:lnTo>
                  <a:pt x="54769" y="1680511"/>
                </a:lnTo>
                <a:lnTo>
                  <a:pt x="51991" y="1672968"/>
                </a:lnTo>
                <a:lnTo>
                  <a:pt x="50800" y="1668998"/>
                </a:lnTo>
                <a:lnTo>
                  <a:pt x="49213" y="1666219"/>
                </a:lnTo>
                <a:lnTo>
                  <a:pt x="47228" y="1663043"/>
                </a:lnTo>
                <a:lnTo>
                  <a:pt x="45244" y="1660661"/>
                </a:lnTo>
                <a:lnTo>
                  <a:pt x="43656" y="1660264"/>
                </a:lnTo>
                <a:lnTo>
                  <a:pt x="42069" y="1659867"/>
                </a:lnTo>
                <a:lnTo>
                  <a:pt x="37703" y="1659073"/>
                </a:lnTo>
                <a:lnTo>
                  <a:pt x="32941" y="1659073"/>
                </a:lnTo>
                <a:lnTo>
                  <a:pt x="27781" y="1659470"/>
                </a:lnTo>
                <a:lnTo>
                  <a:pt x="17860" y="1660264"/>
                </a:lnTo>
                <a:lnTo>
                  <a:pt x="9525" y="1661455"/>
                </a:lnTo>
                <a:lnTo>
                  <a:pt x="10319" y="1659470"/>
                </a:lnTo>
                <a:lnTo>
                  <a:pt x="10716" y="1657882"/>
                </a:lnTo>
                <a:lnTo>
                  <a:pt x="10716" y="1655897"/>
                </a:lnTo>
                <a:lnTo>
                  <a:pt x="10319" y="1654706"/>
                </a:lnTo>
                <a:lnTo>
                  <a:pt x="9525" y="1651530"/>
                </a:lnTo>
                <a:lnTo>
                  <a:pt x="7938" y="1649148"/>
                </a:lnTo>
                <a:lnTo>
                  <a:pt x="3572" y="1643590"/>
                </a:lnTo>
                <a:lnTo>
                  <a:pt x="1588" y="1640811"/>
                </a:lnTo>
                <a:lnTo>
                  <a:pt x="0" y="1638032"/>
                </a:lnTo>
                <a:lnTo>
                  <a:pt x="5160" y="1635650"/>
                </a:lnTo>
                <a:lnTo>
                  <a:pt x="9922" y="1634062"/>
                </a:lnTo>
                <a:lnTo>
                  <a:pt x="14288" y="1633268"/>
                </a:lnTo>
                <a:lnTo>
                  <a:pt x="18653" y="1632077"/>
                </a:lnTo>
                <a:lnTo>
                  <a:pt x="22622" y="1631680"/>
                </a:lnTo>
                <a:lnTo>
                  <a:pt x="26591" y="1632077"/>
                </a:lnTo>
                <a:lnTo>
                  <a:pt x="30163" y="1632474"/>
                </a:lnTo>
                <a:lnTo>
                  <a:pt x="33735" y="1633268"/>
                </a:lnTo>
                <a:lnTo>
                  <a:pt x="37306" y="1634459"/>
                </a:lnTo>
                <a:lnTo>
                  <a:pt x="40878" y="1635253"/>
                </a:lnTo>
                <a:lnTo>
                  <a:pt x="46831" y="1638429"/>
                </a:lnTo>
                <a:lnTo>
                  <a:pt x="52388" y="1642002"/>
                </a:lnTo>
                <a:lnTo>
                  <a:pt x="57944" y="1645972"/>
                </a:lnTo>
                <a:lnTo>
                  <a:pt x="68660" y="1654309"/>
                </a:lnTo>
                <a:lnTo>
                  <a:pt x="74216" y="1657882"/>
                </a:lnTo>
                <a:lnTo>
                  <a:pt x="79375" y="1660661"/>
                </a:lnTo>
                <a:lnTo>
                  <a:pt x="82153" y="1662249"/>
                </a:lnTo>
                <a:lnTo>
                  <a:pt x="84931" y="1663043"/>
                </a:lnTo>
                <a:lnTo>
                  <a:pt x="88106" y="1663837"/>
                </a:lnTo>
                <a:lnTo>
                  <a:pt x="90885" y="1663837"/>
                </a:lnTo>
                <a:lnTo>
                  <a:pt x="94060" y="1663837"/>
                </a:lnTo>
                <a:lnTo>
                  <a:pt x="97631" y="1663440"/>
                </a:lnTo>
                <a:lnTo>
                  <a:pt x="100806" y="1662646"/>
                </a:lnTo>
                <a:lnTo>
                  <a:pt x="104378" y="1661852"/>
                </a:lnTo>
                <a:lnTo>
                  <a:pt x="113110" y="1658279"/>
                </a:lnTo>
                <a:lnTo>
                  <a:pt x="121444" y="1655103"/>
                </a:lnTo>
                <a:lnTo>
                  <a:pt x="129381" y="1653118"/>
                </a:lnTo>
                <a:lnTo>
                  <a:pt x="133350" y="1652721"/>
                </a:lnTo>
                <a:lnTo>
                  <a:pt x="137319" y="1652721"/>
                </a:lnTo>
                <a:lnTo>
                  <a:pt x="141288" y="1652721"/>
                </a:lnTo>
                <a:lnTo>
                  <a:pt x="145256" y="1653515"/>
                </a:lnTo>
                <a:lnTo>
                  <a:pt x="148431" y="1654309"/>
                </a:lnTo>
                <a:lnTo>
                  <a:pt x="152003" y="1656691"/>
                </a:lnTo>
                <a:lnTo>
                  <a:pt x="155575" y="1658676"/>
                </a:lnTo>
                <a:lnTo>
                  <a:pt x="158750" y="1661852"/>
                </a:lnTo>
                <a:lnTo>
                  <a:pt x="161131" y="1666219"/>
                </a:lnTo>
                <a:lnTo>
                  <a:pt x="163910" y="1670189"/>
                </a:lnTo>
                <a:lnTo>
                  <a:pt x="165894" y="1669395"/>
                </a:lnTo>
                <a:lnTo>
                  <a:pt x="167878" y="1668204"/>
                </a:lnTo>
                <a:lnTo>
                  <a:pt x="168672" y="1667013"/>
                </a:lnTo>
                <a:lnTo>
                  <a:pt x="169466" y="1665425"/>
                </a:lnTo>
                <a:lnTo>
                  <a:pt x="169863" y="1663837"/>
                </a:lnTo>
                <a:lnTo>
                  <a:pt x="170260" y="1662646"/>
                </a:lnTo>
                <a:lnTo>
                  <a:pt x="170260" y="1659470"/>
                </a:lnTo>
                <a:lnTo>
                  <a:pt x="169069" y="1652324"/>
                </a:lnTo>
                <a:lnTo>
                  <a:pt x="168672" y="1647957"/>
                </a:lnTo>
                <a:lnTo>
                  <a:pt x="169069" y="1643193"/>
                </a:lnTo>
                <a:lnTo>
                  <a:pt x="181372" y="1644384"/>
                </a:lnTo>
                <a:lnTo>
                  <a:pt x="192088" y="1645972"/>
                </a:lnTo>
                <a:lnTo>
                  <a:pt x="196850" y="1646766"/>
                </a:lnTo>
                <a:lnTo>
                  <a:pt x="201613" y="1648354"/>
                </a:lnTo>
                <a:lnTo>
                  <a:pt x="205978" y="1649942"/>
                </a:lnTo>
                <a:lnTo>
                  <a:pt x="209550" y="1651530"/>
                </a:lnTo>
                <a:lnTo>
                  <a:pt x="213916" y="1653912"/>
                </a:lnTo>
                <a:lnTo>
                  <a:pt x="217488" y="1655897"/>
                </a:lnTo>
                <a:lnTo>
                  <a:pt x="221456" y="1659073"/>
                </a:lnTo>
                <a:lnTo>
                  <a:pt x="225425" y="1662249"/>
                </a:lnTo>
                <a:lnTo>
                  <a:pt x="228600" y="1665425"/>
                </a:lnTo>
                <a:lnTo>
                  <a:pt x="232569" y="1669395"/>
                </a:lnTo>
                <a:lnTo>
                  <a:pt x="240110" y="1678923"/>
                </a:lnTo>
                <a:lnTo>
                  <a:pt x="243285" y="1678129"/>
                </a:lnTo>
                <a:lnTo>
                  <a:pt x="245269" y="1676938"/>
                </a:lnTo>
                <a:lnTo>
                  <a:pt x="246856" y="1675747"/>
                </a:lnTo>
                <a:lnTo>
                  <a:pt x="248047" y="1674159"/>
                </a:lnTo>
                <a:lnTo>
                  <a:pt x="248444" y="1672571"/>
                </a:lnTo>
                <a:lnTo>
                  <a:pt x="248841" y="1670983"/>
                </a:lnTo>
                <a:lnTo>
                  <a:pt x="248444" y="1667410"/>
                </a:lnTo>
                <a:lnTo>
                  <a:pt x="245666" y="1659073"/>
                </a:lnTo>
                <a:lnTo>
                  <a:pt x="245269" y="1655103"/>
                </a:lnTo>
                <a:lnTo>
                  <a:pt x="245269" y="1653515"/>
                </a:lnTo>
                <a:lnTo>
                  <a:pt x="245666" y="1651530"/>
                </a:lnTo>
                <a:lnTo>
                  <a:pt x="248841" y="1652721"/>
                </a:lnTo>
                <a:lnTo>
                  <a:pt x="251619" y="1653515"/>
                </a:lnTo>
                <a:lnTo>
                  <a:pt x="258763" y="1654706"/>
                </a:lnTo>
                <a:lnTo>
                  <a:pt x="265510" y="1655500"/>
                </a:lnTo>
                <a:lnTo>
                  <a:pt x="272653" y="1657088"/>
                </a:lnTo>
                <a:lnTo>
                  <a:pt x="275431" y="1657882"/>
                </a:lnTo>
                <a:lnTo>
                  <a:pt x="278606" y="1659073"/>
                </a:lnTo>
                <a:lnTo>
                  <a:pt x="281385" y="1660264"/>
                </a:lnTo>
                <a:lnTo>
                  <a:pt x="283766" y="1662249"/>
                </a:lnTo>
                <a:lnTo>
                  <a:pt x="286147" y="1664631"/>
                </a:lnTo>
                <a:lnTo>
                  <a:pt x="287735" y="1667410"/>
                </a:lnTo>
                <a:lnTo>
                  <a:pt x="289322" y="1670983"/>
                </a:lnTo>
                <a:lnTo>
                  <a:pt x="290513" y="1674556"/>
                </a:lnTo>
                <a:lnTo>
                  <a:pt x="296069" y="1671777"/>
                </a:lnTo>
                <a:lnTo>
                  <a:pt x="301625" y="1669395"/>
                </a:lnTo>
                <a:lnTo>
                  <a:pt x="306785" y="1668601"/>
                </a:lnTo>
                <a:lnTo>
                  <a:pt x="311944" y="1668601"/>
                </a:lnTo>
                <a:lnTo>
                  <a:pt x="316706" y="1668998"/>
                </a:lnTo>
                <a:lnTo>
                  <a:pt x="321866" y="1670983"/>
                </a:lnTo>
                <a:lnTo>
                  <a:pt x="326628" y="1672968"/>
                </a:lnTo>
                <a:lnTo>
                  <a:pt x="331788" y="1675747"/>
                </a:lnTo>
                <a:lnTo>
                  <a:pt x="341710" y="1681702"/>
                </a:lnTo>
                <a:lnTo>
                  <a:pt x="352822" y="1688054"/>
                </a:lnTo>
                <a:lnTo>
                  <a:pt x="358378" y="1691627"/>
                </a:lnTo>
                <a:lnTo>
                  <a:pt x="363935" y="1694803"/>
                </a:lnTo>
                <a:lnTo>
                  <a:pt x="369888" y="1697185"/>
                </a:lnTo>
                <a:lnTo>
                  <a:pt x="376635" y="1699964"/>
                </a:lnTo>
                <a:lnTo>
                  <a:pt x="381000" y="1701155"/>
                </a:lnTo>
                <a:lnTo>
                  <a:pt x="385763" y="1703140"/>
                </a:lnTo>
                <a:lnTo>
                  <a:pt x="396478" y="1708698"/>
                </a:lnTo>
                <a:lnTo>
                  <a:pt x="407988" y="1714653"/>
                </a:lnTo>
                <a:lnTo>
                  <a:pt x="420291" y="1720608"/>
                </a:lnTo>
                <a:lnTo>
                  <a:pt x="432594" y="1726167"/>
                </a:lnTo>
                <a:lnTo>
                  <a:pt x="438150" y="1728549"/>
                </a:lnTo>
                <a:lnTo>
                  <a:pt x="444103" y="1730137"/>
                </a:lnTo>
                <a:lnTo>
                  <a:pt x="449263" y="1730931"/>
                </a:lnTo>
                <a:lnTo>
                  <a:pt x="454422" y="1731725"/>
                </a:lnTo>
                <a:lnTo>
                  <a:pt x="459185" y="1731328"/>
                </a:lnTo>
                <a:lnTo>
                  <a:pt x="463550" y="1730137"/>
                </a:lnTo>
                <a:lnTo>
                  <a:pt x="459581" y="1721800"/>
                </a:lnTo>
                <a:lnTo>
                  <a:pt x="456010" y="1713859"/>
                </a:lnTo>
                <a:lnTo>
                  <a:pt x="452438" y="1705522"/>
                </a:lnTo>
                <a:lnTo>
                  <a:pt x="449263" y="1697185"/>
                </a:lnTo>
                <a:lnTo>
                  <a:pt x="443706" y="1679717"/>
                </a:lnTo>
                <a:lnTo>
                  <a:pt x="438944" y="1663043"/>
                </a:lnTo>
                <a:lnTo>
                  <a:pt x="429816" y="1628504"/>
                </a:lnTo>
                <a:lnTo>
                  <a:pt x="425053" y="1611433"/>
                </a:lnTo>
                <a:lnTo>
                  <a:pt x="419894" y="1593965"/>
                </a:lnTo>
                <a:lnTo>
                  <a:pt x="425847" y="1595553"/>
                </a:lnTo>
                <a:lnTo>
                  <a:pt x="428625" y="1595950"/>
                </a:lnTo>
                <a:lnTo>
                  <a:pt x="431403" y="1596347"/>
                </a:lnTo>
                <a:lnTo>
                  <a:pt x="434181" y="1595950"/>
                </a:lnTo>
                <a:lnTo>
                  <a:pt x="436960" y="1594759"/>
                </a:lnTo>
                <a:lnTo>
                  <a:pt x="439341" y="1593568"/>
                </a:lnTo>
                <a:lnTo>
                  <a:pt x="441722" y="1591583"/>
                </a:lnTo>
                <a:lnTo>
                  <a:pt x="437356" y="1585231"/>
                </a:lnTo>
                <a:lnTo>
                  <a:pt x="433388" y="1578879"/>
                </a:lnTo>
                <a:lnTo>
                  <a:pt x="429816" y="1571733"/>
                </a:lnTo>
                <a:lnTo>
                  <a:pt x="426244" y="1563793"/>
                </a:lnTo>
                <a:lnTo>
                  <a:pt x="423863" y="1555455"/>
                </a:lnTo>
                <a:lnTo>
                  <a:pt x="421481" y="1546721"/>
                </a:lnTo>
                <a:lnTo>
                  <a:pt x="419894" y="1537987"/>
                </a:lnTo>
                <a:lnTo>
                  <a:pt x="419100" y="1530047"/>
                </a:lnTo>
                <a:lnTo>
                  <a:pt x="418703" y="1521313"/>
                </a:lnTo>
                <a:lnTo>
                  <a:pt x="419100" y="1512976"/>
                </a:lnTo>
                <a:lnTo>
                  <a:pt x="419894" y="1505036"/>
                </a:lnTo>
                <a:lnTo>
                  <a:pt x="421481" y="1497890"/>
                </a:lnTo>
                <a:lnTo>
                  <a:pt x="423863" y="1491538"/>
                </a:lnTo>
                <a:lnTo>
                  <a:pt x="425450" y="1488362"/>
                </a:lnTo>
                <a:lnTo>
                  <a:pt x="427435" y="1485583"/>
                </a:lnTo>
                <a:lnTo>
                  <a:pt x="429022" y="1483201"/>
                </a:lnTo>
                <a:lnTo>
                  <a:pt x="431006" y="1480819"/>
                </a:lnTo>
                <a:lnTo>
                  <a:pt x="433388" y="1478834"/>
                </a:lnTo>
                <a:lnTo>
                  <a:pt x="435769" y="1477246"/>
                </a:lnTo>
                <a:lnTo>
                  <a:pt x="435372" y="1471688"/>
                </a:lnTo>
                <a:lnTo>
                  <a:pt x="434181" y="1466924"/>
                </a:lnTo>
                <a:lnTo>
                  <a:pt x="432594" y="1461366"/>
                </a:lnTo>
                <a:lnTo>
                  <a:pt x="430213" y="1456205"/>
                </a:lnTo>
                <a:lnTo>
                  <a:pt x="425450" y="1445486"/>
                </a:lnTo>
                <a:lnTo>
                  <a:pt x="420688" y="1435164"/>
                </a:lnTo>
                <a:lnTo>
                  <a:pt x="419100" y="1430400"/>
                </a:lnTo>
                <a:lnTo>
                  <a:pt x="417513" y="1425636"/>
                </a:lnTo>
                <a:lnTo>
                  <a:pt x="417116" y="1421269"/>
                </a:lnTo>
                <a:lnTo>
                  <a:pt x="417116" y="1416902"/>
                </a:lnTo>
                <a:lnTo>
                  <a:pt x="417513" y="1414917"/>
                </a:lnTo>
                <a:lnTo>
                  <a:pt x="418703" y="1413329"/>
                </a:lnTo>
                <a:lnTo>
                  <a:pt x="419497" y="1411741"/>
                </a:lnTo>
                <a:lnTo>
                  <a:pt x="420688" y="1409756"/>
                </a:lnTo>
                <a:lnTo>
                  <a:pt x="422672" y="1408565"/>
                </a:lnTo>
                <a:lnTo>
                  <a:pt x="424656" y="1407374"/>
                </a:lnTo>
                <a:lnTo>
                  <a:pt x="426641" y="1405786"/>
                </a:lnTo>
                <a:lnTo>
                  <a:pt x="429419" y="1404595"/>
                </a:lnTo>
                <a:lnTo>
                  <a:pt x="391319" y="1347426"/>
                </a:lnTo>
                <a:lnTo>
                  <a:pt x="407591" y="1336707"/>
                </a:lnTo>
                <a:lnTo>
                  <a:pt x="411560" y="1337501"/>
                </a:lnTo>
                <a:lnTo>
                  <a:pt x="414735" y="1339089"/>
                </a:lnTo>
                <a:lnTo>
                  <a:pt x="416719" y="1341074"/>
                </a:lnTo>
                <a:lnTo>
                  <a:pt x="418306" y="1342662"/>
                </a:lnTo>
                <a:lnTo>
                  <a:pt x="418703" y="1345044"/>
                </a:lnTo>
                <a:lnTo>
                  <a:pt x="419100" y="1347426"/>
                </a:lnTo>
                <a:lnTo>
                  <a:pt x="418703" y="1350205"/>
                </a:lnTo>
                <a:lnTo>
                  <a:pt x="418306" y="1352587"/>
                </a:lnTo>
                <a:lnTo>
                  <a:pt x="417116" y="1358542"/>
                </a:lnTo>
                <a:lnTo>
                  <a:pt x="416719" y="1361321"/>
                </a:lnTo>
                <a:lnTo>
                  <a:pt x="416719" y="1364497"/>
                </a:lnTo>
                <a:lnTo>
                  <a:pt x="416719" y="1366879"/>
                </a:lnTo>
                <a:lnTo>
                  <a:pt x="417513" y="1369658"/>
                </a:lnTo>
                <a:lnTo>
                  <a:pt x="419100" y="1372040"/>
                </a:lnTo>
                <a:lnTo>
                  <a:pt x="421481" y="1374422"/>
                </a:lnTo>
                <a:lnTo>
                  <a:pt x="425847" y="1371643"/>
                </a:lnTo>
                <a:lnTo>
                  <a:pt x="429419" y="1370452"/>
                </a:lnTo>
                <a:lnTo>
                  <a:pt x="431403" y="1370452"/>
                </a:lnTo>
                <a:lnTo>
                  <a:pt x="432991" y="1370452"/>
                </a:lnTo>
                <a:lnTo>
                  <a:pt x="434578" y="1370849"/>
                </a:lnTo>
                <a:lnTo>
                  <a:pt x="435769" y="1371246"/>
                </a:lnTo>
                <a:lnTo>
                  <a:pt x="438944" y="1373231"/>
                </a:lnTo>
                <a:lnTo>
                  <a:pt x="440928" y="1375613"/>
                </a:lnTo>
                <a:lnTo>
                  <a:pt x="443310" y="1378789"/>
                </a:lnTo>
                <a:lnTo>
                  <a:pt x="444897" y="1382759"/>
                </a:lnTo>
                <a:lnTo>
                  <a:pt x="446485" y="1386332"/>
                </a:lnTo>
                <a:lnTo>
                  <a:pt x="447675" y="1390699"/>
                </a:lnTo>
                <a:lnTo>
                  <a:pt x="449263" y="1399831"/>
                </a:lnTo>
                <a:lnTo>
                  <a:pt x="450453" y="1408168"/>
                </a:lnTo>
                <a:lnTo>
                  <a:pt x="451644" y="1414520"/>
                </a:lnTo>
                <a:lnTo>
                  <a:pt x="452438" y="1417696"/>
                </a:lnTo>
                <a:lnTo>
                  <a:pt x="452835" y="1420475"/>
                </a:lnTo>
                <a:lnTo>
                  <a:pt x="453628" y="1422857"/>
                </a:lnTo>
                <a:lnTo>
                  <a:pt x="454819" y="1425239"/>
                </a:lnTo>
                <a:lnTo>
                  <a:pt x="456406" y="1426827"/>
                </a:lnTo>
                <a:lnTo>
                  <a:pt x="457597" y="1428415"/>
                </a:lnTo>
                <a:lnTo>
                  <a:pt x="461169" y="1431194"/>
                </a:lnTo>
                <a:lnTo>
                  <a:pt x="465138" y="1432782"/>
                </a:lnTo>
                <a:lnTo>
                  <a:pt x="468710" y="1434767"/>
                </a:lnTo>
                <a:lnTo>
                  <a:pt x="473472" y="1435561"/>
                </a:lnTo>
                <a:lnTo>
                  <a:pt x="477838" y="1435958"/>
                </a:lnTo>
                <a:lnTo>
                  <a:pt x="487363" y="1437149"/>
                </a:lnTo>
                <a:lnTo>
                  <a:pt x="492125" y="1437943"/>
                </a:lnTo>
                <a:lnTo>
                  <a:pt x="496491" y="1439531"/>
                </a:lnTo>
                <a:lnTo>
                  <a:pt x="500856" y="1441119"/>
                </a:lnTo>
                <a:lnTo>
                  <a:pt x="504825" y="1443501"/>
                </a:lnTo>
                <a:lnTo>
                  <a:pt x="506413" y="1445486"/>
                </a:lnTo>
                <a:lnTo>
                  <a:pt x="508000" y="1447074"/>
                </a:lnTo>
                <a:lnTo>
                  <a:pt x="509588" y="1449456"/>
                </a:lnTo>
                <a:lnTo>
                  <a:pt x="510381" y="1451441"/>
                </a:lnTo>
                <a:lnTo>
                  <a:pt x="511175" y="1453823"/>
                </a:lnTo>
                <a:lnTo>
                  <a:pt x="512366" y="1456205"/>
                </a:lnTo>
                <a:lnTo>
                  <a:pt x="513160" y="1463351"/>
                </a:lnTo>
                <a:lnTo>
                  <a:pt x="514350" y="1471291"/>
                </a:lnTo>
                <a:lnTo>
                  <a:pt x="515144" y="1480025"/>
                </a:lnTo>
                <a:lnTo>
                  <a:pt x="517128" y="1488362"/>
                </a:lnTo>
                <a:lnTo>
                  <a:pt x="518319" y="1491935"/>
                </a:lnTo>
                <a:lnTo>
                  <a:pt x="519510" y="1495111"/>
                </a:lnTo>
                <a:lnTo>
                  <a:pt x="521097" y="1497890"/>
                </a:lnTo>
                <a:lnTo>
                  <a:pt x="523081" y="1499875"/>
                </a:lnTo>
                <a:lnTo>
                  <a:pt x="525066" y="1501066"/>
                </a:lnTo>
                <a:lnTo>
                  <a:pt x="527844" y="1501463"/>
                </a:lnTo>
                <a:lnTo>
                  <a:pt x="531813" y="1501066"/>
                </a:lnTo>
                <a:lnTo>
                  <a:pt x="534591" y="1499875"/>
                </a:lnTo>
                <a:lnTo>
                  <a:pt x="537369" y="1499081"/>
                </a:lnTo>
                <a:lnTo>
                  <a:pt x="539353" y="1497890"/>
                </a:lnTo>
                <a:lnTo>
                  <a:pt x="542528" y="1494714"/>
                </a:lnTo>
                <a:lnTo>
                  <a:pt x="544513" y="1492729"/>
                </a:lnTo>
                <a:lnTo>
                  <a:pt x="545703" y="1492332"/>
                </a:lnTo>
                <a:lnTo>
                  <a:pt x="546894" y="1492332"/>
                </a:lnTo>
                <a:lnTo>
                  <a:pt x="547688" y="1493126"/>
                </a:lnTo>
                <a:lnTo>
                  <a:pt x="549275" y="1494317"/>
                </a:lnTo>
                <a:lnTo>
                  <a:pt x="552847" y="1499478"/>
                </a:lnTo>
                <a:lnTo>
                  <a:pt x="558800" y="1508609"/>
                </a:lnTo>
                <a:lnTo>
                  <a:pt x="562372" y="1515358"/>
                </a:lnTo>
                <a:lnTo>
                  <a:pt x="565944" y="1521710"/>
                </a:lnTo>
                <a:lnTo>
                  <a:pt x="571500" y="1535208"/>
                </a:lnTo>
                <a:lnTo>
                  <a:pt x="581819" y="1562999"/>
                </a:lnTo>
                <a:lnTo>
                  <a:pt x="585391" y="1560220"/>
                </a:lnTo>
                <a:lnTo>
                  <a:pt x="588963" y="1558235"/>
                </a:lnTo>
                <a:lnTo>
                  <a:pt x="590153" y="1556250"/>
                </a:lnTo>
                <a:lnTo>
                  <a:pt x="590947" y="1554661"/>
                </a:lnTo>
                <a:lnTo>
                  <a:pt x="591344" y="1553073"/>
                </a:lnTo>
                <a:lnTo>
                  <a:pt x="591741" y="1550691"/>
                </a:lnTo>
                <a:lnTo>
                  <a:pt x="596106" y="1553073"/>
                </a:lnTo>
                <a:lnTo>
                  <a:pt x="600075" y="1555455"/>
                </a:lnTo>
                <a:lnTo>
                  <a:pt x="603647" y="1558235"/>
                </a:lnTo>
                <a:lnTo>
                  <a:pt x="606822" y="1561014"/>
                </a:lnTo>
                <a:lnTo>
                  <a:pt x="609600" y="1564190"/>
                </a:lnTo>
                <a:lnTo>
                  <a:pt x="612378" y="1567763"/>
                </a:lnTo>
                <a:lnTo>
                  <a:pt x="614363" y="1570542"/>
                </a:lnTo>
                <a:lnTo>
                  <a:pt x="616347" y="1574115"/>
                </a:lnTo>
                <a:lnTo>
                  <a:pt x="619522" y="1581658"/>
                </a:lnTo>
                <a:lnTo>
                  <a:pt x="622300" y="1589201"/>
                </a:lnTo>
                <a:lnTo>
                  <a:pt x="623888" y="1597141"/>
                </a:lnTo>
                <a:lnTo>
                  <a:pt x="625078" y="1605081"/>
                </a:lnTo>
                <a:lnTo>
                  <a:pt x="627856" y="1621358"/>
                </a:lnTo>
                <a:lnTo>
                  <a:pt x="629047" y="1629695"/>
                </a:lnTo>
                <a:lnTo>
                  <a:pt x="631031" y="1638032"/>
                </a:lnTo>
                <a:lnTo>
                  <a:pt x="633413" y="1645575"/>
                </a:lnTo>
                <a:lnTo>
                  <a:pt x="636588" y="1653118"/>
                </a:lnTo>
                <a:lnTo>
                  <a:pt x="638572" y="1657088"/>
                </a:lnTo>
                <a:lnTo>
                  <a:pt x="640953" y="1660264"/>
                </a:lnTo>
                <a:lnTo>
                  <a:pt x="642938" y="1663837"/>
                </a:lnTo>
                <a:lnTo>
                  <a:pt x="646113" y="1667410"/>
                </a:lnTo>
                <a:lnTo>
                  <a:pt x="650875" y="1673365"/>
                </a:lnTo>
                <a:lnTo>
                  <a:pt x="655241" y="1679717"/>
                </a:lnTo>
                <a:lnTo>
                  <a:pt x="658813" y="1686466"/>
                </a:lnTo>
                <a:lnTo>
                  <a:pt x="661194" y="1692818"/>
                </a:lnTo>
                <a:lnTo>
                  <a:pt x="667147" y="1707110"/>
                </a:lnTo>
                <a:lnTo>
                  <a:pt x="670719" y="1714653"/>
                </a:lnTo>
                <a:lnTo>
                  <a:pt x="674688" y="1721800"/>
                </a:lnTo>
                <a:lnTo>
                  <a:pt x="676672" y="1726564"/>
                </a:lnTo>
                <a:lnTo>
                  <a:pt x="678656" y="1731328"/>
                </a:lnTo>
                <a:lnTo>
                  <a:pt x="679450" y="1736092"/>
                </a:lnTo>
                <a:lnTo>
                  <a:pt x="680244" y="1740856"/>
                </a:lnTo>
                <a:lnTo>
                  <a:pt x="680244" y="1745620"/>
                </a:lnTo>
                <a:lnTo>
                  <a:pt x="680244" y="1750384"/>
                </a:lnTo>
                <a:lnTo>
                  <a:pt x="680244" y="1759515"/>
                </a:lnTo>
                <a:lnTo>
                  <a:pt x="680244" y="1768646"/>
                </a:lnTo>
                <a:lnTo>
                  <a:pt x="680641" y="1773410"/>
                </a:lnTo>
                <a:lnTo>
                  <a:pt x="681435" y="1778174"/>
                </a:lnTo>
                <a:lnTo>
                  <a:pt x="683022" y="1782938"/>
                </a:lnTo>
                <a:lnTo>
                  <a:pt x="685006" y="1787305"/>
                </a:lnTo>
                <a:lnTo>
                  <a:pt x="687785" y="1792466"/>
                </a:lnTo>
                <a:lnTo>
                  <a:pt x="690960" y="1797230"/>
                </a:lnTo>
                <a:lnTo>
                  <a:pt x="700088" y="1772219"/>
                </a:lnTo>
                <a:lnTo>
                  <a:pt x="709613" y="1747208"/>
                </a:lnTo>
                <a:lnTo>
                  <a:pt x="718344" y="1721403"/>
                </a:lnTo>
                <a:lnTo>
                  <a:pt x="722313" y="1709095"/>
                </a:lnTo>
                <a:lnTo>
                  <a:pt x="726281" y="1695994"/>
                </a:lnTo>
                <a:lnTo>
                  <a:pt x="729456" y="1683687"/>
                </a:lnTo>
                <a:lnTo>
                  <a:pt x="732235" y="1674159"/>
                </a:lnTo>
                <a:lnTo>
                  <a:pt x="735410" y="1666616"/>
                </a:lnTo>
                <a:lnTo>
                  <a:pt x="739378" y="1659470"/>
                </a:lnTo>
                <a:lnTo>
                  <a:pt x="743744" y="1653118"/>
                </a:lnTo>
                <a:lnTo>
                  <a:pt x="749300" y="1646369"/>
                </a:lnTo>
                <a:lnTo>
                  <a:pt x="756047" y="1639620"/>
                </a:lnTo>
                <a:lnTo>
                  <a:pt x="765572" y="1630886"/>
                </a:lnTo>
                <a:lnTo>
                  <a:pt x="777081" y="1620564"/>
                </a:lnTo>
                <a:lnTo>
                  <a:pt x="792163" y="1606669"/>
                </a:lnTo>
                <a:lnTo>
                  <a:pt x="800497" y="1598729"/>
                </a:lnTo>
                <a:lnTo>
                  <a:pt x="808435" y="1590789"/>
                </a:lnTo>
                <a:lnTo>
                  <a:pt x="816769" y="1581658"/>
                </a:lnTo>
                <a:lnTo>
                  <a:pt x="824706" y="1572924"/>
                </a:lnTo>
                <a:lnTo>
                  <a:pt x="831453" y="1563396"/>
                </a:lnTo>
                <a:lnTo>
                  <a:pt x="837406" y="1553867"/>
                </a:lnTo>
                <a:lnTo>
                  <a:pt x="840581" y="1549500"/>
                </a:lnTo>
                <a:lnTo>
                  <a:pt x="842963" y="1544736"/>
                </a:lnTo>
                <a:lnTo>
                  <a:pt x="844947" y="1539972"/>
                </a:lnTo>
                <a:lnTo>
                  <a:pt x="846535" y="1535208"/>
                </a:lnTo>
                <a:lnTo>
                  <a:pt x="848122" y="1530841"/>
                </a:lnTo>
                <a:lnTo>
                  <a:pt x="848519" y="1526474"/>
                </a:lnTo>
                <a:lnTo>
                  <a:pt x="848916" y="1521710"/>
                </a:lnTo>
                <a:lnTo>
                  <a:pt x="848916" y="1517343"/>
                </a:lnTo>
                <a:lnTo>
                  <a:pt x="848122" y="1513373"/>
                </a:lnTo>
                <a:lnTo>
                  <a:pt x="846535" y="1509006"/>
                </a:lnTo>
                <a:lnTo>
                  <a:pt x="844947" y="1505036"/>
                </a:lnTo>
                <a:lnTo>
                  <a:pt x="842169" y="1501463"/>
                </a:lnTo>
                <a:lnTo>
                  <a:pt x="844947" y="1501463"/>
                </a:lnTo>
                <a:lnTo>
                  <a:pt x="846535" y="1501860"/>
                </a:lnTo>
                <a:lnTo>
                  <a:pt x="848519" y="1502654"/>
                </a:lnTo>
                <a:lnTo>
                  <a:pt x="849710" y="1503845"/>
                </a:lnTo>
                <a:lnTo>
                  <a:pt x="852488" y="1507418"/>
                </a:lnTo>
                <a:lnTo>
                  <a:pt x="854869" y="1510991"/>
                </a:lnTo>
                <a:lnTo>
                  <a:pt x="858441" y="1508212"/>
                </a:lnTo>
                <a:lnTo>
                  <a:pt x="860822" y="1505830"/>
                </a:lnTo>
                <a:lnTo>
                  <a:pt x="862806" y="1503051"/>
                </a:lnTo>
                <a:lnTo>
                  <a:pt x="863997" y="1499875"/>
                </a:lnTo>
                <a:lnTo>
                  <a:pt x="864791" y="1497493"/>
                </a:lnTo>
                <a:lnTo>
                  <a:pt x="864791" y="1493920"/>
                </a:lnTo>
                <a:lnTo>
                  <a:pt x="864394" y="1490744"/>
                </a:lnTo>
                <a:lnTo>
                  <a:pt x="863600" y="1487965"/>
                </a:lnTo>
                <a:lnTo>
                  <a:pt x="862013" y="1480819"/>
                </a:lnTo>
                <a:lnTo>
                  <a:pt x="859631" y="1474467"/>
                </a:lnTo>
                <a:lnTo>
                  <a:pt x="858044" y="1468115"/>
                </a:lnTo>
                <a:lnTo>
                  <a:pt x="857647" y="1464939"/>
                </a:lnTo>
                <a:lnTo>
                  <a:pt x="857647" y="1461366"/>
                </a:lnTo>
                <a:lnTo>
                  <a:pt x="852885" y="1464542"/>
                </a:lnTo>
                <a:lnTo>
                  <a:pt x="847725" y="1466527"/>
                </a:lnTo>
                <a:lnTo>
                  <a:pt x="842169" y="1468115"/>
                </a:lnTo>
                <a:lnTo>
                  <a:pt x="837010" y="1468512"/>
                </a:lnTo>
                <a:lnTo>
                  <a:pt x="831453" y="1468512"/>
                </a:lnTo>
                <a:lnTo>
                  <a:pt x="826294" y="1468512"/>
                </a:lnTo>
                <a:lnTo>
                  <a:pt x="815181" y="1466924"/>
                </a:lnTo>
                <a:lnTo>
                  <a:pt x="804069" y="1464939"/>
                </a:lnTo>
                <a:lnTo>
                  <a:pt x="792956" y="1463748"/>
                </a:lnTo>
                <a:lnTo>
                  <a:pt x="787797" y="1463748"/>
                </a:lnTo>
                <a:lnTo>
                  <a:pt x="782241" y="1463748"/>
                </a:lnTo>
                <a:lnTo>
                  <a:pt x="777081" y="1464542"/>
                </a:lnTo>
                <a:lnTo>
                  <a:pt x="771128" y="1465733"/>
                </a:lnTo>
                <a:lnTo>
                  <a:pt x="772716" y="1462557"/>
                </a:lnTo>
                <a:lnTo>
                  <a:pt x="773510" y="1460175"/>
                </a:lnTo>
                <a:lnTo>
                  <a:pt x="773510" y="1456999"/>
                </a:lnTo>
                <a:lnTo>
                  <a:pt x="773510" y="1454617"/>
                </a:lnTo>
                <a:lnTo>
                  <a:pt x="773113" y="1451838"/>
                </a:lnTo>
                <a:lnTo>
                  <a:pt x="772319" y="1449456"/>
                </a:lnTo>
                <a:lnTo>
                  <a:pt x="770731" y="1446677"/>
                </a:lnTo>
                <a:lnTo>
                  <a:pt x="769144" y="1444295"/>
                </a:lnTo>
                <a:lnTo>
                  <a:pt x="760016" y="1448265"/>
                </a:lnTo>
                <a:lnTo>
                  <a:pt x="747713" y="1453823"/>
                </a:lnTo>
                <a:lnTo>
                  <a:pt x="741363" y="1455808"/>
                </a:lnTo>
                <a:lnTo>
                  <a:pt x="734616" y="1457793"/>
                </a:lnTo>
                <a:lnTo>
                  <a:pt x="727472" y="1460175"/>
                </a:lnTo>
                <a:lnTo>
                  <a:pt x="720328" y="1461366"/>
                </a:lnTo>
                <a:lnTo>
                  <a:pt x="713185" y="1462160"/>
                </a:lnTo>
                <a:lnTo>
                  <a:pt x="706438" y="1462557"/>
                </a:lnTo>
                <a:lnTo>
                  <a:pt x="699691" y="1462160"/>
                </a:lnTo>
                <a:lnTo>
                  <a:pt x="693738" y="1461366"/>
                </a:lnTo>
                <a:lnTo>
                  <a:pt x="690563" y="1460572"/>
                </a:lnTo>
                <a:lnTo>
                  <a:pt x="688181" y="1459381"/>
                </a:lnTo>
                <a:lnTo>
                  <a:pt x="685403" y="1457793"/>
                </a:lnTo>
                <a:lnTo>
                  <a:pt x="683419" y="1456205"/>
                </a:lnTo>
                <a:lnTo>
                  <a:pt x="681038" y="1454617"/>
                </a:lnTo>
                <a:lnTo>
                  <a:pt x="679450" y="1452235"/>
                </a:lnTo>
                <a:lnTo>
                  <a:pt x="677863" y="1449853"/>
                </a:lnTo>
                <a:lnTo>
                  <a:pt x="676275" y="1446677"/>
                </a:lnTo>
                <a:lnTo>
                  <a:pt x="667544" y="1452235"/>
                </a:lnTo>
                <a:lnTo>
                  <a:pt x="667544" y="1449059"/>
                </a:lnTo>
                <a:lnTo>
                  <a:pt x="666750" y="1445089"/>
                </a:lnTo>
                <a:lnTo>
                  <a:pt x="664766" y="1437149"/>
                </a:lnTo>
                <a:lnTo>
                  <a:pt x="661988" y="1429209"/>
                </a:lnTo>
                <a:lnTo>
                  <a:pt x="660003" y="1422063"/>
                </a:lnTo>
                <a:lnTo>
                  <a:pt x="656431" y="1426033"/>
                </a:lnTo>
                <a:lnTo>
                  <a:pt x="652860" y="1428415"/>
                </a:lnTo>
                <a:lnTo>
                  <a:pt x="649685" y="1430797"/>
                </a:lnTo>
                <a:lnTo>
                  <a:pt x="645716" y="1431988"/>
                </a:lnTo>
                <a:lnTo>
                  <a:pt x="641747" y="1432385"/>
                </a:lnTo>
                <a:lnTo>
                  <a:pt x="637381" y="1432385"/>
                </a:lnTo>
                <a:lnTo>
                  <a:pt x="633413" y="1431988"/>
                </a:lnTo>
                <a:lnTo>
                  <a:pt x="629047" y="1431194"/>
                </a:lnTo>
                <a:lnTo>
                  <a:pt x="620316" y="1428812"/>
                </a:lnTo>
                <a:lnTo>
                  <a:pt x="612378" y="1426430"/>
                </a:lnTo>
                <a:lnTo>
                  <a:pt x="603647" y="1424048"/>
                </a:lnTo>
                <a:lnTo>
                  <a:pt x="599678" y="1423651"/>
                </a:lnTo>
                <a:lnTo>
                  <a:pt x="595710" y="1423254"/>
                </a:lnTo>
                <a:lnTo>
                  <a:pt x="596106" y="1420475"/>
                </a:lnTo>
                <a:lnTo>
                  <a:pt x="596106" y="1417299"/>
                </a:lnTo>
                <a:lnTo>
                  <a:pt x="596106" y="1414520"/>
                </a:lnTo>
                <a:lnTo>
                  <a:pt x="596106" y="1412535"/>
                </a:lnTo>
                <a:lnTo>
                  <a:pt x="595313" y="1410153"/>
                </a:lnTo>
                <a:lnTo>
                  <a:pt x="594519" y="1408565"/>
                </a:lnTo>
                <a:lnTo>
                  <a:pt x="593725" y="1406977"/>
                </a:lnTo>
                <a:lnTo>
                  <a:pt x="592138" y="1405389"/>
                </a:lnTo>
                <a:lnTo>
                  <a:pt x="589360" y="1403007"/>
                </a:lnTo>
                <a:lnTo>
                  <a:pt x="585788" y="1401022"/>
                </a:lnTo>
                <a:lnTo>
                  <a:pt x="581819" y="1400228"/>
                </a:lnTo>
                <a:lnTo>
                  <a:pt x="577056" y="1399037"/>
                </a:lnTo>
                <a:lnTo>
                  <a:pt x="567928" y="1397449"/>
                </a:lnTo>
                <a:lnTo>
                  <a:pt x="563166" y="1396258"/>
                </a:lnTo>
                <a:lnTo>
                  <a:pt x="558800" y="1395067"/>
                </a:lnTo>
                <a:lnTo>
                  <a:pt x="554831" y="1393479"/>
                </a:lnTo>
                <a:lnTo>
                  <a:pt x="551260" y="1391096"/>
                </a:lnTo>
                <a:lnTo>
                  <a:pt x="549275" y="1389905"/>
                </a:lnTo>
                <a:lnTo>
                  <a:pt x="548085" y="1388317"/>
                </a:lnTo>
                <a:lnTo>
                  <a:pt x="546894" y="1386332"/>
                </a:lnTo>
                <a:lnTo>
                  <a:pt x="545703" y="1384347"/>
                </a:lnTo>
                <a:lnTo>
                  <a:pt x="544116" y="1381568"/>
                </a:lnTo>
                <a:lnTo>
                  <a:pt x="542528" y="1379583"/>
                </a:lnTo>
                <a:lnTo>
                  <a:pt x="540941" y="1378392"/>
                </a:lnTo>
                <a:lnTo>
                  <a:pt x="538956" y="1377201"/>
                </a:lnTo>
                <a:lnTo>
                  <a:pt x="537369" y="1377201"/>
                </a:lnTo>
                <a:lnTo>
                  <a:pt x="535385" y="1377201"/>
                </a:lnTo>
                <a:lnTo>
                  <a:pt x="532210" y="1378392"/>
                </a:lnTo>
                <a:lnTo>
                  <a:pt x="528241" y="1379583"/>
                </a:lnTo>
                <a:lnTo>
                  <a:pt x="525860" y="1379583"/>
                </a:lnTo>
                <a:lnTo>
                  <a:pt x="523875" y="1379583"/>
                </a:lnTo>
                <a:lnTo>
                  <a:pt x="521891" y="1379186"/>
                </a:lnTo>
                <a:lnTo>
                  <a:pt x="519510" y="1378392"/>
                </a:lnTo>
                <a:lnTo>
                  <a:pt x="517128" y="1376407"/>
                </a:lnTo>
                <a:lnTo>
                  <a:pt x="514747" y="1374422"/>
                </a:lnTo>
                <a:lnTo>
                  <a:pt x="512366" y="1370849"/>
                </a:lnTo>
                <a:lnTo>
                  <a:pt x="510778" y="1366879"/>
                </a:lnTo>
                <a:lnTo>
                  <a:pt x="509588" y="1362909"/>
                </a:lnTo>
                <a:lnTo>
                  <a:pt x="509191" y="1358542"/>
                </a:lnTo>
                <a:lnTo>
                  <a:pt x="508000" y="1350205"/>
                </a:lnTo>
                <a:lnTo>
                  <a:pt x="506810" y="1345838"/>
                </a:lnTo>
                <a:lnTo>
                  <a:pt x="505619" y="1341868"/>
                </a:lnTo>
                <a:lnTo>
                  <a:pt x="510381" y="1342265"/>
                </a:lnTo>
                <a:lnTo>
                  <a:pt x="513953" y="1343456"/>
                </a:lnTo>
                <a:lnTo>
                  <a:pt x="516335" y="1345044"/>
                </a:lnTo>
                <a:lnTo>
                  <a:pt x="517922" y="1347029"/>
                </a:lnTo>
                <a:lnTo>
                  <a:pt x="519113" y="1349014"/>
                </a:lnTo>
                <a:lnTo>
                  <a:pt x="519906" y="1352190"/>
                </a:lnTo>
                <a:lnTo>
                  <a:pt x="521097" y="1355763"/>
                </a:lnTo>
                <a:lnTo>
                  <a:pt x="523478" y="1359733"/>
                </a:lnTo>
                <a:lnTo>
                  <a:pt x="527447" y="1360924"/>
                </a:lnTo>
                <a:lnTo>
                  <a:pt x="530622" y="1361321"/>
                </a:lnTo>
                <a:lnTo>
                  <a:pt x="534194" y="1361321"/>
                </a:lnTo>
                <a:lnTo>
                  <a:pt x="536972" y="1360924"/>
                </a:lnTo>
                <a:lnTo>
                  <a:pt x="539750" y="1360130"/>
                </a:lnTo>
                <a:lnTo>
                  <a:pt x="542131" y="1359336"/>
                </a:lnTo>
                <a:lnTo>
                  <a:pt x="544513" y="1357748"/>
                </a:lnTo>
                <a:lnTo>
                  <a:pt x="546894" y="1356160"/>
                </a:lnTo>
                <a:lnTo>
                  <a:pt x="550863" y="1352587"/>
                </a:lnTo>
                <a:lnTo>
                  <a:pt x="554831" y="1348220"/>
                </a:lnTo>
                <a:lnTo>
                  <a:pt x="558800" y="1343456"/>
                </a:lnTo>
                <a:lnTo>
                  <a:pt x="563166" y="1339089"/>
                </a:lnTo>
                <a:lnTo>
                  <a:pt x="557610" y="1331149"/>
                </a:lnTo>
                <a:lnTo>
                  <a:pt x="561578" y="1329561"/>
                </a:lnTo>
                <a:lnTo>
                  <a:pt x="566341" y="1329164"/>
                </a:lnTo>
                <a:lnTo>
                  <a:pt x="571103" y="1329164"/>
                </a:lnTo>
                <a:lnTo>
                  <a:pt x="576263" y="1329164"/>
                </a:lnTo>
                <a:lnTo>
                  <a:pt x="586581" y="1329164"/>
                </a:lnTo>
                <a:lnTo>
                  <a:pt x="597297" y="1329164"/>
                </a:lnTo>
                <a:lnTo>
                  <a:pt x="602456" y="1328767"/>
                </a:lnTo>
                <a:lnTo>
                  <a:pt x="607219" y="1327973"/>
                </a:lnTo>
                <a:lnTo>
                  <a:pt x="611585" y="1326782"/>
                </a:lnTo>
                <a:lnTo>
                  <a:pt x="615156" y="1324797"/>
                </a:lnTo>
                <a:lnTo>
                  <a:pt x="618728" y="1322415"/>
                </a:lnTo>
                <a:lnTo>
                  <a:pt x="620316" y="1320430"/>
                </a:lnTo>
                <a:lnTo>
                  <a:pt x="621903" y="1318842"/>
                </a:lnTo>
                <a:lnTo>
                  <a:pt x="623094" y="1316857"/>
                </a:lnTo>
                <a:lnTo>
                  <a:pt x="624285" y="1314475"/>
                </a:lnTo>
                <a:lnTo>
                  <a:pt x="625078" y="1312093"/>
                </a:lnTo>
                <a:lnTo>
                  <a:pt x="625872" y="1308917"/>
                </a:lnTo>
                <a:lnTo>
                  <a:pt x="627856" y="1311299"/>
                </a:lnTo>
                <a:lnTo>
                  <a:pt x="630635" y="1313284"/>
                </a:lnTo>
                <a:lnTo>
                  <a:pt x="633413" y="1314872"/>
                </a:lnTo>
                <a:lnTo>
                  <a:pt x="636985" y="1316063"/>
                </a:lnTo>
                <a:lnTo>
                  <a:pt x="640953" y="1317254"/>
                </a:lnTo>
                <a:lnTo>
                  <a:pt x="645319" y="1317651"/>
                </a:lnTo>
                <a:lnTo>
                  <a:pt x="649288" y="1317651"/>
                </a:lnTo>
                <a:lnTo>
                  <a:pt x="653256" y="1317651"/>
                </a:lnTo>
                <a:lnTo>
                  <a:pt x="657225" y="1317254"/>
                </a:lnTo>
                <a:lnTo>
                  <a:pt x="661194" y="1316063"/>
                </a:lnTo>
                <a:lnTo>
                  <a:pt x="665163" y="1315269"/>
                </a:lnTo>
                <a:lnTo>
                  <a:pt x="668338" y="1313681"/>
                </a:lnTo>
                <a:lnTo>
                  <a:pt x="671116" y="1312093"/>
                </a:lnTo>
                <a:lnTo>
                  <a:pt x="673497" y="1310108"/>
                </a:lnTo>
                <a:lnTo>
                  <a:pt x="675085" y="1307726"/>
                </a:lnTo>
                <a:lnTo>
                  <a:pt x="676275" y="1304947"/>
                </a:lnTo>
                <a:lnTo>
                  <a:pt x="676672" y="1302565"/>
                </a:lnTo>
                <a:lnTo>
                  <a:pt x="678260" y="1300183"/>
                </a:lnTo>
                <a:lnTo>
                  <a:pt x="679450" y="1298992"/>
                </a:lnTo>
                <a:lnTo>
                  <a:pt x="681038" y="1298595"/>
                </a:lnTo>
                <a:lnTo>
                  <a:pt x="683022" y="1298595"/>
                </a:lnTo>
                <a:lnTo>
                  <a:pt x="684610" y="1298992"/>
                </a:lnTo>
                <a:lnTo>
                  <a:pt x="688578" y="1300183"/>
                </a:lnTo>
                <a:lnTo>
                  <a:pt x="693341" y="1301374"/>
                </a:lnTo>
                <a:lnTo>
                  <a:pt x="695325" y="1301771"/>
                </a:lnTo>
                <a:lnTo>
                  <a:pt x="697706" y="1301771"/>
                </a:lnTo>
                <a:lnTo>
                  <a:pt x="699691" y="1301374"/>
                </a:lnTo>
                <a:lnTo>
                  <a:pt x="702072" y="1300580"/>
                </a:lnTo>
                <a:lnTo>
                  <a:pt x="704056" y="1299389"/>
                </a:lnTo>
                <a:lnTo>
                  <a:pt x="706438" y="1296610"/>
                </a:lnTo>
                <a:lnTo>
                  <a:pt x="713978" y="1295816"/>
                </a:lnTo>
                <a:lnTo>
                  <a:pt x="721916" y="1295419"/>
                </a:lnTo>
                <a:lnTo>
                  <a:pt x="737791" y="1295022"/>
                </a:lnTo>
                <a:lnTo>
                  <a:pt x="754063" y="1295419"/>
                </a:lnTo>
                <a:lnTo>
                  <a:pt x="769938" y="1295419"/>
                </a:lnTo>
                <a:lnTo>
                  <a:pt x="764778" y="1287082"/>
                </a:lnTo>
                <a:lnTo>
                  <a:pt x="766763" y="1285891"/>
                </a:lnTo>
                <a:lnTo>
                  <a:pt x="769541" y="1285097"/>
                </a:lnTo>
                <a:lnTo>
                  <a:pt x="772319" y="1284700"/>
                </a:lnTo>
                <a:lnTo>
                  <a:pt x="774700" y="1284303"/>
                </a:lnTo>
                <a:lnTo>
                  <a:pt x="779860" y="1283906"/>
                </a:lnTo>
                <a:lnTo>
                  <a:pt x="785416" y="1284303"/>
                </a:lnTo>
                <a:lnTo>
                  <a:pt x="791369" y="1285494"/>
                </a:lnTo>
                <a:lnTo>
                  <a:pt x="797322" y="1286685"/>
                </a:lnTo>
                <a:lnTo>
                  <a:pt x="808831" y="1289861"/>
                </a:lnTo>
                <a:lnTo>
                  <a:pt x="814785" y="1291052"/>
                </a:lnTo>
                <a:lnTo>
                  <a:pt x="819944" y="1291846"/>
                </a:lnTo>
                <a:lnTo>
                  <a:pt x="825103" y="1291846"/>
                </a:lnTo>
                <a:lnTo>
                  <a:pt x="827485" y="1291449"/>
                </a:lnTo>
                <a:lnTo>
                  <a:pt x="830263" y="1291052"/>
                </a:lnTo>
                <a:lnTo>
                  <a:pt x="832247" y="1290258"/>
                </a:lnTo>
                <a:lnTo>
                  <a:pt x="834628" y="1289464"/>
                </a:lnTo>
                <a:lnTo>
                  <a:pt x="836613" y="1287479"/>
                </a:lnTo>
                <a:lnTo>
                  <a:pt x="838597" y="1285891"/>
                </a:lnTo>
                <a:lnTo>
                  <a:pt x="840581" y="1283906"/>
                </a:lnTo>
                <a:lnTo>
                  <a:pt x="842169" y="1281524"/>
                </a:lnTo>
                <a:lnTo>
                  <a:pt x="843756" y="1278745"/>
                </a:lnTo>
                <a:lnTo>
                  <a:pt x="844947" y="1275172"/>
                </a:lnTo>
                <a:lnTo>
                  <a:pt x="841375" y="1270805"/>
                </a:lnTo>
                <a:lnTo>
                  <a:pt x="837406" y="1266835"/>
                </a:lnTo>
                <a:lnTo>
                  <a:pt x="833438" y="1263262"/>
                </a:lnTo>
                <a:lnTo>
                  <a:pt x="829072" y="1260483"/>
                </a:lnTo>
                <a:lnTo>
                  <a:pt x="824706" y="1257704"/>
                </a:lnTo>
                <a:lnTo>
                  <a:pt x="819944" y="1255719"/>
                </a:lnTo>
                <a:lnTo>
                  <a:pt x="810419" y="1251749"/>
                </a:lnTo>
                <a:lnTo>
                  <a:pt x="800894" y="1248573"/>
                </a:lnTo>
                <a:lnTo>
                  <a:pt x="790972" y="1245000"/>
                </a:lnTo>
                <a:lnTo>
                  <a:pt x="780256" y="1241824"/>
                </a:lnTo>
                <a:lnTo>
                  <a:pt x="775494" y="1239442"/>
                </a:lnTo>
                <a:lnTo>
                  <a:pt x="770731" y="1237457"/>
                </a:lnTo>
                <a:lnTo>
                  <a:pt x="766763" y="1235075"/>
                </a:lnTo>
                <a:lnTo>
                  <a:pt x="763588" y="1232693"/>
                </a:lnTo>
                <a:lnTo>
                  <a:pt x="760413" y="1229914"/>
                </a:lnTo>
                <a:lnTo>
                  <a:pt x="758031" y="1227532"/>
                </a:lnTo>
                <a:lnTo>
                  <a:pt x="755253" y="1224355"/>
                </a:lnTo>
                <a:lnTo>
                  <a:pt x="753666" y="1221179"/>
                </a:lnTo>
                <a:lnTo>
                  <a:pt x="749697" y="1215224"/>
                </a:lnTo>
                <a:lnTo>
                  <a:pt x="746522" y="1208872"/>
                </a:lnTo>
                <a:lnTo>
                  <a:pt x="742553" y="1202520"/>
                </a:lnTo>
                <a:lnTo>
                  <a:pt x="740966" y="1199741"/>
                </a:lnTo>
                <a:lnTo>
                  <a:pt x="738188" y="1196565"/>
                </a:lnTo>
                <a:lnTo>
                  <a:pt x="735806" y="1194183"/>
                </a:lnTo>
                <a:lnTo>
                  <a:pt x="733028" y="1191404"/>
                </a:lnTo>
                <a:lnTo>
                  <a:pt x="727472" y="1187434"/>
                </a:lnTo>
                <a:lnTo>
                  <a:pt x="721916" y="1183464"/>
                </a:lnTo>
                <a:lnTo>
                  <a:pt x="711200" y="1177112"/>
                </a:lnTo>
                <a:lnTo>
                  <a:pt x="700088" y="1171157"/>
                </a:lnTo>
                <a:lnTo>
                  <a:pt x="689769" y="1164408"/>
                </a:lnTo>
                <a:lnTo>
                  <a:pt x="685006" y="1161629"/>
                </a:lnTo>
                <a:lnTo>
                  <a:pt x="680244" y="1157659"/>
                </a:lnTo>
                <a:lnTo>
                  <a:pt x="675878" y="1153689"/>
                </a:lnTo>
                <a:lnTo>
                  <a:pt x="671513" y="1149322"/>
                </a:lnTo>
                <a:lnTo>
                  <a:pt x="667147" y="1144558"/>
                </a:lnTo>
                <a:lnTo>
                  <a:pt x="663575" y="1139397"/>
                </a:lnTo>
                <a:lnTo>
                  <a:pt x="660003" y="1133442"/>
                </a:lnTo>
                <a:lnTo>
                  <a:pt x="656828" y="1126693"/>
                </a:lnTo>
                <a:lnTo>
                  <a:pt x="648097" y="1106049"/>
                </a:lnTo>
                <a:lnTo>
                  <a:pt x="643731" y="1096918"/>
                </a:lnTo>
                <a:lnTo>
                  <a:pt x="639366" y="1088184"/>
                </a:lnTo>
                <a:lnTo>
                  <a:pt x="634603" y="1079847"/>
                </a:lnTo>
                <a:lnTo>
                  <a:pt x="628650" y="1071907"/>
                </a:lnTo>
                <a:lnTo>
                  <a:pt x="625872" y="1067937"/>
                </a:lnTo>
                <a:lnTo>
                  <a:pt x="621903" y="1063967"/>
                </a:lnTo>
                <a:lnTo>
                  <a:pt x="617935" y="1059599"/>
                </a:lnTo>
                <a:lnTo>
                  <a:pt x="613172" y="1055629"/>
                </a:lnTo>
                <a:lnTo>
                  <a:pt x="609997" y="1053247"/>
                </a:lnTo>
                <a:lnTo>
                  <a:pt x="607616" y="1050071"/>
                </a:lnTo>
                <a:lnTo>
                  <a:pt x="605235" y="1046498"/>
                </a:lnTo>
                <a:lnTo>
                  <a:pt x="603647" y="1043719"/>
                </a:lnTo>
                <a:lnTo>
                  <a:pt x="600075" y="1036573"/>
                </a:lnTo>
                <a:lnTo>
                  <a:pt x="597694" y="1029427"/>
                </a:lnTo>
                <a:lnTo>
                  <a:pt x="594519" y="1022281"/>
                </a:lnTo>
                <a:lnTo>
                  <a:pt x="591344" y="1015929"/>
                </a:lnTo>
                <a:lnTo>
                  <a:pt x="589756" y="1012753"/>
                </a:lnTo>
                <a:lnTo>
                  <a:pt x="587375" y="1010371"/>
                </a:lnTo>
                <a:lnTo>
                  <a:pt x="585391" y="1007592"/>
                </a:lnTo>
                <a:lnTo>
                  <a:pt x="582613" y="1005607"/>
                </a:lnTo>
                <a:lnTo>
                  <a:pt x="579041" y="1003225"/>
                </a:lnTo>
                <a:lnTo>
                  <a:pt x="575469" y="1001240"/>
                </a:lnTo>
                <a:lnTo>
                  <a:pt x="569516" y="998461"/>
                </a:lnTo>
                <a:lnTo>
                  <a:pt x="558403" y="994094"/>
                </a:lnTo>
                <a:lnTo>
                  <a:pt x="553641" y="992109"/>
                </a:lnTo>
                <a:lnTo>
                  <a:pt x="551656" y="990918"/>
                </a:lnTo>
                <a:lnTo>
                  <a:pt x="549275" y="988536"/>
                </a:lnTo>
                <a:lnTo>
                  <a:pt x="546894" y="986551"/>
                </a:lnTo>
                <a:lnTo>
                  <a:pt x="544513" y="983375"/>
                </a:lnTo>
                <a:lnTo>
                  <a:pt x="542131" y="980199"/>
                </a:lnTo>
                <a:lnTo>
                  <a:pt x="539353" y="975832"/>
                </a:lnTo>
                <a:lnTo>
                  <a:pt x="532606" y="964319"/>
                </a:lnTo>
                <a:lnTo>
                  <a:pt x="528638" y="958364"/>
                </a:lnTo>
                <a:lnTo>
                  <a:pt x="524272" y="952806"/>
                </a:lnTo>
                <a:lnTo>
                  <a:pt x="519510" y="947248"/>
                </a:lnTo>
                <a:lnTo>
                  <a:pt x="513953" y="942484"/>
                </a:lnTo>
                <a:lnTo>
                  <a:pt x="511175" y="940896"/>
                </a:lnTo>
                <a:lnTo>
                  <a:pt x="508397" y="939308"/>
                </a:lnTo>
                <a:lnTo>
                  <a:pt x="504825" y="937720"/>
                </a:lnTo>
                <a:lnTo>
                  <a:pt x="501650" y="936529"/>
                </a:lnTo>
                <a:lnTo>
                  <a:pt x="504428" y="936132"/>
                </a:lnTo>
                <a:lnTo>
                  <a:pt x="507206" y="935735"/>
                </a:lnTo>
                <a:lnTo>
                  <a:pt x="510778" y="935735"/>
                </a:lnTo>
                <a:lnTo>
                  <a:pt x="514350" y="935735"/>
                </a:lnTo>
                <a:lnTo>
                  <a:pt x="522288" y="936926"/>
                </a:lnTo>
                <a:lnTo>
                  <a:pt x="530225" y="938911"/>
                </a:lnTo>
                <a:lnTo>
                  <a:pt x="538956" y="941293"/>
                </a:lnTo>
                <a:lnTo>
                  <a:pt x="548085" y="944072"/>
                </a:lnTo>
                <a:lnTo>
                  <a:pt x="566341" y="949630"/>
                </a:lnTo>
                <a:lnTo>
                  <a:pt x="575072" y="952012"/>
                </a:lnTo>
                <a:lnTo>
                  <a:pt x="583803" y="954394"/>
                </a:lnTo>
                <a:lnTo>
                  <a:pt x="590947" y="955585"/>
                </a:lnTo>
                <a:lnTo>
                  <a:pt x="598091" y="955982"/>
                </a:lnTo>
                <a:lnTo>
                  <a:pt x="600869" y="955982"/>
                </a:lnTo>
                <a:lnTo>
                  <a:pt x="604044" y="955585"/>
                </a:lnTo>
                <a:lnTo>
                  <a:pt x="606028" y="954791"/>
                </a:lnTo>
                <a:lnTo>
                  <a:pt x="608410" y="953600"/>
                </a:lnTo>
                <a:lnTo>
                  <a:pt x="610394" y="952012"/>
                </a:lnTo>
                <a:lnTo>
                  <a:pt x="611981" y="950027"/>
                </a:lnTo>
                <a:lnTo>
                  <a:pt x="612775" y="948042"/>
                </a:lnTo>
                <a:lnTo>
                  <a:pt x="613569" y="944866"/>
                </a:lnTo>
                <a:lnTo>
                  <a:pt x="621506" y="950821"/>
                </a:lnTo>
                <a:lnTo>
                  <a:pt x="629047" y="955982"/>
                </a:lnTo>
                <a:lnTo>
                  <a:pt x="645716" y="966304"/>
                </a:lnTo>
                <a:lnTo>
                  <a:pt x="653256" y="972259"/>
                </a:lnTo>
                <a:lnTo>
                  <a:pt x="661194" y="978214"/>
                </a:lnTo>
                <a:lnTo>
                  <a:pt x="664766" y="981390"/>
                </a:lnTo>
                <a:lnTo>
                  <a:pt x="668338" y="984566"/>
                </a:lnTo>
                <a:lnTo>
                  <a:pt x="671513" y="988536"/>
                </a:lnTo>
                <a:lnTo>
                  <a:pt x="674688" y="992903"/>
                </a:lnTo>
                <a:lnTo>
                  <a:pt x="694928" y="961143"/>
                </a:lnTo>
                <a:lnTo>
                  <a:pt x="700088" y="969480"/>
                </a:lnTo>
                <a:lnTo>
                  <a:pt x="703660" y="967495"/>
                </a:lnTo>
                <a:lnTo>
                  <a:pt x="706438" y="965907"/>
                </a:lnTo>
                <a:lnTo>
                  <a:pt x="708422" y="965510"/>
                </a:lnTo>
                <a:lnTo>
                  <a:pt x="709613" y="965907"/>
                </a:lnTo>
                <a:lnTo>
                  <a:pt x="711597" y="967495"/>
                </a:lnTo>
                <a:lnTo>
                  <a:pt x="712788" y="969480"/>
                </a:lnTo>
                <a:lnTo>
                  <a:pt x="717153" y="976626"/>
                </a:lnTo>
                <a:lnTo>
                  <a:pt x="723106" y="985360"/>
                </a:lnTo>
                <a:lnTo>
                  <a:pt x="723900" y="986551"/>
                </a:lnTo>
                <a:lnTo>
                  <a:pt x="724297" y="986551"/>
                </a:lnTo>
                <a:lnTo>
                  <a:pt x="724297" y="986154"/>
                </a:lnTo>
                <a:lnTo>
                  <a:pt x="725488" y="984963"/>
                </a:lnTo>
                <a:lnTo>
                  <a:pt x="726281" y="984169"/>
                </a:lnTo>
                <a:lnTo>
                  <a:pt x="727075" y="983772"/>
                </a:lnTo>
                <a:lnTo>
                  <a:pt x="728663" y="983375"/>
                </a:lnTo>
                <a:lnTo>
                  <a:pt x="730647" y="982978"/>
                </a:lnTo>
                <a:lnTo>
                  <a:pt x="733028" y="982978"/>
                </a:lnTo>
                <a:lnTo>
                  <a:pt x="736600" y="983772"/>
                </a:lnTo>
                <a:lnTo>
                  <a:pt x="738981" y="984169"/>
                </a:lnTo>
                <a:lnTo>
                  <a:pt x="740966" y="985360"/>
                </a:lnTo>
                <a:lnTo>
                  <a:pt x="742950" y="987742"/>
                </a:lnTo>
                <a:lnTo>
                  <a:pt x="745331" y="989727"/>
                </a:lnTo>
                <a:lnTo>
                  <a:pt x="749697" y="995682"/>
                </a:lnTo>
                <a:lnTo>
                  <a:pt x="754063" y="1002431"/>
                </a:lnTo>
                <a:lnTo>
                  <a:pt x="761603" y="1015929"/>
                </a:lnTo>
                <a:lnTo>
                  <a:pt x="767556" y="1025457"/>
                </a:lnTo>
                <a:lnTo>
                  <a:pt x="769541" y="1025060"/>
                </a:lnTo>
                <a:lnTo>
                  <a:pt x="771128" y="1024266"/>
                </a:lnTo>
                <a:lnTo>
                  <a:pt x="773113" y="1022678"/>
                </a:lnTo>
                <a:lnTo>
                  <a:pt x="774303" y="1021487"/>
                </a:lnTo>
                <a:lnTo>
                  <a:pt x="775097" y="1020296"/>
                </a:lnTo>
                <a:lnTo>
                  <a:pt x="775891" y="1018311"/>
                </a:lnTo>
                <a:lnTo>
                  <a:pt x="777081" y="1015135"/>
                </a:lnTo>
                <a:lnTo>
                  <a:pt x="777875" y="1006798"/>
                </a:lnTo>
                <a:lnTo>
                  <a:pt x="778669" y="1002828"/>
                </a:lnTo>
                <a:lnTo>
                  <a:pt x="779463" y="999255"/>
                </a:lnTo>
                <a:lnTo>
                  <a:pt x="781844" y="1003225"/>
                </a:lnTo>
                <a:lnTo>
                  <a:pt x="784225" y="1006401"/>
                </a:lnTo>
                <a:lnTo>
                  <a:pt x="787003" y="1008783"/>
                </a:lnTo>
                <a:lnTo>
                  <a:pt x="790178" y="1011165"/>
                </a:lnTo>
                <a:lnTo>
                  <a:pt x="793750" y="1013150"/>
                </a:lnTo>
                <a:lnTo>
                  <a:pt x="797322" y="1015135"/>
                </a:lnTo>
                <a:lnTo>
                  <a:pt x="804466" y="1018311"/>
                </a:lnTo>
                <a:lnTo>
                  <a:pt x="808038" y="1020296"/>
                </a:lnTo>
                <a:lnTo>
                  <a:pt x="811213" y="1021884"/>
                </a:lnTo>
                <a:lnTo>
                  <a:pt x="813991" y="1024663"/>
                </a:lnTo>
                <a:lnTo>
                  <a:pt x="816769" y="1027045"/>
                </a:lnTo>
                <a:lnTo>
                  <a:pt x="818356" y="1030221"/>
                </a:lnTo>
                <a:lnTo>
                  <a:pt x="819944" y="1033794"/>
                </a:lnTo>
                <a:lnTo>
                  <a:pt x="820341" y="1038161"/>
                </a:lnTo>
                <a:lnTo>
                  <a:pt x="820341" y="1043322"/>
                </a:lnTo>
                <a:lnTo>
                  <a:pt x="823119" y="1041734"/>
                </a:lnTo>
                <a:lnTo>
                  <a:pt x="825897" y="1040146"/>
                </a:lnTo>
                <a:lnTo>
                  <a:pt x="827088" y="1038161"/>
                </a:lnTo>
                <a:lnTo>
                  <a:pt x="828675" y="1035382"/>
                </a:lnTo>
                <a:lnTo>
                  <a:pt x="829469" y="1032603"/>
                </a:lnTo>
                <a:lnTo>
                  <a:pt x="830263" y="1029824"/>
                </a:lnTo>
                <a:lnTo>
                  <a:pt x="831453" y="1024266"/>
                </a:lnTo>
                <a:lnTo>
                  <a:pt x="840581" y="1031015"/>
                </a:lnTo>
                <a:lnTo>
                  <a:pt x="848916" y="1038161"/>
                </a:lnTo>
                <a:lnTo>
                  <a:pt x="856060" y="1045307"/>
                </a:lnTo>
                <a:lnTo>
                  <a:pt x="862410" y="1052850"/>
                </a:lnTo>
                <a:lnTo>
                  <a:pt x="867966" y="1060790"/>
                </a:lnTo>
                <a:lnTo>
                  <a:pt x="873125" y="1069922"/>
                </a:lnTo>
                <a:lnTo>
                  <a:pt x="877491" y="1079450"/>
                </a:lnTo>
                <a:lnTo>
                  <a:pt x="881856" y="1090963"/>
                </a:lnTo>
                <a:lnTo>
                  <a:pt x="885428" y="1089772"/>
                </a:lnTo>
                <a:lnTo>
                  <a:pt x="887413" y="1087787"/>
                </a:lnTo>
                <a:lnTo>
                  <a:pt x="889000" y="1085802"/>
                </a:lnTo>
                <a:lnTo>
                  <a:pt x="890588" y="1083023"/>
                </a:lnTo>
                <a:lnTo>
                  <a:pt x="891381" y="1080641"/>
                </a:lnTo>
                <a:lnTo>
                  <a:pt x="891778" y="1077465"/>
                </a:lnTo>
                <a:lnTo>
                  <a:pt x="892572" y="1071907"/>
                </a:lnTo>
                <a:lnTo>
                  <a:pt x="894953" y="1071907"/>
                </a:lnTo>
                <a:lnTo>
                  <a:pt x="896144" y="1072304"/>
                </a:lnTo>
                <a:lnTo>
                  <a:pt x="897731" y="1072701"/>
                </a:lnTo>
                <a:lnTo>
                  <a:pt x="898922" y="1073495"/>
                </a:lnTo>
                <a:lnTo>
                  <a:pt x="901303" y="1075877"/>
                </a:lnTo>
                <a:lnTo>
                  <a:pt x="903288" y="1078259"/>
                </a:lnTo>
                <a:lnTo>
                  <a:pt x="906463" y="1083817"/>
                </a:lnTo>
                <a:lnTo>
                  <a:pt x="908844" y="1086993"/>
                </a:lnTo>
                <a:lnTo>
                  <a:pt x="910431" y="1089772"/>
                </a:lnTo>
                <a:lnTo>
                  <a:pt x="913606" y="1084611"/>
                </a:lnTo>
                <a:lnTo>
                  <a:pt x="915194" y="1079450"/>
                </a:lnTo>
                <a:lnTo>
                  <a:pt x="915988" y="1074686"/>
                </a:lnTo>
                <a:lnTo>
                  <a:pt x="915988" y="1069525"/>
                </a:lnTo>
                <a:lnTo>
                  <a:pt x="915591" y="1064364"/>
                </a:lnTo>
                <a:lnTo>
                  <a:pt x="914400" y="1059202"/>
                </a:lnTo>
                <a:lnTo>
                  <a:pt x="912813" y="1054041"/>
                </a:lnTo>
                <a:lnTo>
                  <a:pt x="911225" y="1048880"/>
                </a:lnTo>
                <a:lnTo>
                  <a:pt x="906860" y="1038161"/>
                </a:lnTo>
                <a:lnTo>
                  <a:pt x="902891" y="1027442"/>
                </a:lnTo>
                <a:lnTo>
                  <a:pt x="901303" y="1022281"/>
                </a:lnTo>
                <a:lnTo>
                  <a:pt x="900113" y="1017517"/>
                </a:lnTo>
                <a:lnTo>
                  <a:pt x="898922" y="1012356"/>
                </a:lnTo>
                <a:lnTo>
                  <a:pt x="898525" y="1007592"/>
                </a:lnTo>
                <a:lnTo>
                  <a:pt x="898128" y="1002431"/>
                </a:lnTo>
                <a:lnTo>
                  <a:pt x="897731" y="997667"/>
                </a:lnTo>
                <a:lnTo>
                  <a:pt x="896541" y="988139"/>
                </a:lnTo>
                <a:lnTo>
                  <a:pt x="894160" y="978611"/>
                </a:lnTo>
                <a:lnTo>
                  <a:pt x="892175" y="969480"/>
                </a:lnTo>
                <a:lnTo>
                  <a:pt x="890191" y="959952"/>
                </a:lnTo>
                <a:lnTo>
                  <a:pt x="888206" y="950821"/>
                </a:lnTo>
                <a:lnTo>
                  <a:pt x="887413" y="941293"/>
                </a:lnTo>
                <a:lnTo>
                  <a:pt x="887413" y="936529"/>
                </a:lnTo>
                <a:lnTo>
                  <a:pt x="887413" y="931765"/>
                </a:lnTo>
                <a:lnTo>
                  <a:pt x="887413" y="927001"/>
                </a:lnTo>
                <a:lnTo>
                  <a:pt x="887016" y="921840"/>
                </a:lnTo>
                <a:lnTo>
                  <a:pt x="885428" y="911915"/>
                </a:lnTo>
                <a:lnTo>
                  <a:pt x="884238" y="907151"/>
                </a:lnTo>
                <a:lnTo>
                  <a:pt x="884238" y="901990"/>
                </a:lnTo>
                <a:lnTo>
                  <a:pt x="884635" y="897226"/>
                </a:lnTo>
                <a:lnTo>
                  <a:pt x="885428" y="894447"/>
                </a:lnTo>
                <a:lnTo>
                  <a:pt x="886222" y="892065"/>
                </a:lnTo>
                <a:lnTo>
                  <a:pt x="888206" y="885315"/>
                </a:lnTo>
                <a:lnTo>
                  <a:pt x="889000" y="880551"/>
                </a:lnTo>
                <a:lnTo>
                  <a:pt x="889000" y="877375"/>
                </a:lnTo>
                <a:lnTo>
                  <a:pt x="888206" y="874596"/>
                </a:lnTo>
                <a:lnTo>
                  <a:pt x="887016" y="871817"/>
                </a:lnTo>
                <a:lnTo>
                  <a:pt x="886222" y="868641"/>
                </a:lnTo>
                <a:lnTo>
                  <a:pt x="885825" y="863877"/>
                </a:lnTo>
                <a:lnTo>
                  <a:pt x="886222" y="856731"/>
                </a:lnTo>
                <a:lnTo>
                  <a:pt x="886619" y="852761"/>
                </a:lnTo>
                <a:lnTo>
                  <a:pt x="887413" y="849188"/>
                </a:lnTo>
                <a:lnTo>
                  <a:pt x="890191" y="841248"/>
                </a:lnTo>
                <a:lnTo>
                  <a:pt x="892175" y="834102"/>
                </a:lnTo>
                <a:lnTo>
                  <a:pt x="893763" y="827353"/>
                </a:lnTo>
                <a:lnTo>
                  <a:pt x="894160" y="823780"/>
                </a:lnTo>
                <a:lnTo>
                  <a:pt x="894953" y="821001"/>
                </a:lnTo>
                <a:lnTo>
                  <a:pt x="894160" y="817428"/>
                </a:lnTo>
                <a:lnTo>
                  <a:pt x="893366" y="813855"/>
                </a:lnTo>
                <a:lnTo>
                  <a:pt x="892175" y="811076"/>
                </a:lnTo>
                <a:lnTo>
                  <a:pt x="890191" y="807503"/>
                </a:lnTo>
                <a:lnTo>
                  <a:pt x="887016" y="803930"/>
                </a:lnTo>
                <a:lnTo>
                  <a:pt x="883047" y="800357"/>
                </a:lnTo>
                <a:lnTo>
                  <a:pt x="891381" y="794799"/>
                </a:lnTo>
                <a:lnTo>
                  <a:pt x="889000" y="793211"/>
                </a:lnTo>
                <a:lnTo>
                  <a:pt x="886619" y="790432"/>
                </a:lnTo>
                <a:lnTo>
                  <a:pt x="883841" y="786462"/>
                </a:lnTo>
                <a:lnTo>
                  <a:pt x="881063" y="782095"/>
                </a:lnTo>
                <a:lnTo>
                  <a:pt x="875110" y="771773"/>
                </a:lnTo>
                <a:lnTo>
                  <a:pt x="869553" y="760260"/>
                </a:lnTo>
                <a:lnTo>
                  <a:pt x="864394" y="748350"/>
                </a:lnTo>
                <a:lnTo>
                  <a:pt x="860028" y="738028"/>
                </a:lnTo>
                <a:lnTo>
                  <a:pt x="857250" y="729294"/>
                </a:lnTo>
                <a:lnTo>
                  <a:pt x="855663" y="723735"/>
                </a:lnTo>
                <a:lnTo>
                  <a:pt x="862806" y="727706"/>
                </a:lnTo>
                <a:lnTo>
                  <a:pt x="869156" y="732073"/>
                </a:lnTo>
                <a:lnTo>
                  <a:pt x="875110" y="736837"/>
                </a:lnTo>
                <a:lnTo>
                  <a:pt x="880666" y="741998"/>
                </a:lnTo>
                <a:lnTo>
                  <a:pt x="885428" y="747556"/>
                </a:lnTo>
                <a:lnTo>
                  <a:pt x="889397" y="753511"/>
                </a:lnTo>
                <a:lnTo>
                  <a:pt x="893366" y="760260"/>
                </a:lnTo>
                <a:lnTo>
                  <a:pt x="897335" y="766612"/>
                </a:lnTo>
                <a:lnTo>
                  <a:pt x="900510" y="773758"/>
                </a:lnTo>
                <a:lnTo>
                  <a:pt x="903685" y="780507"/>
                </a:lnTo>
                <a:lnTo>
                  <a:pt x="910035" y="794799"/>
                </a:lnTo>
                <a:lnTo>
                  <a:pt x="915591" y="809091"/>
                </a:lnTo>
                <a:lnTo>
                  <a:pt x="921544" y="822589"/>
                </a:lnTo>
                <a:lnTo>
                  <a:pt x="925116" y="830132"/>
                </a:lnTo>
                <a:lnTo>
                  <a:pt x="929085" y="836881"/>
                </a:lnTo>
                <a:lnTo>
                  <a:pt x="933450" y="843630"/>
                </a:lnTo>
                <a:lnTo>
                  <a:pt x="937816" y="850379"/>
                </a:lnTo>
                <a:lnTo>
                  <a:pt x="942975" y="856731"/>
                </a:lnTo>
                <a:lnTo>
                  <a:pt x="948135" y="862289"/>
                </a:lnTo>
                <a:lnTo>
                  <a:pt x="954088" y="867847"/>
                </a:lnTo>
                <a:lnTo>
                  <a:pt x="960835" y="873008"/>
                </a:lnTo>
                <a:lnTo>
                  <a:pt x="960041" y="876581"/>
                </a:lnTo>
                <a:lnTo>
                  <a:pt x="960835" y="880551"/>
                </a:lnTo>
                <a:lnTo>
                  <a:pt x="961231" y="884521"/>
                </a:lnTo>
                <a:lnTo>
                  <a:pt x="962025" y="888491"/>
                </a:lnTo>
                <a:lnTo>
                  <a:pt x="964010" y="896829"/>
                </a:lnTo>
                <a:lnTo>
                  <a:pt x="967581" y="904769"/>
                </a:lnTo>
                <a:lnTo>
                  <a:pt x="971550" y="912709"/>
                </a:lnTo>
                <a:lnTo>
                  <a:pt x="975916" y="920252"/>
                </a:lnTo>
                <a:lnTo>
                  <a:pt x="983853" y="934147"/>
                </a:lnTo>
                <a:lnTo>
                  <a:pt x="987425" y="932559"/>
                </a:lnTo>
                <a:lnTo>
                  <a:pt x="990203" y="930971"/>
                </a:lnTo>
                <a:lnTo>
                  <a:pt x="991791" y="929383"/>
                </a:lnTo>
                <a:lnTo>
                  <a:pt x="992585" y="927398"/>
                </a:lnTo>
                <a:lnTo>
                  <a:pt x="992981" y="925810"/>
                </a:lnTo>
                <a:lnTo>
                  <a:pt x="992585" y="923428"/>
                </a:lnTo>
                <a:lnTo>
                  <a:pt x="990997" y="919061"/>
                </a:lnTo>
                <a:lnTo>
                  <a:pt x="988616" y="915091"/>
                </a:lnTo>
                <a:lnTo>
                  <a:pt x="987822" y="912312"/>
                </a:lnTo>
                <a:lnTo>
                  <a:pt x="987425" y="910327"/>
                </a:lnTo>
                <a:lnTo>
                  <a:pt x="987028" y="907548"/>
                </a:lnTo>
                <a:lnTo>
                  <a:pt x="987425" y="904769"/>
                </a:lnTo>
                <a:lnTo>
                  <a:pt x="988616" y="902387"/>
                </a:lnTo>
                <a:lnTo>
                  <a:pt x="990997" y="899608"/>
                </a:lnTo>
                <a:lnTo>
                  <a:pt x="1015603" y="954394"/>
                </a:lnTo>
                <a:lnTo>
                  <a:pt x="1018381" y="951218"/>
                </a:lnTo>
                <a:lnTo>
                  <a:pt x="1020763" y="949233"/>
                </a:lnTo>
                <a:lnTo>
                  <a:pt x="1023541" y="948042"/>
                </a:lnTo>
                <a:lnTo>
                  <a:pt x="1025922" y="947248"/>
                </a:lnTo>
                <a:lnTo>
                  <a:pt x="1028700" y="948042"/>
                </a:lnTo>
                <a:lnTo>
                  <a:pt x="1031081" y="948836"/>
                </a:lnTo>
                <a:lnTo>
                  <a:pt x="1033463" y="950424"/>
                </a:lnTo>
                <a:lnTo>
                  <a:pt x="1035844" y="952806"/>
                </a:lnTo>
                <a:lnTo>
                  <a:pt x="1038225" y="955585"/>
                </a:lnTo>
                <a:lnTo>
                  <a:pt x="1041003" y="958761"/>
                </a:lnTo>
                <a:lnTo>
                  <a:pt x="1044972" y="967098"/>
                </a:lnTo>
                <a:lnTo>
                  <a:pt x="1049338" y="975832"/>
                </a:lnTo>
                <a:lnTo>
                  <a:pt x="1053306" y="986154"/>
                </a:lnTo>
                <a:lnTo>
                  <a:pt x="1056878" y="996873"/>
                </a:lnTo>
                <a:lnTo>
                  <a:pt x="1060450" y="1007592"/>
                </a:lnTo>
                <a:lnTo>
                  <a:pt x="1066403" y="1027442"/>
                </a:lnTo>
                <a:lnTo>
                  <a:pt x="1071166" y="1043322"/>
                </a:lnTo>
                <a:lnTo>
                  <a:pt x="1072753" y="1048483"/>
                </a:lnTo>
                <a:lnTo>
                  <a:pt x="1074341" y="1050865"/>
                </a:lnTo>
                <a:lnTo>
                  <a:pt x="1077516" y="1048880"/>
                </a:lnTo>
                <a:lnTo>
                  <a:pt x="1081088" y="1046101"/>
                </a:lnTo>
                <a:lnTo>
                  <a:pt x="1082278" y="1044910"/>
                </a:lnTo>
                <a:lnTo>
                  <a:pt x="1083469" y="1043322"/>
                </a:lnTo>
                <a:lnTo>
                  <a:pt x="1083866" y="1041337"/>
                </a:lnTo>
                <a:lnTo>
                  <a:pt x="1083866" y="1038955"/>
                </a:lnTo>
                <a:lnTo>
                  <a:pt x="1090613" y="1056820"/>
                </a:lnTo>
                <a:lnTo>
                  <a:pt x="1094185" y="1066746"/>
                </a:lnTo>
                <a:lnTo>
                  <a:pt x="1097756" y="1077068"/>
                </a:lnTo>
                <a:lnTo>
                  <a:pt x="1100138" y="1087787"/>
                </a:lnTo>
                <a:lnTo>
                  <a:pt x="1102519" y="1098506"/>
                </a:lnTo>
                <a:lnTo>
                  <a:pt x="1102916" y="1104461"/>
                </a:lnTo>
                <a:lnTo>
                  <a:pt x="1103313" y="1110019"/>
                </a:lnTo>
                <a:lnTo>
                  <a:pt x="1103313" y="1115180"/>
                </a:lnTo>
                <a:lnTo>
                  <a:pt x="1102916" y="1120738"/>
                </a:lnTo>
                <a:lnTo>
                  <a:pt x="1106091" y="1118753"/>
                </a:lnTo>
                <a:lnTo>
                  <a:pt x="1109663" y="1116371"/>
                </a:lnTo>
                <a:lnTo>
                  <a:pt x="1111250" y="1115577"/>
                </a:lnTo>
                <a:lnTo>
                  <a:pt x="1113631" y="1115577"/>
                </a:lnTo>
                <a:lnTo>
                  <a:pt x="1115219" y="1115577"/>
                </a:lnTo>
                <a:lnTo>
                  <a:pt x="1117600" y="1116768"/>
                </a:lnTo>
                <a:lnTo>
                  <a:pt x="1116013" y="1117562"/>
                </a:lnTo>
                <a:lnTo>
                  <a:pt x="1114425" y="1119547"/>
                </a:lnTo>
                <a:lnTo>
                  <a:pt x="1113631" y="1121135"/>
                </a:lnTo>
                <a:lnTo>
                  <a:pt x="1112838" y="1123120"/>
                </a:lnTo>
                <a:lnTo>
                  <a:pt x="1112441" y="1125105"/>
                </a:lnTo>
                <a:lnTo>
                  <a:pt x="1112044" y="1127884"/>
                </a:lnTo>
                <a:lnTo>
                  <a:pt x="1112044" y="1132648"/>
                </a:lnTo>
                <a:lnTo>
                  <a:pt x="1112838" y="1137809"/>
                </a:lnTo>
                <a:lnTo>
                  <a:pt x="1114028" y="1142970"/>
                </a:lnTo>
                <a:lnTo>
                  <a:pt x="1115616" y="1147734"/>
                </a:lnTo>
                <a:lnTo>
                  <a:pt x="1117600" y="1152101"/>
                </a:lnTo>
                <a:lnTo>
                  <a:pt x="1120775" y="1150116"/>
                </a:lnTo>
                <a:lnTo>
                  <a:pt x="1123950" y="1148528"/>
                </a:lnTo>
                <a:lnTo>
                  <a:pt x="1126728" y="1146940"/>
                </a:lnTo>
                <a:lnTo>
                  <a:pt x="1129110" y="1144558"/>
                </a:lnTo>
                <a:lnTo>
                  <a:pt x="1131491" y="1142176"/>
                </a:lnTo>
                <a:lnTo>
                  <a:pt x="1133078" y="1139397"/>
                </a:lnTo>
                <a:lnTo>
                  <a:pt x="1136650" y="1134236"/>
                </a:lnTo>
                <a:lnTo>
                  <a:pt x="1139031" y="1128678"/>
                </a:lnTo>
                <a:lnTo>
                  <a:pt x="1141413" y="1121929"/>
                </a:lnTo>
                <a:lnTo>
                  <a:pt x="1145381" y="1109622"/>
                </a:lnTo>
                <a:lnTo>
                  <a:pt x="1147366" y="1102873"/>
                </a:lnTo>
                <a:lnTo>
                  <a:pt x="1149747" y="1096521"/>
                </a:lnTo>
                <a:lnTo>
                  <a:pt x="1152128" y="1090169"/>
                </a:lnTo>
                <a:lnTo>
                  <a:pt x="1155303" y="1083817"/>
                </a:lnTo>
                <a:lnTo>
                  <a:pt x="1159272" y="1078259"/>
                </a:lnTo>
                <a:lnTo>
                  <a:pt x="1161653" y="1075877"/>
                </a:lnTo>
                <a:lnTo>
                  <a:pt x="1164431" y="1073098"/>
                </a:lnTo>
                <a:lnTo>
                  <a:pt x="1167210" y="1071113"/>
                </a:lnTo>
                <a:lnTo>
                  <a:pt x="1170385" y="1068731"/>
                </a:lnTo>
                <a:lnTo>
                  <a:pt x="1173956" y="1066746"/>
                </a:lnTo>
                <a:lnTo>
                  <a:pt x="1177925" y="1064761"/>
                </a:lnTo>
                <a:lnTo>
                  <a:pt x="1175941" y="1061982"/>
                </a:lnTo>
                <a:lnTo>
                  <a:pt x="1174353" y="1059202"/>
                </a:lnTo>
                <a:lnTo>
                  <a:pt x="1173560" y="1056026"/>
                </a:lnTo>
                <a:lnTo>
                  <a:pt x="1173163" y="1053247"/>
                </a:lnTo>
                <a:lnTo>
                  <a:pt x="1173163" y="1050468"/>
                </a:lnTo>
                <a:lnTo>
                  <a:pt x="1173560" y="1047689"/>
                </a:lnTo>
                <a:lnTo>
                  <a:pt x="1174353" y="1044513"/>
                </a:lnTo>
                <a:lnTo>
                  <a:pt x="1175544" y="1041734"/>
                </a:lnTo>
                <a:lnTo>
                  <a:pt x="1177131" y="1039352"/>
                </a:lnTo>
                <a:lnTo>
                  <a:pt x="1179116" y="1036573"/>
                </a:lnTo>
                <a:lnTo>
                  <a:pt x="1183481" y="1031015"/>
                </a:lnTo>
                <a:lnTo>
                  <a:pt x="1189038" y="1026251"/>
                </a:lnTo>
                <a:lnTo>
                  <a:pt x="1195388" y="1021487"/>
                </a:lnTo>
                <a:lnTo>
                  <a:pt x="1202531" y="1017120"/>
                </a:lnTo>
                <a:lnTo>
                  <a:pt x="1209278" y="1013150"/>
                </a:lnTo>
                <a:lnTo>
                  <a:pt x="1216819" y="1009974"/>
                </a:lnTo>
                <a:lnTo>
                  <a:pt x="1223963" y="1006798"/>
                </a:lnTo>
                <a:lnTo>
                  <a:pt x="1230710" y="1004813"/>
                </a:lnTo>
                <a:lnTo>
                  <a:pt x="1237060" y="1002431"/>
                </a:lnTo>
                <a:lnTo>
                  <a:pt x="1242616" y="1001240"/>
                </a:lnTo>
                <a:lnTo>
                  <a:pt x="1247378" y="1000843"/>
                </a:lnTo>
                <a:lnTo>
                  <a:pt x="1246188" y="997667"/>
                </a:lnTo>
                <a:lnTo>
                  <a:pt x="1244600" y="995682"/>
                </a:lnTo>
                <a:lnTo>
                  <a:pt x="1242616" y="993697"/>
                </a:lnTo>
                <a:lnTo>
                  <a:pt x="1240631" y="992109"/>
                </a:lnTo>
                <a:lnTo>
                  <a:pt x="1238250" y="991315"/>
                </a:lnTo>
                <a:lnTo>
                  <a:pt x="1236266" y="990124"/>
                </a:lnTo>
                <a:lnTo>
                  <a:pt x="1231106" y="988933"/>
                </a:lnTo>
                <a:lnTo>
                  <a:pt x="1226344" y="987742"/>
                </a:lnTo>
                <a:lnTo>
                  <a:pt x="1221581" y="986154"/>
                </a:lnTo>
                <a:lnTo>
                  <a:pt x="1219597" y="984566"/>
                </a:lnTo>
                <a:lnTo>
                  <a:pt x="1217613" y="983375"/>
                </a:lnTo>
                <a:lnTo>
                  <a:pt x="1216422" y="981787"/>
                </a:lnTo>
                <a:lnTo>
                  <a:pt x="1214835" y="979008"/>
                </a:lnTo>
                <a:lnTo>
                  <a:pt x="1213247" y="975832"/>
                </a:lnTo>
                <a:lnTo>
                  <a:pt x="1211660" y="973847"/>
                </a:lnTo>
                <a:lnTo>
                  <a:pt x="1209675" y="972656"/>
                </a:lnTo>
                <a:lnTo>
                  <a:pt x="1207691" y="972259"/>
                </a:lnTo>
                <a:lnTo>
                  <a:pt x="1205310" y="972259"/>
                </a:lnTo>
                <a:lnTo>
                  <a:pt x="1202531" y="972259"/>
                </a:lnTo>
                <a:lnTo>
                  <a:pt x="1195785" y="973053"/>
                </a:lnTo>
                <a:lnTo>
                  <a:pt x="1193403" y="973053"/>
                </a:lnTo>
                <a:lnTo>
                  <a:pt x="1190228" y="972259"/>
                </a:lnTo>
                <a:lnTo>
                  <a:pt x="1187450" y="971068"/>
                </a:lnTo>
                <a:lnTo>
                  <a:pt x="1184275" y="970274"/>
                </a:lnTo>
                <a:lnTo>
                  <a:pt x="1177925" y="967098"/>
                </a:lnTo>
                <a:lnTo>
                  <a:pt x="1171178" y="963128"/>
                </a:lnTo>
                <a:lnTo>
                  <a:pt x="1157685" y="953600"/>
                </a:lnTo>
                <a:lnTo>
                  <a:pt x="1151335" y="948836"/>
                </a:lnTo>
                <a:lnTo>
                  <a:pt x="1144985" y="944866"/>
                </a:lnTo>
                <a:lnTo>
                  <a:pt x="1144985" y="942087"/>
                </a:lnTo>
                <a:lnTo>
                  <a:pt x="1145381" y="940499"/>
                </a:lnTo>
                <a:lnTo>
                  <a:pt x="1146572" y="938911"/>
                </a:lnTo>
                <a:lnTo>
                  <a:pt x="1147763" y="937323"/>
                </a:lnTo>
                <a:lnTo>
                  <a:pt x="1150938" y="934941"/>
                </a:lnTo>
                <a:lnTo>
                  <a:pt x="1154906" y="932559"/>
                </a:lnTo>
                <a:lnTo>
                  <a:pt x="1150144" y="930971"/>
                </a:lnTo>
                <a:lnTo>
                  <a:pt x="1146175" y="928589"/>
                </a:lnTo>
                <a:lnTo>
                  <a:pt x="1142206" y="926604"/>
                </a:lnTo>
                <a:lnTo>
                  <a:pt x="1138238" y="923428"/>
                </a:lnTo>
                <a:lnTo>
                  <a:pt x="1134666" y="920649"/>
                </a:lnTo>
                <a:lnTo>
                  <a:pt x="1131888" y="917076"/>
                </a:lnTo>
                <a:lnTo>
                  <a:pt x="1125141" y="909533"/>
                </a:lnTo>
                <a:lnTo>
                  <a:pt x="1119188" y="902387"/>
                </a:lnTo>
                <a:lnTo>
                  <a:pt x="1113235" y="894844"/>
                </a:lnTo>
                <a:lnTo>
                  <a:pt x="1106488" y="888094"/>
                </a:lnTo>
                <a:lnTo>
                  <a:pt x="1103313" y="884918"/>
                </a:lnTo>
                <a:lnTo>
                  <a:pt x="1099344" y="882139"/>
                </a:lnTo>
                <a:lnTo>
                  <a:pt x="1093391" y="878566"/>
                </a:lnTo>
                <a:lnTo>
                  <a:pt x="1088628" y="876184"/>
                </a:lnTo>
                <a:lnTo>
                  <a:pt x="1081881" y="874596"/>
                </a:lnTo>
                <a:lnTo>
                  <a:pt x="1079897" y="873405"/>
                </a:lnTo>
                <a:lnTo>
                  <a:pt x="1078310" y="872611"/>
                </a:lnTo>
                <a:lnTo>
                  <a:pt x="1077119" y="871023"/>
                </a:lnTo>
                <a:lnTo>
                  <a:pt x="1075135" y="867053"/>
                </a:lnTo>
                <a:lnTo>
                  <a:pt x="1072356" y="860701"/>
                </a:lnTo>
                <a:lnTo>
                  <a:pt x="1069578" y="855540"/>
                </a:lnTo>
                <a:lnTo>
                  <a:pt x="1065610" y="850776"/>
                </a:lnTo>
                <a:lnTo>
                  <a:pt x="1061641" y="846806"/>
                </a:lnTo>
                <a:lnTo>
                  <a:pt x="1056481" y="843233"/>
                </a:lnTo>
                <a:lnTo>
                  <a:pt x="1047750" y="836484"/>
                </a:lnTo>
                <a:lnTo>
                  <a:pt x="1039416" y="829338"/>
                </a:lnTo>
                <a:lnTo>
                  <a:pt x="1023938" y="814649"/>
                </a:lnTo>
                <a:lnTo>
                  <a:pt x="1016000" y="807503"/>
                </a:lnTo>
                <a:lnTo>
                  <a:pt x="1008063" y="800357"/>
                </a:lnTo>
                <a:lnTo>
                  <a:pt x="999331" y="794005"/>
                </a:lnTo>
                <a:lnTo>
                  <a:pt x="990203" y="787653"/>
                </a:lnTo>
                <a:lnTo>
                  <a:pt x="981869" y="782889"/>
                </a:lnTo>
                <a:lnTo>
                  <a:pt x="973931" y="777331"/>
                </a:lnTo>
                <a:lnTo>
                  <a:pt x="966391" y="771773"/>
                </a:lnTo>
                <a:lnTo>
                  <a:pt x="958453" y="765421"/>
                </a:lnTo>
                <a:lnTo>
                  <a:pt x="954881" y="762245"/>
                </a:lnTo>
                <a:lnTo>
                  <a:pt x="952103" y="759069"/>
                </a:lnTo>
                <a:lnTo>
                  <a:pt x="948928" y="755099"/>
                </a:lnTo>
                <a:lnTo>
                  <a:pt x="946150" y="751129"/>
                </a:lnTo>
                <a:lnTo>
                  <a:pt x="943769" y="747159"/>
                </a:lnTo>
                <a:lnTo>
                  <a:pt x="942181" y="742792"/>
                </a:lnTo>
                <a:lnTo>
                  <a:pt x="940197" y="738425"/>
                </a:lnTo>
                <a:lnTo>
                  <a:pt x="939006" y="733661"/>
                </a:lnTo>
                <a:lnTo>
                  <a:pt x="944960" y="738425"/>
                </a:lnTo>
                <a:lnTo>
                  <a:pt x="950516" y="743189"/>
                </a:lnTo>
                <a:lnTo>
                  <a:pt x="956866" y="747556"/>
                </a:lnTo>
                <a:lnTo>
                  <a:pt x="963216" y="751526"/>
                </a:lnTo>
                <a:lnTo>
                  <a:pt x="969566" y="755099"/>
                </a:lnTo>
                <a:lnTo>
                  <a:pt x="976313" y="758275"/>
                </a:lnTo>
                <a:lnTo>
                  <a:pt x="989806" y="764627"/>
                </a:lnTo>
                <a:lnTo>
                  <a:pt x="1003697" y="769788"/>
                </a:lnTo>
                <a:lnTo>
                  <a:pt x="1017985" y="774155"/>
                </a:lnTo>
                <a:lnTo>
                  <a:pt x="1032272" y="778522"/>
                </a:lnTo>
                <a:lnTo>
                  <a:pt x="1046560" y="782095"/>
                </a:lnTo>
                <a:lnTo>
                  <a:pt x="1050925" y="783683"/>
                </a:lnTo>
                <a:lnTo>
                  <a:pt x="1055688" y="785668"/>
                </a:lnTo>
                <a:lnTo>
                  <a:pt x="1066403" y="791226"/>
                </a:lnTo>
                <a:lnTo>
                  <a:pt x="1092200" y="804724"/>
                </a:lnTo>
                <a:lnTo>
                  <a:pt x="1105297" y="811870"/>
                </a:lnTo>
                <a:lnTo>
                  <a:pt x="1117203" y="817428"/>
                </a:lnTo>
                <a:lnTo>
                  <a:pt x="1122363" y="819413"/>
                </a:lnTo>
                <a:lnTo>
                  <a:pt x="1127125" y="821398"/>
                </a:lnTo>
                <a:lnTo>
                  <a:pt x="1131094" y="822192"/>
                </a:lnTo>
                <a:lnTo>
                  <a:pt x="1133872" y="822192"/>
                </a:lnTo>
                <a:lnTo>
                  <a:pt x="1136253" y="821398"/>
                </a:lnTo>
                <a:lnTo>
                  <a:pt x="1137841" y="819810"/>
                </a:lnTo>
                <a:lnTo>
                  <a:pt x="1139428" y="818619"/>
                </a:lnTo>
                <a:lnTo>
                  <a:pt x="1141016" y="817428"/>
                </a:lnTo>
                <a:lnTo>
                  <a:pt x="1141810" y="815840"/>
                </a:lnTo>
                <a:lnTo>
                  <a:pt x="1142603" y="813855"/>
                </a:lnTo>
                <a:lnTo>
                  <a:pt x="1143000" y="811870"/>
                </a:lnTo>
                <a:lnTo>
                  <a:pt x="1143397" y="809488"/>
                </a:lnTo>
                <a:lnTo>
                  <a:pt x="1146572" y="811076"/>
                </a:lnTo>
                <a:lnTo>
                  <a:pt x="1150144" y="812664"/>
                </a:lnTo>
                <a:lnTo>
                  <a:pt x="1156097" y="817031"/>
                </a:lnTo>
                <a:lnTo>
                  <a:pt x="1162447" y="821795"/>
                </a:lnTo>
                <a:lnTo>
                  <a:pt x="1168797" y="826559"/>
                </a:lnTo>
                <a:lnTo>
                  <a:pt x="1171575" y="828147"/>
                </a:lnTo>
                <a:lnTo>
                  <a:pt x="1175147" y="830132"/>
                </a:lnTo>
                <a:lnTo>
                  <a:pt x="1178719" y="831323"/>
                </a:lnTo>
                <a:lnTo>
                  <a:pt x="1181497" y="831720"/>
                </a:lnTo>
                <a:lnTo>
                  <a:pt x="1185069" y="831720"/>
                </a:lnTo>
                <a:lnTo>
                  <a:pt x="1189038" y="831323"/>
                </a:lnTo>
                <a:lnTo>
                  <a:pt x="1192610" y="830132"/>
                </a:lnTo>
                <a:lnTo>
                  <a:pt x="1196181" y="827750"/>
                </a:lnTo>
                <a:lnTo>
                  <a:pt x="1120378" y="713016"/>
                </a:lnTo>
                <a:lnTo>
                  <a:pt x="1122363" y="713810"/>
                </a:lnTo>
                <a:lnTo>
                  <a:pt x="1124347" y="714207"/>
                </a:lnTo>
                <a:lnTo>
                  <a:pt x="1126728" y="713810"/>
                </a:lnTo>
                <a:lnTo>
                  <a:pt x="1128316" y="713413"/>
                </a:lnTo>
                <a:lnTo>
                  <a:pt x="1131888" y="711031"/>
                </a:lnTo>
                <a:lnTo>
                  <a:pt x="1135460" y="709046"/>
                </a:lnTo>
                <a:lnTo>
                  <a:pt x="1128316" y="707458"/>
                </a:lnTo>
                <a:lnTo>
                  <a:pt x="1122760" y="705076"/>
                </a:lnTo>
                <a:lnTo>
                  <a:pt x="1117203" y="702694"/>
                </a:lnTo>
                <a:lnTo>
                  <a:pt x="1112441" y="699518"/>
                </a:lnTo>
                <a:lnTo>
                  <a:pt x="1108472" y="695945"/>
                </a:lnTo>
                <a:lnTo>
                  <a:pt x="1104900" y="691975"/>
                </a:lnTo>
                <a:lnTo>
                  <a:pt x="1101725" y="687608"/>
                </a:lnTo>
                <a:lnTo>
                  <a:pt x="1099344" y="683638"/>
                </a:lnTo>
                <a:lnTo>
                  <a:pt x="1096963" y="678874"/>
                </a:lnTo>
                <a:lnTo>
                  <a:pt x="1094978" y="673316"/>
                </a:lnTo>
                <a:lnTo>
                  <a:pt x="1093391" y="668155"/>
                </a:lnTo>
                <a:lnTo>
                  <a:pt x="1091803" y="662597"/>
                </a:lnTo>
                <a:lnTo>
                  <a:pt x="1089422" y="651481"/>
                </a:lnTo>
                <a:lnTo>
                  <a:pt x="1086644" y="639174"/>
                </a:lnTo>
                <a:lnTo>
                  <a:pt x="1085453" y="632425"/>
                </a:lnTo>
                <a:lnTo>
                  <a:pt x="1083469" y="625676"/>
                </a:lnTo>
                <a:lnTo>
                  <a:pt x="1080691" y="619721"/>
                </a:lnTo>
                <a:lnTo>
                  <a:pt x="1077516" y="613766"/>
                </a:lnTo>
                <a:lnTo>
                  <a:pt x="1074341" y="608605"/>
                </a:lnTo>
                <a:lnTo>
                  <a:pt x="1069975" y="603444"/>
                </a:lnTo>
                <a:lnTo>
                  <a:pt x="1064816" y="598680"/>
                </a:lnTo>
                <a:lnTo>
                  <a:pt x="1058863" y="594710"/>
                </a:lnTo>
                <a:lnTo>
                  <a:pt x="1060450" y="591931"/>
                </a:lnTo>
                <a:lnTo>
                  <a:pt x="1061244" y="589152"/>
                </a:lnTo>
                <a:lnTo>
                  <a:pt x="1061641" y="586373"/>
                </a:lnTo>
                <a:lnTo>
                  <a:pt x="1062038" y="583197"/>
                </a:lnTo>
                <a:lnTo>
                  <a:pt x="1062038" y="580815"/>
                </a:lnTo>
                <a:lnTo>
                  <a:pt x="1061641" y="577639"/>
                </a:lnTo>
                <a:lnTo>
                  <a:pt x="1061244" y="575257"/>
                </a:lnTo>
                <a:lnTo>
                  <a:pt x="1060450" y="572478"/>
                </a:lnTo>
                <a:lnTo>
                  <a:pt x="1059260" y="570096"/>
                </a:lnTo>
                <a:lnTo>
                  <a:pt x="1058069" y="567714"/>
                </a:lnTo>
                <a:lnTo>
                  <a:pt x="1056481" y="565729"/>
                </a:lnTo>
                <a:lnTo>
                  <a:pt x="1054497" y="563347"/>
                </a:lnTo>
                <a:lnTo>
                  <a:pt x="1052513" y="561361"/>
                </a:lnTo>
                <a:lnTo>
                  <a:pt x="1050528" y="559376"/>
                </a:lnTo>
                <a:lnTo>
                  <a:pt x="1047750" y="557788"/>
                </a:lnTo>
                <a:lnTo>
                  <a:pt x="1044972" y="556597"/>
                </a:lnTo>
                <a:lnTo>
                  <a:pt x="1053703" y="550642"/>
                </a:lnTo>
                <a:lnTo>
                  <a:pt x="1049735" y="547069"/>
                </a:lnTo>
                <a:lnTo>
                  <a:pt x="1046560" y="543496"/>
                </a:lnTo>
                <a:lnTo>
                  <a:pt x="1039813" y="535159"/>
                </a:lnTo>
                <a:lnTo>
                  <a:pt x="1034653" y="526822"/>
                </a:lnTo>
                <a:lnTo>
                  <a:pt x="1029494" y="517691"/>
                </a:lnTo>
                <a:lnTo>
                  <a:pt x="1025128" y="508957"/>
                </a:lnTo>
                <a:lnTo>
                  <a:pt x="1020763" y="499429"/>
                </a:lnTo>
                <a:lnTo>
                  <a:pt x="1013222" y="479579"/>
                </a:lnTo>
                <a:lnTo>
                  <a:pt x="1008856" y="470051"/>
                </a:lnTo>
                <a:lnTo>
                  <a:pt x="1004888" y="460523"/>
                </a:lnTo>
                <a:lnTo>
                  <a:pt x="1000125" y="451392"/>
                </a:lnTo>
                <a:lnTo>
                  <a:pt x="995363" y="443055"/>
                </a:lnTo>
                <a:lnTo>
                  <a:pt x="989806" y="434718"/>
                </a:lnTo>
                <a:lnTo>
                  <a:pt x="983060" y="426778"/>
                </a:lnTo>
                <a:lnTo>
                  <a:pt x="979885" y="422808"/>
                </a:lnTo>
                <a:lnTo>
                  <a:pt x="975916" y="419632"/>
                </a:lnTo>
                <a:lnTo>
                  <a:pt x="971947" y="416059"/>
                </a:lnTo>
                <a:lnTo>
                  <a:pt x="967581" y="412883"/>
                </a:lnTo>
                <a:lnTo>
                  <a:pt x="975122" y="416059"/>
                </a:lnTo>
                <a:lnTo>
                  <a:pt x="982266" y="419235"/>
                </a:lnTo>
                <a:lnTo>
                  <a:pt x="996950" y="423999"/>
                </a:lnTo>
                <a:lnTo>
                  <a:pt x="1012031" y="428366"/>
                </a:lnTo>
                <a:lnTo>
                  <a:pt x="1027510" y="431939"/>
                </a:lnTo>
                <a:lnTo>
                  <a:pt x="1042591" y="435909"/>
                </a:lnTo>
                <a:lnTo>
                  <a:pt x="1057672" y="439879"/>
                </a:lnTo>
                <a:lnTo>
                  <a:pt x="1072753" y="444643"/>
                </a:lnTo>
                <a:lnTo>
                  <a:pt x="1080294" y="447422"/>
                </a:lnTo>
                <a:lnTo>
                  <a:pt x="1087438" y="450201"/>
                </a:lnTo>
                <a:lnTo>
                  <a:pt x="1095772" y="453774"/>
                </a:lnTo>
                <a:lnTo>
                  <a:pt x="1103710" y="457744"/>
                </a:lnTo>
                <a:lnTo>
                  <a:pt x="1110853" y="462111"/>
                </a:lnTo>
                <a:lnTo>
                  <a:pt x="1118394" y="466875"/>
                </a:lnTo>
                <a:lnTo>
                  <a:pt x="1125141" y="472036"/>
                </a:lnTo>
                <a:lnTo>
                  <a:pt x="1131888" y="477594"/>
                </a:lnTo>
                <a:lnTo>
                  <a:pt x="1137444" y="483946"/>
                </a:lnTo>
                <a:lnTo>
                  <a:pt x="1143000" y="491092"/>
                </a:lnTo>
                <a:lnTo>
                  <a:pt x="1148556" y="489901"/>
                </a:lnTo>
                <a:lnTo>
                  <a:pt x="1153716" y="489901"/>
                </a:lnTo>
                <a:lnTo>
                  <a:pt x="1158478" y="490298"/>
                </a:lnTo>
                <a:lnTo>
                  <a:pt x="1164035" y="491886"/>
                </a:lnTo>
                <a:lnTo>
                  <a:pt x="1168797" y="493474"/>
                </a:lnTo>
                <a:lnTo>
                  <a:pt x="1173163" y="496650"/>
                </a:lnTo>
                <a:lnTo>
                  <a:pt x="1177131" y="499826"/>
                </a:lnTo>
                <a:lnTo>
                  <a:pt x="1181100" y="503002"/>
                </a:lnTo>
                <a:lnTo>
                  <a:pt x="1185863" y="508957"/>
                </a:lnTo>
                <a:lnTo>
                  <a:pt x="1190625" y="514118"/>
                </a:lnTo>
                <a:lnTo>
                  <a:pt x="1198960" y="525631"/>
                </a:lnTo>
                <a:lnTo>
                  <a:pt x="1207691" y="537541"/>
                </a:lnTo>
                <a:lnTo>
                  <a:pt x="1212056" y="543099"/>
                </a:lnTo>
                <a:lnTo>
                  <a:pt x="1217216" y="548260"/>
                </a:lnTo>
                <a:lnTo>
                  <a:pt x="1220391" y="548260"/>
                </a:lnTo>
                <a:lnTo>
                  <a:pt x="1222772" y="548260"/>
                </a:lnTo>
                <a:lnTo>
                  <a:pt x="1227931" y="549451"/>
                </a:lnTo>
                <a:lnTo>
                  <a:pt x="1232694" y="551833"/>
                </a:lnTo>
                <a:lnTo>
                  <a:pt x="1237060" y="554215"/>
                </a:lnTo>
                <a:lnTo>
                  <a:pt x="1241028" y="557788"/>
                </a:lnTo>
                <a:lnTo>
                  <a:pt x="1244600" y="561759"/>
                </a:lnTo>
                <a:lnTo>
                  <a:pt x="1247775" y="566126"/>
                </a:lnTo>
                <a:lnTo>
                  <a:pt x="1250950" y="570493"/>
                </a:lnTo>
                <a:lnTo>
                  <a:pt x="1260475" y="585182"/>
                </a:lnTo>
                <a:lnTo>
                  <a:pt x="1270397" y="600268"/>
                </a:lnTo>
                <a:lnTo>
                  <a:pt x="1274763" y="608208"/>
                </a:lnTo>
                <a:lnTo>
                  <a:pt x="1278731" y="616148"/>
                </a:lnTo>
                <a:lnTo>
                  <a:pt x="1282303" y="624088"/>
                </a:lnTo>
                <a:lnTo>
                  <a:pt x="1285081" y="632822"/>
                </a:lnTo>
                <a:lnTo>
                  <a:pt x="1287066" y="630440"/>
                </a:lnTo>
                <a:lnTo>
                  <a:pt x="1288653" y="628852"/>
                </a:lnTo>
                <a:lnTo>
                  <a:pt x="1289844" y="628058"/>
                </a:lnTo>
                <a:lnTo>
                  <a:pt x="1291828" y="627264"/>
                </a:lnTo>
                <a:lnTo>
                  <a:pt x="1293416" y="626073"/>
                </a:lnTo>
                <a:lnTo>
                  <a:pt x="1295003" y="626073"/>
                </a:lnTo>
                <a:lnTo>
                  <a:pt x="1296988" y="626073"/>
                </a:lnTo>
                <a:lnTo>
                  <a:pt x="1298575" y="626073"/>
                </a:lnTo>
                <a:lnTo>
                  <a:pt x="1301750" y="627661"/>
                </a:lnTo>
                <a:lnTo>
                  <a:pt x="1305322" y="629646"/>
                </a:lnTo>
                <a:lnTo>
                  <a:pt x="1308100" y="632425"/>
                </a:lnTo>
                <a:lnTo>
                  <a:pt x="1311275" y="635204"/>
                </a:lnTo>
                <a:lnTo>
                  <a:pt x="1314053" y="639174"/>
                </a:lnTo>
                <a:lnTo>
                  <a:pt x="1316831" y="643144"/>
                </a:lnTo>
                <a:lnTo>
                  <a:pt x="1321991" y="651084"/>
                </a:lnTo>
                <a:lnTo>
                  <a:pt x="1329135" y="662597"/>
                </a:lnTo>
                <a:lnTo>
                  <a:pt x="1330722" y="657833"/>
                </a:lnTo>
                <a:lnTo>
                  <a:pt x="1331913" y="653069"/>
                </a:lnTo>
                <a:lnTo>
                  <a:pt x="1332706" y="647908"/>
                </a:lnTo>
                <a:lnTo>
                  <a:pt x="1333897" y="642747"/>
                </a:lnTo>
                <a:lnTo>
                  <a:pt x="1334691" y="630837"/>
                </a:lnTo>
                <a:lnTo>
                  <a:pt x="1334294" y="619324"/>
                </a:lnTo>
                <a:lnTo>
                  <a:pt x="1333103" y="595107"/>
                </a:lnTo>
                <a:lnTo>
                  <a:pt x="1332706" y="582800"/>
                </a:lnTo>
                <a:lnTo>
                  <a:pt x="1332706" y="571286"/>
                </a:lnTo>
                <a:lnTo>
                  <a:pt x="1335485" y="571286"/>
                </a:lnTo>
                <a:lnTo>
                  <a:pt x="1337072" y="571684"/>
                </a:lnTo>
                <a:lnTo>
                  <a:pt x="1339056" y="572478"/>
                </a:lnTo>
                <a:lnTo>
                  <a:pt x="1340644" y="573669"/>
                </a:lnTo>
                <a:lnTo>
                  <a:pt x="1342628" y="577242"/>
                </a:lnTo>
                <a:lnTo>
                  <a:pt x="1345406" y="580815"/>
                </a:lnTo>
                <a:lnTo>
                  <a:pt x="1346994" y="574860"/>
                </a:lnTo>
                <a:lnTo>
                  <a:pt x="1348978" y="568508"/>
                </a:lnTo>
                <a:lnTo>
                  <a:pt x="1349375" y="562552"/>
                </a:lnTo>
                <a:lnTo>
                  <a:pt x="1349772" y="556597"/>
                </a:lnTo>
                <a:lnTo>
                  <a:pt x="1349375" y="550245"/>
                </a:lnTo>
                <a:lnTo>
                  <a:pt x="1348978" y="543893"/>
                </a:lnTo>
                <a:lnTo>
                  <a:pt x="1346994" y="531189"/>
                </a:lnTo>
                <a:lnTo>
                  <a:pt x="1345010" y="518882"/>
                </a:lnTo>
                <a:lnTo>
                  <a:pt x="1343422" y="506178"/>
                </a:lnTo>
                <a:lnTo>
                  <a:pt x="1342628" y="499826"/>
                </a:lnTo>
                <a:lnTo>
                  <a:pt x="1342231" y="493474"/>
                </a:lnTo>
                <a:lnTo>
                  <a:pt x="1342628" y="487519"/>
                </a:lnTo>
                <a:lnTo>
                  <a:pt x="1343819" y="481564"/>
                </a:lnTo>
                <a:lnTo>
                  <a:pt x="1345406" y="481961"/>
                </a:lnTo>
                <a:lnTo>
                  <a:pt x="1346994" y="482358"/>
                </a:lnTo>
                <a:lnTo>
                  <a:pt x="1348978" y="482358"/>
                </a:lnTo>
                <a:lnTo>
                  <a:pt x="1350169" y="481961"/>
                </a:lnTo>
                <a:lnTo>
                  <a:pt x="1351360" y="481167"/>
                </a:lnTo>
                <a:lnTo>
                  <a:pt x="1352947" y="479579"/>
                </a:lnTo>
                <a:lnTo>
                  <a:pt x="1354931" y="476800"/>
                </a:lnTo>
                <a:lnTo>
                  <a:pt x="1356519" y="472830"/>
                </a:lnTo>
                <a:lnTo>
                  <a:pt x="1358503" y="467669"/>
                </a:lnTo>
                <a:lnTo>
                  <a:pt x="1359694" y="462111"/>
                </a:lnTo>
                <a:lnTo>
                  <a:pt x="1360488" y="455759"/>
                </a:lnTo>
                <a:lnTo>
                  <a:pt x="1362075" y="443452"/>
                </a:lnTo>
                <a:lnTo>
                  <a:pt x="1362869" y="430748"/>
                </a:lnTo>
                <a:lnTo>
                  <a:pt x="1363663" y="420823"/>
                </a:lnTo>
                <a:lnTo>
                  <a:pt x="1364456" y="414471"/>
                </a:lnTo>
                <a:lnTo>
                  <a:pt x="1366838" y="414868"/>
                </a:lnTo>
                <a:lnTo>
                  <a:pt x="1369219" y="415662"/>
                </a:lnTo>
                <a:lnTo>
                  <a:pt x="1370806" y="417250"/>
                </a:lnTo>
                <a:lnTo>
                  <a:pt x="1373188" y="419235"/>
                </a:lnTo>
                <a:lnTo>
                  <a:pt x="1376363" y="423602"/>
                </a:lnTo>
                <a:lnTo>
                  <a:pt x="1379538" y="428366"/>
                </a:lnTo>
                <a:lnTo>
                  <a:pt x="1381522" y="429954"/>
                </a:lnTo>
                <a:lnTo>
                  <a:pt x="1383110" y="431542"/>
                </a:lnTo>
                <a:lnTo>
                  <a:pt x="1384697" y="433130"/>
                </a:lnTo>
                <a:lnTo>
                  <a:pt x="1386681" y="433527"/>
                </a:lnTo>
                <a:lnTo>
                  <a:pt x="1388666" y="433527"/>
                </a:lnTo>
                <a:lnTo>
                  <a:pt x="1391444" y="432336"/>
                </a:lnTo>
                <a:lnTo>
                  <a:pt x="1393825" y="430748"/>
                </a:lnTo>
                <a:lnTo>
                  <a:pt x="1396603" y="428366"/>
                </a:lnTo>
                <a:lnTo>
                  <a:pt x="1397000" y="424793"/>
                </a:lnTo>
                <a:lnTo>
                  <a:pt x="1396206" y="420426"/>
                </a:lnTo>
                <a:lnTo>
                  <a:pt x="1394222" y="411692"/>
                </a:lnTo>
                <a:lnTo>
                  <a:pt x="1391444" y="401767"/>
                </a:lnTo>
                <a:lnTo>
                  <a:pt x="1389063" y="391841"/>
                </a:lnTo>
                <a:lnTo>
                  <a:pt x="1388269" y="387077"/>
                </a:lnTo>
                <a:lnTo>
                  <a:pt x="1387872" y="382710"/>
                </a:lnTo>
                <a:lnTo>
                  <a:pt x="1388269" y="378343"/>
                </a:lnTo>
                <a:lnTo>
                  <a:pt x="1389063" y="374373"/>
                </a:lnTo>
                <a:lnTo>
                  <a:pt x="1389856" y="372785"/>
                </a:lnTo>
                <a:lnTo>
                  <a:pt x="1391047" y="371197"/>
                </a:lnTo>
                <a:lnTo>
                  <a:pt x="1392238" y="369609"/>
                </a:lnTo>
                <a:lnTo>
                  <a:pt x="1393428" y="368418"/>
                </a:lnTo>
                <a:lnTo>
                  <a:pt x="1395413" y="367624"/>
                </a:lnTo>
                <a:lnTo>
                  <a:pt x="1397397" y="366433"/>
                </a:lnTo>
                <a:lnTo>
                  <a:pt x="1400175" y="365639"/>
                </a:lnTo>
                <a:lnTo>
                  <a:pt x="1402556" y="365242"/>
                </a:lnTo>
                <a:lnTo>
                  <a:pt x="1401763" y="364051"/>
                </a:lnTo>
                <a:lnTo>
                  <a:pt x="1400969" y="362463"/>
                </a:lnTo>
                <a:lnTo>
                  <a:pt x="1400572" y="357699"/>
                </a:lnTo>
                <a:lnTo>
                  <a:pt x="1400175" y="350950"/>
                </a:lnTo>
                <a:lnTo>
                  <a:pt x="1400572" y="344201"/>
                </a:lnTo>
                <a:lnTo>
                  <a:pt x="1401366" y="336658"/>
                </a:lnTo>
                <a:lnTo>
                  <a:pt x="1402160" y="330306"/>
                </a:lnTo>
                <a:lnTo>
                  <a:pt x="1402556" y="325542"/>
                </a:lnTo>
                <a:lnTo>
                  <a:pt x="1403350" y="322763"/>
                </a:lnTo>
                <a:lnTo>
                  <a:pt x="1406525" y="321969"/>
                </a:lnTo>
                <a:lnTo>
                  <a:pt x="1409700" y="321969"/>
                </a:lnTo>
                <a:lnTo>
                  <a:pt x="1412081" y="322366"/>
                </a:lnTo>
                <a:lnTo>
                  <a:pt x="1414463" y="323557"/>
                </a:lnTo>
                <a:lnTo>
                  <a:pt x="1416050" y="325145"/>
                </a:lnTo>
                <a:lnTo>
                  <a:pt x="1418035" y="326733"/>
                </a:lnTo>
                <a:lnTo>
                  <a:pt x="1421606" y="330703"/>
                </a:lnTo>
                <a:lnTo>
                  <a:pt x="1424781" y="333879"/>
                </a:lnTo>
                <a:lnTo>
                  <a:pt x="1426369" y="335070"/>
                </a:lnTo>
                <a:lnTo>
                  <a:pt x="1428750" y="335467"/>
                </a:lnTo>
                <a:lnTo>
                  <a:pt x="1430338" y="335467"/>
                </a:lnTo>
                <a:lnTo>
                  <a:pt x="1432322" y="334673"/>
                </a:lnTo>
                <a:lnTo>
                  <a:pt x="1435100" y="332688"/>
                </a:lnTo>
                <a:lnTo>
                  <a:pt x="1437878" y="329909"/>
                </a:lnTo>
                <a:lnTo>
                  <a:pt x="1436688" y="324748"/>
                </a:lnTo>
                <a:lnTo>
                  <a:pt x="1435894" y="319984"/>
                </a:lnTo>
                <a:lnTo>
                  <a:pt x="1435497" y="310853"/>
                </a:lnTo>
                <a:lnTo>
                  <a:pt x="1435894" y="302119"/>
                </a:lnTo>
                <a:lnTo>
                  <a:pt x="1436291" y="293385"/>
                </a:lnTo>
                <a:lnTo>
                  <a:pt x="1437481" y="285048"/>
                </a:lnTo>
                <a:lnTo>
                  <a:pt x="1438275" y="276711"/>
                </a:lnTo>
                <a:lnTo>
                  <a:pt x="1438672" y="268374"/>
                </a:lnTo>
                <a:lnTo>
                  <a:pt x="1437878" y="259243"/>
                </a:lnTo>
                <a:lnTo>
                  <a:pt x="1439466" y="259243"/>
                </a:lnTo>
                <a:lnTo>
                  <a:pt x="1441450" y="260037"/>
                </a:lnTo>
                <a:lnTo>
                  <a:pt x="1444625" y="262022"/>
                </a:lnTo>
                <a:lnTo>
                  <a:pt x="1450975" y="267183"/>
                </a:lnTo>
                <a:lnTo>
                  <a:pt x="1454547" y="269168"/>
                </a:lnTo>
                <a:lnTo>
                  <a:pt x="1455738" y="269565"/>
                </a:lnTo>
                <a:lnTo>
                  <a:pt x="1457722" y="269565"/>
                </a:lnTo>
                <a:lnTo>
                  <a:pt x="1459310" y="269565"/>
                </a:lnTo>
                <a:lnTo>
                  <a:pt x="1461294" y="268374"/>
                </a:lnTo>
                <a:lnTo>
                  <a:pt x="1462881" y="266786"/>
                </a:lnTo>
                <a:lnTo>
                  <a:pt x="1464866" y="264404"/>
                </a:lnTo>
                <a:lnTo>
                  <a:pt x="1460103" y="256861"/>
                </a:lnTo>
                <a:lnTo>
                  <a:pt x="1456928" y="249318"/>
                </a:lnTo>
                <a:lnTo>
                  <a:pt x="1455341" y="245348"/>
                </a:lnTo>
                <a:lnTo>
                  <a:pt x="1454150" y="241378"/>
                </a:lnTo>
                <a:lnTo>
                  <a:pt x="1453356" y="237011"/>
                </a:lnTo>
                <a:lnTo>
                  <a:pt x="1452563" y="233040"/>
                </a:lnTo>
                <a:lnTo>
                  <a:pt x="1452166" y="224703"/>
                </a:lnTo>
                <a:lnTo>
                  <a:pt x="1452563" y="216366"/>
                </a:lnTo>
                <a:lnTo>
                  <a:pt x="1454150" y="207632"/>
                </a:lnTo>
                <a:lnTo>
                  <a:pt x="1456928" y="198898"/>
                </a:lnTo>
                <a:lnTo>
                  <a:pt x="1462485" y="207235"/>
                </a:lnTo>
                <a:lnTo>
                  <a:pt x="1464072" y="202074"/>
                </a:lnTo>
                <a:lnTo>
                  <a:pt x="1465263" y="196119"/>
                </a:lnTo>
                <a:lnTo>
                  <a:pt x="1466453" y="190958"/>
                </a:lnTo>
                <a:lnTo>
                  <a:pt x="1467247" y="185400"/>
                </a:lnTo>
                <a:lnTo>
                  <a:pt x="1468041" y="174284"/>
                </a:lnTo>
                <a:lnTo>
                  <a:pt x="1467644" y="162771"/>
                </a:lnTo>
                <a:lnTo>
                  <a:pt x="1466453" y="140539"/>
                </a:lnTo>
                <a:lnTo>
                  <a:pt x="1466453" y="129423"/>
                </a:lnTo>
                <a:lnTo>
                  <a:pt x="1466453" y="118307"/>
                </a:lnTo>
                <a:lnTo>
                  <a:pt x="1466850" y="114734"/>
                </a:lnTo>
                <a:lnTo>
                  <a:pt x="1467644" y="111955"/>
                </a:lnTo>
                <a:lnTo>
                  <a:pt x="1469231" y="106000"/>
                </a:lnTo>
                <a:lnTo>
                  <a:pt x="1472010" y="100442"/>
                </a:lnTo>
                <a:lnTo>
                  <a:pt x="1474788" y="95281"/>
                </a:lnTo>
                <a:lnTo>
                  <a:pt x="1477566" y="90517"/>
                </a:lnTo>
                <a:lnTo>
                  <a:pt x="1479153" y="85356"/>
                </a:lnTo>
                <a:lnTo>
                  <a:pt x="1480344" y="82577"/>
                </a:lnTo>
                <a:lnTo>
                  <a:pt x="1480741" y="80195"/>
                </a:lnTo>
                <a:lnTo>
                  <a:pt x="1480741" y="77416"/>
                </a:lnTo>
                <a:lnTo>
                  <a:pt x="1480344" y="74636"/>
                </a:lnTo>
                <a:lnTo>
                  <a:pt x="1479550" y="69873"/>
                </a:lnTo>
                <a:lnTo>
                  <a:pt x="1479153" y="65108"/>
                </a:lnTo>
                <a:lnTo>
                  <a:pt x="1479153" y="60344"/>
                </a:lnTo>
                <a:lnTo>
                  <a:pt x="1479550" y="55580"/>
                </a:lnTo>
                <a:lnTo>
                  <a:pt x="1481138" y="46846"/>
                </a:lnTo>
                <a:lnTo>
                  <a:pt x="1482725" y="38112"/>
                </a:lnTo>
                <a:lnTo>
                  <a:pt x="1485106" y="28981"/>
                </a:lnTo>
                <a:lnTo>
                  <a:pt x="1487091" y="19850"/>
                </a:lnTo>
                <a:lnTo>
                  <a:pt x="1488678" y="10322"/>
                </a:lnTo>
                <a:lnTo>
                  <a:pt x="1489472" y="5161"/>
                </a:lnTo>
                <a:lnTo>
                  <a:pt x="1489869" y="0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85083" y="2196147"/>
            <a:ext cx="5924401" cy="555076"/>
            <a:chOff x="2442931" y="2404693"/>
            <a:chExt cx="5924401" cy="555076"/>
          </a:xfrm>
          <a:solidFill>
            <a:srgbClr val="663300"/>
          </a:solidFill>
        </p:grpSpPr>
        <p:sp>
          <p:nvSpPr>
            <p:cNvPr id="11" name="圆角矩形 10"/>
            <p:cNvSpPr/>
            <p:nvPr/>
          </p:nvSpPr>
          <p:spPr>
            <a:xfrm>
              <a:off x="4119332" y="2404693"/>
              <a:ext cx="4248000" cy="555076"/>
            </a:xfrm>
            <a:prstGeom prst="roundRect">
              <a:avLst/>
            </a:prstGeom>
            <a:grpFill/>
            <a:ln w="28575">
              <a:solidFill>
                <a:srgbClr val="2A1500"/>
              </a:solidFill>
            </a:ln>
          </p:spPr>
          <p:txBody>
            <a:bodyPr wrap="none" anchor="ctr">
              <a:noAutofit/>
            </a:bodyPr>
            <a:lstStyle/>
            <a:p>
              <a:pPr marL="179705"/>
              <a:r>
                <a:rPr lang="en-US" altLang="zh-CN" sz="2000">
                  <a:solidFill>
                    <a:schemeClr val="bg1"/>
                  </a:solidFill>
                  <a:latin typeface="Eras Demi ITC" panose="020b0805030504020804" pitchFamily="34" charset="0"/>
                  <a:ea typeface="微软雅黑" panose="020b0503020204020204" pitchFamily="34" charset="-122"/>
                </a:rPr>
                <a:t>Creative home theme</a:t>
              </a:r>
              <a:endParaRPr lang="zh-CN" altLang="zh-CN" sz="2000" kern="100">
                <a:solidFill>
                  <a:schemeClr val="bg1"/>
                </a:solidFill>
                <a:latin typeface="Eras Demi ITC" panose="020b08050305040208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2442931" y="2404693"/>
              <a:ext cx="1519469" cy="555076"/>
            </a:xfrm>
            <a:prstGeom prst="roundRect">
              <a:avLst/>
            </a:prstGeom>
            <a:grpFill/>
            <a:ln w="28575">
              <a:solidFill>
                <a:srgbClr val="2A1500"/>
              </a:solidFill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2000" kern="100">
                  <a:solidFill>
                    <a:schemeClr val="bg1"/>
                  </a:solidFill>
                  <a:latin typeface="Eras Demi ITC" panose="020b0805030504020804" pitchFamily="34" charset="0"/>
                  <a:ea typeface="微软雅黑" panose="020b0503020204020204" pitchFamily="34" charset="-122"/>
                </a:rPr>
                <a:t>Part 01</a:t>
              </a:r>
              <a:endParaRPr lang="zh-CN" altLang="zh-CN" sz="2000" kern="100">
                <a:solidFill>
                  <a:schemeClr val="bg1"/>
                </a:solidFill>
                <a:latin typeface="Eras Demi ITC" panose="020b08050305040208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85083" y="2955473"/>
            <a:ext cx="5924401" cy="555076"/>
            <a:chOff x="2442931" y="3164019"/>
            <a:chExt cx="5924401" cy="555076"/>
          </a:xfrm>
          <a:solidFill>
            <a:srgbClr val="663300"/>
          </a:solidFill>
        </p:grpSpPr>
        <p:sp>
          <p:nvSpPr>
            <p:cNvPr id="28" name="圆角矩形 27"/>
            <p:cNvSpPr/>
            <p:nvPr/>
          </p:nvSpPr>
          <p:spPr>
            <a:xfrm>
              <a:off x="4119332" y="3164019"/>
              <a:ext cx="4248000" cy="555076"/>
            </a:xfrm>
            <a:prstGeom prst="roundRect">
              <a:avLst/>
            </a:prstGeom>
            <a:grpFill/>
            <a:ln w="28575">
              <a:noFill/>
            </a:ln>
          </p:spPr>
          <p:txBody>
            <a:bodyPr wrap="none" anchor="ctr">
              <a:noAutofit/>
            </a:bodyPr>
            <a:lstStyle/>
            <a:p>
              <a:pPr marL="179705" lvl="0"/>
              <a:r>
                <a:rPr lang="en-US" altLang="zh-CN" sz="2000">
                  <a:solidFill>
                    <a:schemeClr val="bg1"/>
                  </a:solidFill>
                  <a:latin typeface="Eras Demi ITC" panose="020b0805030504020804" pitchFamily="34" charset="0"/>
                  <a:ea typeface="微软雅黑" panose="020b0503020204020204" pitchFamily="34" charset="-122"/>
                </a:rPr>
                <a:t>Creative home theme</a:t>
              </a:r>
              <a:endParaRPr lang="zh-CN" altLang="zh-CN" sz="2000">
                <a:solidFill>
                  <a:schemeClr val="bg1"/>
                </a:solidFill>
                <a:latin typeface="Eras Demi ITC" panose="020b08050305040208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442931" y="3164019"/>
              <a:ext cx="1519469" cy="555076"/>
            </a:xfrm>
            <a:prstGeom prst="roundRect">
              <a:avLst/>
            </a:prstGeom>
            <a:grpFill/>
            <a:ln w="28575">
              <a:noFill/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2000" kern="100">
                  <a:solidFill>
                    <a:schemeClr val="bg1"/>
                  </a:solidFill>
                  <a:latin typeface="Eras Demi ITC" panose="020b0805030504020804" pitchFamily="34" charset="0"/>
                  <a:ea typeface="微软雅黑" panose="020b0503020204020204" pitchFamily="34" charset="-122"/>
                </a:rPr>
                <a:t>Part 02</a:t>
              </a:r>
              <a:endParaRPr lang="zh-CN" altLang="zh-CN" sz="2000" kern="100">
                <a:solidFill>
                  <a:schemeClr val="bg1"/>
                </a:solidFill>
                <a:latin typeface="Eras Demi ITC" panose="020b08050305040208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85083" y="3714799"/>
            <a:ext cx="5924401" cy="555076"/>
            <a:chOff x="2442931" y="3923345"/>
            <a:chExt cx="5924401" cy="555076"/>
          </a:xfrm>
          <a:solidFill>
            <a:srgbClr val="663300"/>
          </a:solidFill>
        </p:grpSpPr>
        <p:sp>
          <p:nvSpPr>
            <p:cNvPr id="29" name="圆角矩形 28"/>
            <p:cNvSpPr/>
            <p:nvPr/>
          </p:nvSpPr>
          <p:spPr>
            <a:xfrm>
              <a:off x="4119332" y="3923345"/>
              <a:ext cx="4248000" cy="555076"/>
            </a:xfrm>
            <a:prstGeom prst="roundRect">
              <a:avLst/>
            </a:prstGeom>
            <a:grpFill/>
            <a:ln w="28575">
              <a:noFill/>
            </a:ln>
          </p:spPr>
          <p:txBody>
            <a:bodyPr wrap="none" anchor="ctr">
              <a:noAutofit/>
            </a:bodyPr>
            <a:lstStyle/>
            <a:p>
              <a:pPr marL="179705"/>
              <a:r>
                <a:rPr lang="en-US" altLang="zh-CN" sz="2000">
                  <a:solidFill>
                    <a:schemeClr val="bg1"/>
                  </a:solidFill>
                  <a:latin typeface="Eras Demi ITC" panose="020b0805030504020804" pitchFamily="34" charset="0"/>
                  <a:ea typeface="微软雅黑" panose="020b0503020204020204" pitchFamily="34" charset="-122"/>
                </a:rPr>
                <a:t>Creative home theme</a:t>
              </a:r>
              <a:endParaRPr lang="zh-CN" altLang="zh-CN" sz="2000" kern="2200">
                <a:solidFill>
                  <a:schemeClr val="bg1"/>
                </a:solidFill>
                <a:latin typeface="Eras Demi ITC" panose="020b0805030504020804" pitchFamily="34" charset="0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442931" y="3923345"/>
              <a:ext cx="1519469" cy="555076"/>
            </a:xfrm>
            <a:prstGeom prst="roundRect">
              <a:avLst/>
            </a:prstGeom>
            <a:grpFill/>
            <a:ln w="28575">
              <a:noFill/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2000" kern="100">
                  <a:solidFill>
                    <a:schemeClr val="bg1"/>
                  </a:solidFill>
                  <a:latin typeface="Eras Demi ITC" panose="020b0805030504020804" pitchFamily="34" charset="0"/>
                  <a:ea typeface="微软雅黑" panose="020b0503020204020204" pitchFamily="34" charset="-122"/>
                </a:rPr>
                <a:t>Part 03</a:t>
              </a:r>
              <a:endParaRPr lang="zh-CN" altLang="zh-CN" sz="2000" kern="100">
                <a:solidFill>
                  <a:schemeClr val="bg1"/>
                </a:solidFill>
                <a:latin typeface="Eras Demi ITC" panose="020b08050305040208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86478" y="4474126"/>
            <a:ext cx="5924401" cy="555076"/>
            <a:chOff x="2444326" y="4682672"/>
            <a:chExt cx="5924401" cy="555076"/>
          </a:xfrm>
          <a:solidFill>
            <a:srgbClr val="663300"/>
          </a:solidFill>
        </p:grpSpPr>
        <p:sp>
          <p:nvSpPr>
            <p:cNvPr id="30" name="圆角矩形 29"/>
            <p:cNvSpPr/>
            <p:nvPr/>
          </p:nvSpPr>
          <p:spPr>
            <a:xfrm>
              <a:off x="4120727" y="4682672"/>
              <a:ext cx="4248000" cy="555076"/>
            </a:xfrm>
            <a:prstGeom prst="roundRect">
              <a:avLst/>
            </a:prstGeom>
            <a:grpFill/>
            <a:ln w="28575">
              <a:noFill/>
            </a:ln>
          </p:spPr>
          <p:txBody>
            <a:bodyPr wrap="none" anchor="ctr">
              <a:noAutofit/>
            </a:bodyPr>
            <a:lstStyle/>
            <a:p>
              <a:pPr marL="179705"/>
              <a:r>
                <a:rPr lang="en-US" altLang="zh-CN" sz="2000">
                  <a:solidFill>
                    <a:schemeClr val="bg1"/>
                  </a:solidFill>
                  <a:latin typeface="Eras Demi ITC" panose="020b0805030504020804" pitchFamily="34" charset="0"/>
                  <a:ea typeface="微软雅黑" panose="020b0503020204020204" pitchFamily="34" charset="-122"/>
                </a:rPr>
                <a:t>Creative home theme</a:t>
              </a:r>
              <a:endParaRPr lang="zh-CN" altLang="zh-CN" sz="2000" kern="100">
                <a:solidFill>
                  <a:schemeClr val="bg1"/>
                </a:solidFill>
                <a:latin typeface="Eras Demi ITC" panose="020b08050305040208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444326" y="4682672"/>
              <a:ext cx="1519469" cy="555076"/>
            </a:xfrm>
            <a:prstGeom prst="roundRect">
              <a:avLst/>
            </a:prstGeom>
            <a:grpFill/>
            <a:ln w="28575">
              <a:noFill/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2000" kern="100">
                  <a:solidFill>
                    <a:schemeClr val="bg1"/>
                  </a:solidFill>
                  <a:latin typeface="Eras Demi ITC" panose="020b0805030504020804" pitchFamily="34" charset="0"/>
                  <a:ea typeface="微软雅黑" panose="020b0503020204020204" pitchFamily="34" charset="-122"/>
                </a:rPr>
                <a:t>Part 04</a:t>
              </a:r>
              <a:endParaRPr lang="zh-CN" altLang="zh-CN" sz="2000" kern="100">
                <a:solidFill>
                  <a:schemeClr val="bg1"/>
                </a:solidFill>
                <a:latin typeface="Eras Demi ITC" panose="020b08050305040208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 animBg="1"/>
      <p:bldP spid="19" grpId="0"/>
    </p:bldLst>
  </p:timing>
</p:sld>
</file>

<file path=ppt/slides/slide20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Shape"/>
          <p:cNvSpPr/>
          <p:nvPr/>
        </p:nvSpPr>
        <p:spPr>
          <a:xfrm>
            <a:off x="4105700" y="727714"/>
            <a:ext cx="3980600" cy="3980600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093964" y="1989000"/>
            <a:ext cx="1440000" cy="1440000"/>
          </a:xfrm>
          <a:prstGeom prst="ellipse">
            <a:avLst/>
          </a:pr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86589" y="3656531"/>
            <a:ext cx="1440000" cy="1440000"/>
          </a:xfrm>
          <a:prstGeom prst="ellipse">
            <a:avLst/>
          </a:pr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718972" y="1989000"/>
            <a:ext cx="1440000" cy="1440000"/>
          </a:xfrm>
          <a:prstGeom prst="ellipse">
            <a:avLst/>
          </a:pr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98251" y="2193287"/>
            <a:ext cx="1031426" cy="103142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endParaRPr lang="zh-CN" altLang="en-US" sz="40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23259" y="2193287"/>
            <a:ext cx="1031426" cy="103142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endParaRPr lang="zh-CN" altLang="en-US" sz="36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90876" y="3860818"/>
            <a:ext cx="1031426" cy="103142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</a:t>
            </a:r>
            <a:endParaRPr lang="zh-CN" altLang="en-US" sz="40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5158" y="2298643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</a:t>
            </a:r>
          </a:p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1635" y="2968708"/>
            <a:ext cx="2438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79587" y="2298643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</a:t>
            </a:r>
          </a:p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02417" y="2968708"/>
            <a:ext cx="2438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46725" y="5246690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ctr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58817" y="5683162"/>
            <a:ext cx="52743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KSO_Shape"/>
          <p:cNvSpPr/>
          <p:nvPr/>
        </p:nvSpPr>
        <p:spPr bwMode="auto">
          <a:xfrm>
            <a:off x="2253906" y="1813271"/>
            <a:ext cx="1800225" cy="1800225"/>
          </a:xfrm>
          <a:custGeom>
            <a:gdLst>
              <a:gd name="T0" fmla="*/ 1799508 w 3431"/>
              <a:gd name="T1" fmla="*/ 1498757 h 3432"/>
              <a:gd name="T2" fmla="*/ 1485866 w 3431"/>
              <a:gd name="T3" fmla="*/ 1800397 h 3432"/>
              <a:gd name="T4" fmla="*/ 1331667 w 3431"/>
              <a:gd name="T5" fmla="*/ 1800397 h 3432"/>
              <a:gd name="T6" fmla="*/ 1187434 w 3431"/>
              <a:gd name="T7" fmla="*/ 1800397 h 3432"/>
              <a:gd name="T8" fmla="*/ 313118 w 3431"/>
              <a:gd name="T9" fmla="*/ 1800397 h 3432"/>
              <a:gd name="T10" fmla="*/ 0 w 3431"/>
              <a:gd name="T11" fmla="*/ 1498757 h 3432"/>
              <a:gd name="T12" fmla="*/ 0 w 3431"/>
              <a:gd name="T13" fmla="*/ 903871 h 3432"/>
              <a:gd name="T14" fmla="*/ 0 w 3431"/>
              <a:gd name="T15" fmla="*/ 903871 h 3432"/>
              <a:gd name="T16" fmla="*/ 0 w 3431"/>
              <a:gd name="T17" fmla="*/ 301640 h 3432"/>
              <a:gd name="T18" fmla="*/ 301054 w 3431"/>
              <a:gd name="T19" fmla="*/ 0 h 3432"/>
              <a:gd name="T20" fmla="*/ 703334 w 3431"/>
              <a:gd name="T21" fmla="*/ 0 h 3432"/>
              <a:gd name="T22" fmla="*/ 986032 w 3431"/>
              <a:gd name="T23" fmla="*/ 215082 h 3432"/>
              <a:gd name="T24" fmla="*/ 1485866 w 3431"/>
              <a:gd name="T25" fmla="*/ 215082 h 3432"/>
              <a:gd name="T26" fmla="*/ 1799508 w 3431"/>
              <a:gd name="T27" fmla="*/ 502558 h 3432"/>
              <a:gd name="T28" fmla="*/ 1799508 w 3431"/>
              <a:gd name="T29" fmla="*/ 903871 h 3432"/>
              <a:gd name="T30" fmla="*/ 1799508 w 3431"/>
              <a:gd name="T31" fmla="*/ 903871 h 3432"/>
              <a:gd name="T32" fmla="*/ 1799508 w 3431"/>
              <a:gd name="T33" fmla="*/ 1498757 h 3432"/>
              <a:gd name="T34" fmla="*/ 179898 w 3431"/>
              <a:gd name="T35" fmla="*/ 1516593 h 3432"/>
              <a:gd name="T36" fmla="*/ 280075 w 3431"/>
              <a:gd name="T37" fmla="*/ 1617315 h 3432"/>
              <a:gd name="T38" fmla="*/ 1187434 w 3431"/>
              <a:gd name="T39" fmla="*/ 1617315 h 3432"/>
              <a:gd name="T40" fmla="*/ 1331667 w 3431"/>
              <a:gd name="T41" fmla="*/ 1617315 h 3432"/>
              <a:gd name="T42" fmla="*/ 1518909 w 3431"/>
              <a:gd name="T43" fmla="*/ 1617315 h 3432"/>
              <a:gd name="T44" fmla="*/ 1619610 w 3431"/>
              <a:gd name="T45" fmla="*/ 1516593 h 3432"/>
              <a:gd name="T46" fmla="*/ 1619610 w 3431"/>
              <a:gd name="T47" fmla="*/ 972067 h 3432"/>
              <a:gd name="T48" fmla="*/ 1619610 w 3431"/>
              <a:gd name="T49" fmla="*/ 930625 h 3432"/>
              <a:gd name="T50" fmla="*/ 1518909 w 3431"/>
              <a:gd name="T51" fmla="*/ 830428 h 3432"/>
              <a:gd name="T52" fmla="*/ 1331667 w 3431"/>
              <a:gd name="T53" fmla="*/ 830428 h 3432"/>
              <a:gd name="T54" fmla="*/ 1187434 w 3431"/>
              <a:gd name="T55" fmla="*/ 830428 h 3432"/>
              <a:gd name="T56" fmla="*/ 280075 w 3431"/>
              <a:gd name="T57" fmla="*/ 830428 h 3432"/>
              <a:gd name="T58" fmla="*/ 260145 w 3431"/>
              <a:gd name="T59" fmla="*/ 832526 h 3432"/>
              <a:gd name="T60" fmla="*/ 250704 w 3431"/>
              <a:gd name="T61" fmla="*/ 835149 h 3432"/>
              <a:gd name="T62" fmla="*/ 241263 w 3431"/>
              <a:gd name="T63" fmla="*/ 838297 h 3432"/>
              <a:gd name="T64" fmla="*/ 228151 w 3431"/>
              <a:gd name="T65" fmla="*/ 845116 h 3432"/>
              <a:gd name="T66" fmla="*/ 223955 w 3431"/>
              <a:gd name="T67" fmla="*/ 847215 h 3432"/>
              <a:gd name="T68" fmla="*/ 209794 w 3431"/>
              <a:gd name="T69" fmla="*/ 859280 h 3432"/>
              <a:gd name="T70" fmla="*/ 209270 w 3431"/>
              <a:gd name="T71" fmla="*/ 859805 h 3432"/>
              <a:gd name="T72" fmla="*/ 179898 w 3431"/>
              <a:gd name="T73" fmla="*/ 930625 h 3432"/>
              <a:gd name="T74" fmla="*/ 179898 w 3431"/>
              <a:gd name="T75" fmla="*/ 972067 h 3432"/>
              <a:gd name="T76" fmla="*/ 179898 w 3431"/>
              <a:gd name="T77" fmla="*/ 972067 h 3432"/>
              <a:gd name="T78" fmla="*/ 179898 w 3431"/>
              <a:gd name="T79" fmla="*/ 1516593 h 3432"/>
              <a:gd name="T80" fmla="*/ 1518909 w 3431"/>
              <a:gd name="T81" fmla="*/ 429116 h 3432"/>
              <a:gd name="T82" fmla="*/ 791448 w 3431"/>
              <a:gd name="T83" fmla="*/ 429116 h 3432"/>
              <a:gd name="T84" fmla="*/ 791448 w 3431"/>
              <a:gd name="T85" fmla="*/ 313706 h 3432"/>
              <a:gd name="T86" fmla="*/ 691271 w 3431"/>
              <a:gd name="T87" fmla="*/ 212984 h 3432"/>
              <a:gd name="T88" fmla="*/ 280075 w 3431"/>
              <a:gd name="T89" fmla="*/ 212984 h 3432"/>
              <a:gd name="T90" fmla="*/ 179898 w 3431"/>
              <a:gd name="T91" fmla="*/ 313706 h 3432"/>
              <a:gd name="T92" fmla="*/ 179898 w 3431"/>
              <a:gd name="T93" fmla="*/ 639477 h 3432"/>
              <a:gd name="T94" fmla="*/ 210318 w 3431"/>
              <a:gd name="T95" fmla="*/ 627936 h 3432"/>
              <a:gd name="T96" fmla="*/ 211892 w 3431"/>
              <a:gd name="T97" fmla="*/ 627411 h 3432"/>
              <a:gd name="T98" fmla="*/ 241263 w 3431"/>
              <a:gd name="T99" fmla="*/ 619542 h 3432"/>
              <a:gd name="T100" fmla="*/ 245983 w 3431"/>
              <a:gd name="T101" fmla="*/ 618493 h 3432"/>
              <a:gd name="T102" fmla="*/ 273257 w 3431"/>
              <a:gd name="T103" fmla="*/ 613772 h 3432"/>
              <a:gd name="T104" fmla="*/ 279550 w 3431"/>
              <a:gd name="T105" fmla="*/ 612723 h 3432"/>
              <a:gd name="T106" fmla="*/ 313118 w 3431"/>
              <a:gd name="T107" fmla="*/ 611149 h 3432"/>
              <a:gd name="T108" fmla="*/ 1187434 w 3431"/>
              <a:gd name="T109" fmla="*/ 611149 h 3432"/>
              <a:gd name="T110" fmla="*/ 1331667 w 3431"/>
              <a:gd name="T111" fmla="*/ 611149 h 3432"/>
              <a:gd name="T112" fmla="*/ 1485866 w 3431"/>
              <a:gd name="T113" fmla="*/ 611149 h 3432"/>
              <a:gd name="T114" fmla="*/ 1619610 w 3431"/>
              <a:gd name="T115" fmla="*/ 639477 h 3432"/>
              <a:gd name="T116" fmla="*/ 1619610 w 3431"/>
              <a:gd name="T117" fmla="*/ 529313 h 3432"/>
              <a:gd name="T118" fmla="*/ 1518909 w 3431"/>
              <a:gd name="T119" fmla="*/ 429116 h 343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31" h="3432">
                <a:moveTo>
                  <a:pt x="3431" y="2857"/>
                </a:moveTo>
                <a:cubicBezTo>
                  <a:pt x="3431" y="3174"/>
                  <a:pt x="3151" y="3432"/>
                  <a:pt x="2833" y="3432"/>
                </a:cubicBezTo>
                <a:cubicBezTo>
                  <a:pt x="2539" y="3432"/>
                  <a:pt x="2539" y="3432"/>
                  <a:pt x="2539" y="3432"/>
                </a:cubicBezTo>
                <a:cubicBezTo>
                  <a:pt x="2264" y="3432"/>
                  <a:pt x="2264" y="3432"/>
                  <a:pt x="2264" y="3432"/>
                </a:cubicBezTo>
                <a:cubicBezTo>
                  <a:pt x="597" y="3432"/>
                  <a:pt x="597" y="3432"/>
                  <a:pt x="597" y="3432"/>
                </a:cubicBezTo>
                <a:cubicBezTo>
                  <a:pt x="280" y="3432"/>
                  <a:pt x="0" y="3174"/>
                  <a:pt x="0" y="2857"/>
                </a:cubicBezTo>
                <a:cubicBezTo>
                  <a:pt x="0" y="1723"/>
                  <a:pt x="0" y="1723"/>
                  <a:pt x="0" y="1723"/>
                </a:cubicBezTo>
                <a:cubicBezTo>
                  <a:pt x="0" y="1723"/>
                  <a:pt x="0" y="1723"/>
                  <a:pt x="0" y="1723"/>
                </a:cubicBezTo>
                <a:cubicBezTo>
                  <a:pt x="0" y="575"/>
                  <a:pt x="0" y="575"/>
                  <a:pt x="0" y="575"/>
                </a:cubicBezTo>
                <a:cubicBezTo>
                  <a:pt x="0" y="257"/>
                  <a:pt x="257" y="0"/>
                  <a:pt x="574" y="0"/>
                </a:cubicBezTo>
                <a:cubicBezTo>
                  <a:pt x="1341" y="0"/>
                  <a:pt x="1341" y="0"/>
                  <a:pt x="1341" y="0"/>
                </a:cubicBezTo>
                <a:cubicBezTo>
                  <a:pt x="1591" y="0"/>
                  <a:pt x="1801" y="187"/>
                  <a:pt x="1880" y="410"/>
                </a:cubicBezTo>
                <a:cubicBezTo>
                  <a:pt x="2833" y="410"/>
                  <a:pt x="2833" y="410"/>
                  <a:pt x="2833" y="410"/>
                </a:cubicBezTo>
                <a:cubicBezTo>
                  <a:pt x="3151" y="410"/>
                  <a:pt x="3431" y="641"/>
                  <a:pt x="3431" y="958"/>
                </a:cubicBezTo>
                <a:cubicBezTo>
                  <a:pt x="3431" y="1723"/>
                  <a:pt x="3431" y="1723"/>
                  <a:pt x="3431" y="1723"/>
                </a:cubicBezTo>
                <a:cubicBezTo>
                  <a:pt x="3431" y="1723"/>
                  <a:pt x="3431" y="1723"/>
                  <a:pt x="3431" y="1723"/>
                </a:cubicBezTo>
                <a:lnTo>
                  <a:pt x="3431" y="2857"/>
                </a:lnTo>
                <a:close/>
                <a:moveTo>
                  <a:pt x="343" y="2891"/>
                </a:moveTo>
                <a:cubicBezTo>
                  <a:pt x="343" y="2997"/>
                  <a:pt x="429" y="3083"/>
                  <a:pt x="534" y="3083"/>
                </a:cubicBezTo>
                <a:cubicBezTo>
                  <a:pt x="2264" y="3083"/>
                  <a:pt x="2264" y="3083"/>
                  <a:pt x="2264" y="3083"/>
                </a:cubicBezTo>
                <a:cubicBezTo>
                  <a:pt x="2539" y="3083"/>
                  <a:pt x="2539" y="3083"/>
                  <a:pt x="2539" y="3083"/>
                </a:cubicBezTo>
                <a:cubicBezTo>
                  <a:pt x="2896" y="3083"/>
                  <a:pt x="2896" y="3083"/>
                  <a:pt x="2896" y="3083"/>
                </a:cubicBezTo>
                <a:cubicBezTo>
                  <a:pt x="3002" y="3083"/>
                  <a:pt x="3088" y="2997"/>
                  <a:pt x="3088" y="2891"/>
                </a:cubicBezTo>
                <a:cubicBezTo>
                  <a:pt x="3088" y="1853"/>
                  <a:pt x="3088" y="1853"/>
                  <a:pt x="3088" y="1853"/>
                </a:cubicBezTo>
                <a:cubicBezTo>
                  <a:pt x="3088" y="1774"/>
                  <a:pt x="3088" y="1774"/>
                  <a:pt x="3088" y="1774"/>
                </a:cubicBezTo>
                <a:cubicBezTo>
                  <a:pt x="3088" y="1668"/>
                  <a:pt x="3002" y="1583"/>
                  <a:pt x="2896" y="1583"/>
                </a:cubicBezTo>
                <a:cubicBezTo>
                  <a:pt x="2539" y="1583"/>
                  <a:pt x="2539" y="1583"/>
                  <a:pt x="2539" y="1583"/>
                </a:cubicBezTo>
                <a:cubicBezTo>
                  <a:pt x="2264" y="1583"/>
                  <a:pt x="2264" y="1583"/>
                  <a:pt x="2264" y="1583"/>
                </a:cubicBezTo>
                <a:cubicBezTo>
                  <a:pt x="534" y="1583"/>
                  <a:pt x="534" y="1583"/>
                  <a:pt x="534" y="1583"/>
                </a:cubicBezTo>
                <a:cubicBezTo>
                  <a:pt x="521" y="1583"/>
                  <a:pt x="508" y="1584"/>
                  <a:pt x="496" y="1587"/>
                </a:cubicBezTo>
                <a:cubicBezTo>
                  <a:pt x="490" y="1588"/>
                  <a:pt x="484" y="1590"/>
                  <a:pt x="478" y="1592"/>
                </a:cubicBezTo>
                <a:cubicBezTo>
                  <a:pt x="472" y="1594"/>
                  <a:pt x="466" y="1595"/>
                  <a:pt x="460" y="1598"/>
                </a:cubicBezTo>
                <a:cubicBezTo>
                  <a:pt x="451" y="1601"/>
                  <a:pt x="443" y="1606"/>
                  <a:pt x="435" y="1611"/>
                </a:cubicBezTo>
                <a:cubicBezTo>
                  <a:pt x="433" y="1613"/>
                  <a:pt x="430" y="1614"/>
                  <a:pt x="427" y="1615"/>
                </a:cubicBezTo>
                <a:cubicBezTo>
                  <a:pt x="417" y="1622"/>
                  <a:pt x="408" y="1630"/>
                  <a:pt x="400" y="1638"/>
                </a:cubicBezTo>
                <a:cubicBezTo>
                  <a:pt x="400" y="1638"/>
                  <a:pt x="399" y="1638"/>
                  <a:pt x="399" y="1639"/>
                </a:cubicBezTo>
                <a:cubicBezTo>
                  <a:pt x="364" y="1673"/>
                  <a:pt x="343" y="1721"/>
                  <a:pt x="343" y="1774"/>
                </a:cubicBezTo>
                <a:cubicBezTo>
                  <a:pt x="343" y="1853"/>
                  <a:pt x="343" y="1853"/>
                  <a:pt x="343" y="1853"/>
                </a:cubicBezTo>
                <a:cubicBezTo>
                  <a:pt x="343" y="1853"/>
                  <a:pt x="343" y="1853"/>
                  <a:pt x="343" y="1853"/>
                </a:cubicBezTo>
                <a:lnTo>
                  <a:pt x="343" y="2891"/>
                </a:lnTo>
                <a:close/>
                <a:moveTo>
                  <a:pt x="2896" y="818"/>
                </a:moveTo>
                <a:cubicBezTo>
                  <a:pt x="1509" y="818"/>
                  <a:pt x="1509" y="818"/>
                  <a:pt x="1509" y="818"/>
                </a:cubicBezTo>
                <a:cubicBezTo>
                  <a:pt x="1509" y="598"/>
                  <a:pt x="1509" y="598"/>
                  <a:pt x="1509" y="598"/>
                </a:cubicBezTo>
                <a:cubicBezTo>
                  <a:pt x="1509" y="492"/>
                  <a:pt x="1424" y="406"/>
                  <a:pt x="1318" y="406"/>
                </a:cubicBezTo>
                <a:cubicBezTo>
                  <a:pt x="534" y="406"/>
                  <a:pt x="534" y="406"/>
                  <a:pt x="534" y="406"/>
                </a:cubicBezTo>
                <a:cubicBezTo>
                  <a:pt x="429" y="406"/>
                  <a:pt x="343" y="492"/>
                  <a:pt x="343" y="598"/>
                </a:cubicBezTo>
                <a:cubicBezTo>
                  <a:pt x="343" y="1219"/>
                  <a:pt x="343" y="1219"/>
                  <a:pt x="343" y="1219"/>
                </a:cubicBezTo>
                <a:cubicBezTo>
                  <a:pt x="362" y="1211"/>
                  <a:pt x="381" y="1204"/>
                  <a:pt x="401" y="1197"/>
                </a:cubicBezTo>
                <a:cubicBezTo>
                  <a:pt x="402" y="1197"/>
                  <a:pt x="403" y="1196"/>
                  <a:pt x="404" y="1196"/>
                </a:cubicBezTo>
                <a:cubicBezTo>
                  <a:pt x="422" y="1190"/>
                  <a:pt x="441" y="1185"/>
                  <a:pt x="460" y="1181"/>
                </a:cubicBezTo>
                <a:cubicBezTo>
                  <a:pt x="463" y="1180"/>
                  <a:pt x="466" y="1179"/>
                  <a:pt x="469" y="1179"/>
                </a:cubicBezTo>
                <a:cubicBezTo>
                  <a:pt x="486" y="1175"/>
                  <a:pt x="503" y="1172"/>
                  <a:pt x="521" y="1170"/>
                </a:cubicBezTo>
                <a:cubicBezTo>
                  <a:pt x="525" y="1170"/>
                  <a:pt x="529" y="1169"/>
                  <a:pt x="533" y="1168"/>
                </a:cubicBezTo>
                <a:cubicBezTo>
                  <a:pt x="554" y="1166"/>
                  <a:pt x="576" y="1165"/>
                  <a:pt x="597" y="1165"/>
                </a:cubicBezTo>
                <a:cubicBezTo>
                  <a:pt x="2264" y="1165"/>
                  <a:pt x="2264" y="1165"/>
                  <a:pt x="2264" y="1165"/>
                </a:cubicBezTo>
                <a:cubicBezTo>
                  <a:pt x="2539" y="1165"/>
                  <a:pt x="2539" y="1165"/>
                  <a:pt x="2539" y="1165"/>
                </a:cubicBezTo>
                <a:cubicBezTo>
                  <a:pt x="2833" y="1165"/>
                  <a:pt x="2833" y="1165"/>
                  <a:pt x="2833" y="1165"/>
                </a:cubicBezTo>
                <a:cubicBezTo>
                  <a:pt x="2923" y="1165"/>
                  <a:pt x="3009" y="1185"/>
                  <a:pt x="3088" y="1219"/>
                </a:cubicBezTo>
                <a:cubicBezTo>
                  <a:pt x="3088" y="1009"/>
                  <a:pt x="3088" y="1009"/>
                  <a:pt x="3088" y="1009"/>
                </a:cubicBezTo>
                <a:cubicBezTo>
                  <a:pt x="3088" y="903"/>
                  <a:pt x="3002" y="818"/>
                  <a:pt x="2896" y="818"/>
                </a:cubicBezTo>
                <a:close/>
              </a:path>
            </a:pathLst>
          </a:cu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5202515" y="1813271"/>
            <a:ext cx="1800225" cy="1800225"/>
          </a:xfrm>
          <a:custGeom>
            <a:gdLst>
              <a:gd name="T0" fmla="*/ 1799508 w 3431"/>
              <a:gd name="T1" fmla="*/ 1498757 h 3432"/>
              <a:gd name="T2" fmla="*/ 1485866 w 3431"/>
              <a:gd name="T3" fmla="*/ 1800397 h 3432"/>
              <a:gd name="T4" fmla="*/ 1331667 w 3431"/>
              <a:gd name="T5" fmla="*/ 1800397 h 3432"/>
              <a:gd name="T6" fmla="*/ 1187434 w 3431"/>
              <a:gd name="T7" fmla="*/ 1800397 h 3432"/>
              <a:gd name="T8" fmla="*/ 313118 w 3431"/>
              <a:gd name="T9" fmla="*/ 1800397 h 3432"/>
              <a:gd name="T10" fmla="*/ 0 w 3431"/>
              <a:gd name="T11" fmla="*/ 1498757 h 3432"/>
              <a:gd name="T12" fmla="*/ 0 w 3431"/>
              <a:gd name="T13" fmla="*/ 903871 h 3432"/>
              <a:gd name="T14" fmla="*/ 0 w 3431"/>
              <a:gd name="T15" fmla="*/ 903871 h 3432"/>
              <a:gd name="T16" fmla="*/ 0 w 3431"/>
              <a:gd name="T17" fmla="*/ 301640 h 3432"/>
              <a:gd name="T18" fmla="*/ 301054 w 3431"/>
              <a:gd name="T19" fmla="*/ 0 h 3432"/>
              <a:gd name="T20" fmla="*/ 703334 w 3431"/>
              <a:gd name="T21" fmla="*/ 0 h 3432"/>
              <a:gd name="T22" fmla="*/ 986032 w 3431"/>
              <a:gd name="T23" fmla="*/ 215082 h 3432"/>
              <a:gd name="T24" fmla="*/ 1485866 w 3431"/>
              <a:gd name="T25" fmla="*/ 215082 h 3432"/>
              <a:gd name="T26" fmla="*/ 1799508 w 3431"/>
              <a:gd name="T27" fmla="*/ 502558 h 3432"/>
              <a:gd name="T28" fmla="*/ 1799508 w 3431"/>
              <a:gd name="T29" fmla="*/ 903871 h 3432"/>
              <a:gd name="T30" fmla="*/ 1799508 w 3431"/>
              <a:gd name="T31" fmla="*/ 903871 h 3432"/>
              <a:gd name="T32" fmla="*/ 1799508 w 3431"/>
              <a:gd name="T33" fmla="*/ 1498757 h 3432"/>
              <a:gd name="T34" fmla="*/ 179898 w 3431"/>
              <a:gd name="T35" fmla="*/ 1516593 h 3432"/>
              <a:gd name="T36" fmla="*/ 280075 w 3431"/>
              <a:gd name="T37" fmla="*/ 1617315 h 3432"/>
              <a:gd name="T38" fmla="*/ 1187434 w 3431"/>
              <a:gd name="T39" fmla="*/ 1617315 h 3432"/>
              <a:gd name="T40" fmla="*/ 1331667 w 3431"/>
              <a:gd name="T41" fmla="*/ 1617315 h 3432"/>
              <a:gd name="T42" fmla="*/ 1518909 w 3431"/>
              <a:gd name="T43" fmla="*/ 1617315 h 3432"/>
              <a:gd name="T44" fmla="*/ 1619610 w 3431"/>
              <a:gd name="T45" fmla="*/ 1516593 h 3432"/>
              <a:gd name="T46" fmla="*/ 1619610 w 3431"/>
              <a:gd name="T47" fmla="*/ 972067 h 3432"/>
              <a:gd name="T48" fmla="*/ 1619610 w 3431"/>
              <a:gd name="T49" fmla="*/ 930625 h 3432"/>
              <a:gd name="T50" fmla="*/ 1518909 w 3431"/>
              <a:gd name="T51" fmla="*/ 830428 h 3432"/>
              <a:gd name="T52" fmla="*/ 1331667 w 3431"/>
              <a:gd name="T53" fmla="*/ 830428 h 3432"/>
              <a:gd name="T54" fmla="*/ 1187434 w 3431"/>
              <a:gd name="T55" fmla="*/ 830428 h 3432"/>
              <a:gd name="T56" fmla="*/ 280075 w 3431"/>
              <a:gd name="T57" fmla="*/ 830428 h 3432"/>
              <a:gd name="T58" fmla="*/ 260145 w 3431"/>
              <a:gd name="T59" fmla="*/ 832526 h 3432"/>
              <a:gd name="T60" fmla="*/ 250704 w 3431"/>
              <a:gd name="T61" fmla="*/ 835149 h 3432"/>
              <a:gd name="T62" fmla="*/ 241263 w 3431"/>
              <a:gd name="T63" fmla="*/ 838297 h 3432"/>
              <a:gd name="T64" fmla="*/ 228151 w 3431"/>
              <a:gd name="T65" fmla="*/ 845116 h 3432"/>
              <a:gd name="T66" fmla="*/ 223955 w 3431"/>
              <a:gd name="T67" fmla="*/ 847215 h 3432"/>
              <a:gd name="T68" fmla="*/ 209794 w 3431"/>
              <a:gd name="T69" fmla="*/ 859280 h 3432"/>
              <a:gd name="T70" fmla="*/ 209270 w 3431"/>
              <a:gd name="T71" fmla="*/ 859805 h 3432"/>
              <a:gd name="T72" fmla="*/ 179898 w 3431"/>
              <a:gd name="T73" fmla="*/ 930625 h 3432"/>
              <a:gd name="T74" fmla="*/ 179898 w 3431"/>
              <a:gd name="T75" fmla="*/ 972067 h 3432"/>
              <a:gd name="T76" fmla="*/ 179898 w 3431"/>
              <a:gd name="T77" fmla="*/ 972067 h 3432"/>
              <a:gd name="T78" fmla="*/ 179898 w 3431"/>
              <a:gd name="T79" fmla="*/ 1516593 h 3432"/>
              <a:gd name="T80" fmla="*/ 1518909 w 3431"/>
              <a:gd name="T81" fmla="*/ 429116 h 3432"/>
              <a:gd name="T82" fmla="*/ 791448 w 3431"/>
              <a:gd name="T83" fmla="*/ 429116 h 3432"/>
              <a:gd name="T84" fmla="*/ 791448 w 3431"/>
              <a:gd name="T85" fmla="*/ 313706 h 3432"/>
              <a:gd name="T86" fmla="*/ 691271 w 3431"/>
              <a:gd name="T87" fmla="*/ 212984 h 3432"/>
              <a:gd name="T88" fmla="*/ 280075 w 3431"/>
              <a:gd name="T89" fmla="*/ 212984 h 3432"/>
              <a:gd name="T90" fmla="*/ 179898 w 3431"/>
              <a:gd name="T91" fmla="*/ 313706 h 3432"/>
              <a:gd name="T92" fmla="*/ 179898 w 3431"/>
              <a:gd name="T93" fmla="*/ 639477 h 3432"/>
              <a:gd name="T94" fmla="*/ 210318 w 3431"/>
              <a:gd name="T95" fmla="*/ 627936 h 3432"/>
              <a:gd name="T96" fmla="*/ 211892 w 3431"/>
              <a:gd name="T97" fmla="*/ 627411 h 3432"/>
              <a:gd name="T98" fmla="*/ 241263 w 3431"/>
              <a:gd name="T99" fmla="*/ 619542 h 3432"/>
              <a:gd name="T100" fmla="*/ 245983 w 3431"/>
              <a:gd name="T101" fmla="*/ 618493 h 3432"/>
              <a:gd name="T102" fmla="*/ 273257 w 3431"/>
              <a:gd name="T103" fmla="*/ 613772 h 3432"/>
              <a:gd name="T104" fmla="*/ 279550 w 3431"/>
              <a:gd name="T105" fmla="*/ 612723 h 3432"/>
              <a:gd name="T106" fmla="*/ 313118 w 3431"/>
              <a:gd name="T107" fmla="*/ 611149 h 3432"/>
              <a:gd name="T108" fmla="*/ 1187434 w 3431"/>
              <a:gd name="T109" fmla="*/ 611149 h 3432"/>
              <a:gd name="T110" fmla="*/ 1331667 w 3431"/>
              <a:gd name="T111" fmla="*/ 611149 h 3432"/>
              <a:gd name="T112" fmla="*/ 1485866 w 3431"/>
              <a:gd name="T113" fmla="*/ 611149 h 3432"/>
              <a:gd name="T114" fmla="*/ 1619610 w 3431"/>
              <a:gd name="T115" fmla="*/ 639477 h 3432"/>
              <a:gd name="T116" fmla="*/ 1619610 w 3431"/>
              <a:gd name="T117" fmla="*/ 529313 h 3432"/>
              <a:gd name="T118" fmla="*/ 1518909 w 3431"/>
              <a:gd name="T119" fmla="*/ 429116 h 343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31" h="3432">
                <a:moveTo>
                  <a:pt x="3431" y="2857"/>
                </a:moveTo>
                <a:cubicBezTo>
                  <a:pt x="3431" y="3174"/>
                  <a:pt x="3151" y="3432"/>
                  <a:pt x="2833" y="3432"/>
                </a:cubicBezTo>
                <a:cubicBezTo>
                  <a:pt x="2539" y="3432"/>
                  <a:pt x="2539" y="3432"/>
                  <a:pt x="2539" y="3432"/>
                </a:cubicBezTo>
                <a:cubicBezTo>
                  <a:pt x="2264" y="3432"/>
                  <a:pt x="2264" y="3432"/>
                  <a:pt x="2264" y="3432"/>
                </a:cubicBezTo>
                <a:cubicBezTo>
                  <a:pt x="597" y="3432"/>
                  <a:pt x="597" y="3432"/>
                  <a:pt x="597" y="3432"/>
                </a:cubicBezTo>
                <a:cubicBezTo>
                  <a:pt x="280" y="3432"/>
                  <a:pt x="0" y="3174"/>
                  <a:pt x="0" y="2857"/>
                </a:cubicBezTo>
                <a:cubicBezTo>
                  <a:pt x="0" y="1723"/>
                  <a:pt x="0" y="1723"/>
                  <a:pt x="0" y="1723"/>
                </a:cubicBezTo>
                <a:cubicBezTo>
                  <a:pt x="0" y="1723"/>
                  <a:pt x="0" y="1723"/>
                  <a:pt x="0" y="1723"/>
                </a:cubicBezTo>
                <a:cubicBezTo>
                  <a:pt x="0" y="575"/>
                  <a:pt x="0" y="575"/>
                  <a:pt x="0" y="575"/>
                </a:cubicBezTo>
                <a:cubicBezTo>
                  <a:pt x="0" y="257"/>
                  <a:pt x="257" y="0"/>
                  <a:pt x="574" y="0"/>
                </a:cubicBezTo>
                <a:cubicBezTo>
                  <a:pt x="1341" y="0"/>
                  <a:pt x="1341" y="0"/>
                  <a:pt x="1341" y="0"/>
                </a:cubicBezTo>
                <a:cubicBezTo>
                  <a:pt x="1591" y="0"/>
                  <a:pt x="1801" y="187"/>
                  <a:pt x="1880" y="410"/>
                </a:cubicBezTo>
                <a:cubicBezTo>
                  <a:pt x="2833" y="410"/>
                  <a:pt x="2833" y="410"/>
                  <a:pt x="2833" y="410"/>
                </a:cubicBezTo>
                <a:cubicBezTo>
                  <a:pt x="3151" y="410"/>
                  <a:pt x="3431" y="641"/>
                  <a:pt x="3431" y="958"/>
                </a:cubicBezTo>
                <a:cubicBezTo>
                  <a:pt x="3431" y="1723"/>
                  <a:pt x="3431" y="1723"/>
                  <a:pt x="3431" y="1723"/>
                </a:cubicBezTo>
                <a:cubicBezTo>
                  <a:pt x="3431" y="1723"/>
                  <a:pt x="3431" y="1723"/>
                  <a:pt x="3431" y="1723"/>
                </a:cubicBezTo>
                <a:lnTo>
                  <a:pt x="3431" y="2857"/>
                </a:lnTo>
                <a:close/>
                <a:moveTo>
                  <a:pt x="343" y="2891"/>
                </a:moveTo>
                <a:cubicBezTo>
                  <a:pt x="343" y="2997"/>
                  <a:pt x="429" y="3083"/>
                  <a:pt x="534" y="3083"/>
                </a:cubicBezTo>
                <a:cubicBezTo>
                  <a:pt x="2264" y="3083"/>
                  <a:pt x="2264" y="3083"/>
                  <a:pt x="2264" y="3083"/>
                </a:cubicBezTo>
                <a:cubicBezTo>
                  <a:pt x="2539" y="3083"/>
                  <a:pt x="2539" y="3083"/>
                  <a:pt x="2539" y="3083"/>
                </a:cubicBezTo>
                <a:cubicBezTo>
                  <a:pt x="2896" y="3083"/>
                  <a:pt x="2896" y="3083"/>
                  <a:pt x="2896" y="3083"/>
                </a:cubicBezTo>
                <a:cubicBezTo>
                  <a:pt x="3002" y="3083"/>
                  <a:pt x="3088" y="2997"/>
                  <a:pt x="3088" y="2891"/>
                </a:cubicBezTo>
                <a:cubicBezTo>
                  <a:pt x="3088" y="1853"/>
                  <a:pt x="3088" y="1853"/>
                  <a:pt x="3088" y="1853"/>
                </a:cubicBezTo>
                <a:cubicBezTo>
                  <a:pt x="3088" y="1774"/>
                  <a:pt x="3088" y="1774"/>
                  <a:pt x="3088" y="1774"/>
                </a:cubicBezTo>
                <a:cubicBezTo>
                  <a:pt x="3088" y="1668"/>
                  <a:pt x="3002" y="1583"/>
                  <a:pt x="2896" y="1583"/>
                </a:cubicBezTo>
                <a:cubicBezTo>
                  <a:pt x="2539" y="1583"/>
                  <a:pt x="2539" y="1583"/>
                  <a:pt x="2539" y="1583"/>
                </a:cubicBezTo>
                <a:cubicBezTo>
                  <a:pt x="2264" y="1583"/>
                  <a:pt x="2264" y="1583"/>
                  <a:pt x="2264" y="1583"/>
                </a:cubicBezTo>
                <a:cubicBezTo>
                  <a:pt x="534" y="1583"/>
                  <a:pt x="534" y="1583"/>
                  <a:pt x="534" y="1583"/>
                </a:cubicBezTo>
                <a:cubicBezTo>
                  <a:pt x="521" y="1583"/>
                  <a:pt x="508" y="1584"/>
                  <a:pt x="496" y="1587"/>
                </a:cubicBezTo>
                <a:cubicBezTo>
                  <a:pt x="490" y="1588"/>
                  <a:pt x="484" y="1590"/>
                  <a:pt x="478" y="1592"/>
                </a:cubicBezTo>
                <a:cubicBezTo>
                  <a:pt x="472" y="1594"/>
                  <a:pt x="466" y="1595"/>
                  <a:pt x="460" y="1598"/>
                </a:cubicBezTo>
                <a:cubicBezTo>
                  <a:pt x="451" y="1601"/>
                  <a:pt x="443" y="1606"/>
                  <a:pt x="435" y="1611"/>
                </a:cubicBezTo>
                <a:cubicBezTo>
                  <a:pt x="433" y="1613"/>
                  <a:pt x="430" y="1614"/>
                  <a:pt x="427" y="1615"/>
                </a:cubicBezTo>
                <a:cubicBezTo>
                  <a:pt x="417" y="1622"/>
                  <a:pt x="408" y="1630"/>
                  <a:pt x="400" y="1638"/>
                </a:cubicBezTo>
                <a:cubicBezTo>
                  <a:pt x="400" y="1638"/>
                  <a:pt x="399" y="1638"/>
                  <a:pt x="399" y="1639"/>
                </a:cubicBezTo>
                <a:cubicBezTo>
                  <a:pt x="364" y="1673"/>
                  <a:pt x="343" y="1721"/>
                  <a:pt x="343" y="1774"/>
                </a:cubicBezTo>
                <a:cubicBezTo>
                  <a:pt x="343" y="1853"/>
                  <a:pt x="343" y="1853"/>
                  <a:pt x="343" y="1853"/>
                </a:cubicBezTo>
                <a:cubicBezTo>
                  <a:pt x="343" y="1853"/>
                  <a:pt x="343" y="1853"/>
                  <a:pt x="343" y="1853"/>
                </a:cubicBezTo>
                <a:lnTo>
                  <a:pt x="343" y="2891"/>
                </a:lnTo>
                <a:close/>
                <a:moveTo>
                  <a:pt x="2896" y="818"/>
                </a:moveTo>
                <a:cubicBezTo>
                  <a:pt x="1509" y="818"/>
                  <a:pt x="1509" y="818"/>
                  <a:pt x="1509" y="818"/>
                </a:cubicBezTo>
                <a:cubicBezTo>
                  <a:pt x="1509" y="598"/>
                  <a:pt x="1509" y="598"/>
                  <a:pt x="1509" y="598"/>
                </a:cubicBezTo>
                <a:cubicBezTo>
                  <a:pt x="1509" y="492"/>
                  <a:pt x="1424" y="406"/>
                  <a:pt x="1318" y="406"/>
                </a:cubicBezTo>
                <a:cubicBezTo>
                  <a:pt x="534" y="406"/>
                  <a:pt x="534" y="406"/>
                  <a:pt x="534" y="406"/>
                </a:cubicBezTo>
                <a:cubicBezTo>
                  <a:pt x="429" y="406"/>
                  <a:pt x="343" y="492"/>
                  <a:pt x="343" y="598"/>
                </a:cubicBezTo>
                <a:cubicBezTo>
                  <a:pt x="343" y="1219"/>
                  <a:pt x="343" y="1219"/>
                  <a:pt x="343" y="1219"/>
                </a:cubicBezTo>
                <a:cubicBezTo>
                  <a:pt x="362" y="1211"/>
                  <a:pt x="381" y="1204"/>
                  <a:pt x="401" y="1197"/>
                </a:cubicBezTo>
                <a:cubicBezTo>
                  <a:pt x="402" y="1197"/>
                  <a:pt x="403" y="1196"/>
                  <a:pt x="404" y="1196"/>
                </a:cubicBezTo>
                <a:cubicBezTo>
                  <a:pt x="422" y="1190"/>
                  <a:pt x="441" y="1185"/>
                  <a:pt x="460" y="1181"/>
                </a:cubicBezTo>
                <a:cubicBezTo>
                  <a:pt x="463" y="1180"/>
                  <a:pt x="466" y="1179"/>
                  <a:pt x="469" y="1179"/>
                </a:cubicBezTo>
                <a:cubicBezTo>
                  <a:pt x="486" y="1175"/>
                  <a:pt x="503" y="1172"/>
                  <a:pt x="521" y="1170"/>
                </a:cubicBezTo>
                <a:cubicBezTo>
                  <a:pt x="525" y="1170"/>
                  <a:pt x="529" y="1169"/>
                  <a:pt x="533" y="1168"/>
                </a:cubicBezTo>
                <a:cubicBezTo>
                  <a:pt x="554" y="1166"/>
                  <a:pt x="576" y="1165"/>
                  <a:pt x="597" y="1165"/>
                </a:cubicBezTo>
                <a:cubicBezTo>
                  <a:pt x="2264" y="1165"/>
                  <a:pt x="2264" y="1165"/>
                  <a:pt x="2264" y="1165"/>
                </a:cubicBezTo>
                <a:cubicBezTo>
                  <a:pt x="2539" y="1165"/>
                  <a:pt x="2539" y="1165"/>
                  <a:pt x="2539" y="1165"/>
                </a:cubicBezTo>
                <a:cubicBezTo>
                  <a:pt x="2833" y="1165"/>
                  <a:pt x="2833" y="1165"/>
                  <a:pt x="2833" y="1165"/>
                </a:cubicBezTo>
                <a:cubicBezTo>
                  <a:pt x="2923" y="1165"/>
                  <a:pt x="3009" y="1185"/>
                  <a:pt x="3088" y="1219"/>
                </a:cubicBezTo>
                <a:cubicBezTo>
                  <a:pt x="3088" y="1009"/>
                  <a:pt x="3088" y="1009"/>
                  <a:pt x="3088" y="1009"/>
                </a:cubicBezTo>
                <a:cubicBezTo>
                  <a:pt x="3088" y="903"/>
                  <a:pt x="3002" y="818"/>
                  <a:pt x="2896" y="818"/>
                </a:cubicBezTo>
                <a:close/>
              </a:path>
            </a:pathLst>
          </a:cu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KSO_Shape"/>
          <p:cNvSpPr/>
          <p:nvPr/>
        </p:nvSpPr>
        <p:spPr bwMode="auto">
          <a:xfrm>
            <a:off x="8151123" y="1813271"/>
            <a:ext cx="1800225" cy="1800225"/>
          </a:xfrm>
          <a:custGeom>
            <a:gdLst>
              <a:gd name="T0" fmla="*/ 1799508 w 3431"/>
              <a:gd name="T1" fmla="*/ 1498757 h 3432"/>
              <a:gd name="T2" fmla="*/ 1485866 w 3431"/>
              <a:gd name="T3" fmla="*/ 1800397 h 3432"/>
              <a:gd name="T4" fmla="*/ 1331667 w 3431"/>
              <a:gd name="T5" fmla="*/ 1800397 h 3432"/>
              <a:gd name="T6" fmla="*/ 1187434 w 3431"/>
              <a:gd name="T7" fmla="*/ 1800397 h 3432"/>
              <a:gd name="T8" fmla="*/ 313118 w 3431"/>
              <a:gd name="T9" fmla="*/ 1800397 h 3432"/>
              <a:gd name="T10" fmla="*/ 0 w 3431"/>
              <a:gd name="T11" fmla="*/ 1498757 h 3432"/>
              <a:gd name="T12" fmla="*/ 0 w 3431"/>
              <a:gd name="T13" fmla="*/ 903871 h 3432"/>
              <a:gd name="T14" fmla="*/ 0 w 3431"/>
              <a:gd name="T15" fmla="*/ 903871 h 3432"/>
              <a:gd name="T16" fmla="*/ 0 w 3431"/>
              <a:gd name="T17" fmla="*/ 301640 h 3432"/>
              <a:gd name="T18" fmla="*/ 301054 w 3431"/>
              <a:gd name="T19" fmla="*/ 0 h 3432"/>
              <a:gd name="T20" fmla="*/ 703334 w 3431"/>
              <a:gd name="T21" fmla="*/ 0 h 3432"/>
              <a:gd name="T22" fmla="*/ 986032 w 3431"/>
              <a:gd name="T23" fmla="*/ 215082 h 3432"/>
              <a:gd name="T24" fmla="*/ 1485866 w 3431"/>
              <a:gd name="T25" fmla="*/ 215082 h 3432"/>
              <a:gd name="T26" fmla="*/ 1799508 w 3431"/>
              <a:gd name="T27" fmla="*/ 502558 h 3432"/>
              <a:gd name="T28" fmla="*/ 1799508 w 3431"/>
              <a:gd name="T29" fmla="*/ 903871 h 3432"/>
              <a:gd name="T30" fmla="*/ 1799508 w 3431"/>
              <a:gd name="T31" fmla="*/ 903871 h 3432"/>
              <a:gd name="T32" fmla="*/ 1799508 w 3431"/>
              <a:gd name="T33" fmla="*/ 1498757 h 3432"/>
              <a:gd name="T34" fmla="*/ 179898 w 3431"/>
              <a:gd name="T35" fmla="*/ 1516593 h 3432"/>
              <a:gd name="T36" fmla="*/ 280075 w 3431"/>
              <a:gd name="T37" fmla="*/ 1617315 h 3432"/>
              <a:gd name="T38" fmla="*/ 1187434 w 3431"/>
              <a:gd name="T39" fmla="*/ 1617315 h 3432"/>
              <a:gd name="T40" fmla="*/ 1331667 w 3431"/>
              <a:gd name="T41" fmla="*/ 1617315 h 3432"/>
              <a:gd name="T42" fmla="*/ 1518909 w 3431"/>
              <a:gd name="T43" fmla="*/ 1617315 h 3432"/>
              <a:gd name="T44" fmla="*/ 1619610 w 3431"/>
              <a:gd name="T45" fmla="*/ 1516593 h 3432"/>
              <a:gd name="T46" fmla="*/ 1619610 w 3431"/>
              <a:gd name="T47" fmla="*/ 972067 h 3432"/>
              <a:gd name="T48" fmla="*/ 1619610 w 3431"/>
              <a:gd name="T49" fmla="*/ 930625 h 3432"/>
              <a:gd name="T50" fmla="*/ 1518909 w 3431"/>
              <a:gd name="T51" fmla="*/ 830428 h 3432"/>
              <a:gd name="T52" fmla="*/ 1331667 w 3431"/>
              <a:gd name="T53" fmla="*/ 830428 h 3432"/>
              <a:gd name="T54" fmla="*/ 1187434 w 3431"/>
              <a:gd name="T55" fmla="*/ 830428 h 3432"/>
              <a:gd name="T56" fmla="*/ 280075 w 3431"/>
              <a:gd name="T57" fmla="*/ 830428 h 3432"/>
              <a:gd name="T58" fmla="*/ 260145 w 3431"/>
              <a:gd name="T59" fmla="*/ 832526 h 3432"/>
              <a:gd name="T60" fmla="*/ 250704 w 3431"/>
              <a:gd name="T61" fmla="*/ 835149 h 3432"/>
              <a:gd name="T62" fmla="*/ 241263 w 3431"/>
              <a:gd name="T63" fmla="*/ 838297 h 3432"/>
              <a:gd name="T64" fmla="*/ 228151 w 3431"/>
              <a:gd name="T65" fmla="*/ 845116 h 3432"/>
              <a:gd name="T66" fmla="*/ 223955 w 3431"/>
              <a:gd name="T67" fmla="*/ 847215 h 3432"/>
              <a:gd name="T68" fmla="*/ 209794 w 3431"/>
              <a:gd name="T69" fmla="*/ 859280 h 3432"/>
              <a:gd name="T70" fmla="*/ 209270 w 3431"/>
              <a:gd name="T71" fmla="*/ 859805 h 3432"/>
              <a:gd name="T72" fmla="*/ 179898 w 3431"/>
              <a:gd name="T73" fmla="*/ 930625 h 3432"/>
              <a:gd name="T74" fmla="*/ 179898 w 3431"/>
              <a:gd name="T75" fmla="*/ 972067 h 3432"/>
              <a:gd name="T76" fmla="*/ 179898 w 3431"/>
              <a:gd name="T77" fmla="*/ 972067 h 3432"/>
              <a:gd name="T78" fmla="*/ 179898 w 3431"/>
              <a:gd name="T79" fmla="*/ 1516593 h 3432"/>
              <a:gd name="T80" fmla="*/ 1518909 w 3431"/>
              <a:gd name="T81" fmla="*/ 429116 h 3432"/>
              <a:gd name="T82" fmla="*/ 791448 w 3431"/>
              <a:gd name="T83" fmla="*/ 429116 h 3432"/>
              <a:gd name="T84" fmla="*/ 791448 w 3431"/>
              <a:gd name="T85" fmla="*/ 313706 h 3432"/>
              <a:gd name="T86" fmla="*/ 691271 w 3431"/>
              <a:gd name="T87" fmla="*/ 212984 h 3432"/>
              <a:gd name="T88" fmla="*/ 280075 w 3431"/>
              <a:gd name="T89" fmla="*/ 212984 h 3432"/>
              <a:gd name="T90" fmla="*/ 179898 w 3431"/>
              <a:gd name="T91" fmla="*/ 313706 h 3432"/>
              <a:gd name="T92" fmla="*/ 179898 w 3431"/>
              <a:gd name="T93" fmla="*/ 639477 h 3432"/>
              <a:gd name="T94" fmla="*/ 210318 w 3431"/>
              <a:gd name="T95" fmla="*/ 627936 h 3432"/>
              <a:gd name="T96" fmla="*/ 211892 w 3431"/>
              <a:gd name="T97" fmla="*/ 627411 h 3432"/>
              <a:gd name="T98" fmla="*/ 241263 w 3431"/>
              <a:gd name="T99" fmla="*/ 619542 h 3432"/>
              <a:gd name="T100" fmla="*/ 245983 w 3431"/>
              <a:gd name="T101" fmla="*/ 618493 h 3432"/>
              <a:gd name="T102" fmla="*/ 273257 w 3431"/>
              <a:gd name="T103" fmla="*/ 613772 h 3432"/>
              <a:gd name="T104" fmla="*/ 279550 w 3431"/>
              <a:gd name="T105" fmla="*/ 612723 h 3432"/>
              <a:gd name="T106" fmla="*/ 313118 w 3431"/>
              <a:gd name="T107" fmla="*/ 611149 h 3432"/>
              <a:gd name="T108" fmla="*/ 1187434 w 3431"/>
              <a:gd name="T109" fmla="*/ 611149 h 3432"/>
              <a:gd name="T110" fmla="*/ 1331667 w 3431"/>
              <a:gd name="T111" fmla="*/ 611149 h 3432"/>
              <a:gd name="T112" fmla="*/ 1485866 w 3431"/>
              <a:gd name="T113" fmla="*/ 611149 h 3432"/>
              <a:gd name="T114" fmla="*/ 1619610 w 3431"/>
              <a:gd name="T115" fmla="*/ 639477 h 3432"/>
              <a:gd name="T116" fmla="*/ 1619610 w 3431"/>
              <a:gd name="T117" fmla="*/ 529313 h 3432"/>
              <a:gd name="T118" fmla="*/ 1518909 w 3431"/>
              <a:gd name="T119" fmla="*/ 429116 h 343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31" h="3432">
                <a:moveTo>
                  <a:pt x="3431" y="2857"/>
                </a:moveTo>
                <a:cubicBezTo>
                  <a:pt x="3431" y="3174"/>
                  <a:pt x="3151" y="3432"/>
                  <a:pt x="2833" y="3432"/>
                </a:cubicBezTo>
                <a:cubicBezTo>
                  <a:pt x="2539" y="3432"/>
                  <a:pt x="2539" y="3432"/>
                  <a:pt x="2539" y="3432"/>
                </a:cubicBezTo>
                <a:cubicBezTo>
                  <a:pt x="2264" y="3432"/>
                  <a:pt x="2264" y="3432"/>
                  <a:pt x="2264" y="3432"/>
                </a:cubicBezTo>
                <a:cubicBezTo>
                  <a:pt x="597" y="3432"/>
                  <a:pt x="597" y="3432"/>
                  <a:pt x="597" y="3432"/>
                </a:cubicBezTo>
                <a:cubicBezTo>
                  <a:pt x="280" y="3432"/>
                  <a:pt x="0" y="3174"/>
                  <a:pt x="0" y="2857"/>
                </a:cubicBezTo>
                <a:cubicBezTo>
                  <a:pt x="0" y="1723"/>
                  <a:pt x="0" y="1723"/>
                  <a:pt x="0" y="1723"/>
                </a:cubicBezTo>
                <a:cubicBezTo>
                  <a:pt x="0" y="1723"/>
                  <a:pt x="0" y="1723"/>
                  <a:pt x="0" y="1723"/>
                </a:cubicBezTo>
                <a:cubicBezTo>
                  <a:pt x="0" y="575"/>
                  <a:pt x="0" y="575"/>
                  <a:pt x="0" y="575"/>
                </a:cubicBezTo>
                <a:cubicBezTo>
                  <a:pt x="0" y="257"/>
                  <a:pt x="257" y="0"/>
                  <a:pt x="574" y="0"/>
                </a:cubicBezTo>
                <a:cubicBezTo>
                  <a:pt x="1341" y="0"/>
                  <a:pt x="1341" y="0"/>
                  <a:pt x="1341" y="0"/>
                </a:cubicBezTo>
                <a:cubicBezTo>
                  <a:pt x="1591" y="0"/>
                  <a:pt x="1801" y="187"/>
                  <a:pt x="1880" y="410"/>
                </a:cubicBezTo>
                <a:cubicBezTo>
                  <a:pt x="2833" y="410"/>
                  <a:pt x="2833" y="410"/>
                  <a:pt x="2833" y="410"/>
                </a:cubicBezTo>
                <a:cubicBezTo>
                  <a:pt x="3151" y="410"/>
                  <a:pt x="3431" y="641"/>
                  <a:pt x="3431" y="958"/>
                </a:cubicBezTo>
                <a:cubicBezTo>
                  <a:pt x="3431" y="1723"/>
                  <a:pt x="3431" y="1723"/>
                  <a:pt x="3431" y="1723"/>
                </a:cubicBezTo>
                <a:cubicBezTo>
                  <a:pt x="3431" y="1723"/>
                  <a:pt x="3431" y="1723"/>
                  <a:pt x="3431" y="1723"/>
                </a:cubicBezTo>
                <a:lnTo>
                  <a:pt x="3431" y="2857"/>
                </a:lnTo>
                <a:close/>
                <a:moveTo>
                  <a:pt x="343" y="2891"/>
                </a:moveTo>
                <a:cubicBezTo>
                  <a:pt x="343" y="2997"/>
                  <a:pt x="429" y="3083"/>
                  <a:pt x="534" y="3083"/>
                </a:cubicBezTo>
                <a:cubicBezTo>
                  <a:pt x="2264" y="3083"/>
                  <a:pt x="2264" y="3083"/>
                  <a:pt x="2264" y="3083"/>
                </a:cubicBezTo>
                <a:cubicBezTo>
                  <a:pt x="2539" y="3083"/>
                  <a:pt x="2539" y="3083"/>
                  <a:pt x="2539" y="3083"/>
                </a:cubicBezTo>
                <a:cubicBezTo>
                  <a:pt x="2896" y="3083"/>
                  <a:pt x="2896" y="3083"/>
                  <a:pt x="2896" y="3083"/>
                </a:cubicBezTo>
                <a:cubicBezTo>
                  <a:pt x="3002" y="3083"/>
                  <a:pt x="3088" y="2997"/>
                  <a:pt x="3088" y="2891"/>
                </a:cubicBezTo>
                <a:cubicBezTo>
                  <a:pt x="3088" y="1853"/>
                  <a:pt x="3088" y="1853"/>
                  <a:pt x="3088" y="1853"/>
                </a:cubicBezTo>
                <a:cubicBezTo>
                  <a:pt x="3088" y="1774"/>
                  <a:pt x="3088" y="1774"/>
                  <a:pt x="3088" y="1774"/>
                </a:cubicBezTo>
                <a:cubicBezTo>
                  <a:pt x="3088" y="1668"/>
                  <a:pt x="3002" y="1583"/>
                  <a:pt x="2896" y="1583"/>
                </a:cubicBezTo>
                <a:cubicBezTo>
                  <a:pt x="2539" y="1583"/>
                  <a:pt x="2539" y="1583"/>
                  <a:pt x="2539" y="1583"/>
                </a:cubicBezTo>
                <a:cubicBezTo>
                  <a:pt x="2264" y="1583"/>
                  <a:pt x="2264" y="1583"/>
                  <a:pt x="2264" y="1583"/>
                </a:cubicBezTo>
                <a:cubicBezTo>
                  <a:pt x="534" y="1583"/>
                  <a:pt x="534" y="1583"/>
                  <a:pt x="534" y="1583"/>
                </a:cubicBezTo>
                <a:cubicBezTo>
                  <a:pt x="521" y="1583"/>
                  <a:pt x="508" y="1584"/>
                  <a:pt x="496" y="1587"/>
                </a:cubicBezTo>
                <a:cubicBezTo>
                  <a:pt x="490" y="1588"/>
                  <a:pt x="484" y="1590"/>
                  <a:pt x="478" y="1592"/>
                </a:cubicBezTo>
                <a:cubicBezTo>
                  <a:pt x="472" y="1594"/>
                  <a:pt x="466" y="1595"/>
                  <a:pt x="460" y="1598"/>
                </a:cubicBezTo>
                <a:cubicBezTo>
                  <a:pt x="451" y="1601"/>
                  <a:pt x="443" y="1606"/>
                  <a:pt x="435" y="1611"/>
                </a:cubicBezTo>
                <a:cubicBezTo>
                  <a:pt x="433" y="1613"/>
                  <a:pt x="430" y="1614"/>
                  <a:pt x="427" y="1615"/>
                </a:cubicBezTo>
                <a:cubicBezTo>
                  <a:pt x="417" y="1622"/>
                  <a:pt x="408" y="1630"/>
                  <a:pt x="400" y="1638"/>
                </a:cubicBezTo>
                <a:cubicBezTo>
                  <a:pt x="400" y="1638"/>
                  <a:pt x="399" y="1638"/>
                  <a:pt x="399" y="1639"/>
                </a:cubicBezTo>
                <a:cubicBezTo>
                  <a:pt x="364" y="1673"/>
                  <a:pt x="343" y="1721"/>
                  <a:pt x="343" y="1774"/>
                </a:cubicBezTo>
                <a:cubicBezTo>
                  <a:pt x="343" y="1853"/>
                  <a:pt x="343" y="1853"/>
                  <a:pt x="343" y="1853"/>
                </a:cubicBezTo>
                <a:cubicBezTo>
                  <a:pt x="343" y="1853"/>
                  <a:pt x="343" y="1853"/>
                  <a:pt x="343" y="1853"/>
                </a:cubicBezTo>
                <a:lnTo>
                  <a:pt x="343" y="2891"/>
                </a:lnTo>
                <a:close/>
                <a:moveTo>
                  <a:pt x="2896" y="818"/>
                </a:moveTo>
                <a:cubicBezTo>
                  <a:pt x="1509" y="818"/>
                  <a:pt x="1509" y="818"/>
                  <a:pt x="1509" y="818"/>
                </a:cubicBezTo>
                <a:cubicBezTo>
                  <a:pt x="1509" y="598"/>
                  <a:pt x="1509" y="598"/>
                  <a:pt x="1509" y="598"/>
                </a:cubicBezTo>
                <a:cubicBezTo>
                  <a:pt x="1509" y="492"/>
                  <a:pt x="1424" y="406"/>
                  <a:pt x="1318" y="406"/>
                </a:cubicBezTo>
                <a:cubicBezTo>
                  <a:pt x="534" y="406"/>
                  <a:pt x="534" y="406"/>
                  <a:pt x="534" y="406"/>
                </a:cubicBezTo>
                <a:cubicBezTo>
                  <a:pt x="429" y="406"/>
                  <a:pt x="343" y="492"/>
                  <a:pt x="343" y="598"/>
                </a:cubicBezTo>
                <a:cubicBezTo>
                  <a:pt x="343" y="1219"/>
                  <a:pt x="343" y="1219"/>
                  <a:pt x="343" y="1219"/>
                </a:cubicBezTo>
                <a:cubicBezTo>
                  <a:pt x="362" y="1211"/>
                  <a:pt x="381" y="1204"/>
                  <a:pt x="401" y="1197"/>
                </a:cubicBezTo>
                <a:cubicBezTo>
                  <a:pt x="402" y="1197"/>
                  <a:pt x="403" y="1196"/>
                  <a:pt x="404" y="1196"/>
                </a:cubicBezTo>
                <a:cubicBezTo>
                  <a:pt x="422" y="1190"/>
                  <a:pt x="441" y="1185"/>
                  <a:pt x="460" y="1181"/>
                </a:cubicBezTo>
                <a:cubicBezTo>
                  <a:pt x="463" y="1180"/>
                  <a:pt x="466" y="1179"/>
                  <a:pt x="469" y="1179"/>
                </a:cubicBezTo>
                <a:cubicBezTo>
                  <a:pt x="486" y="1175"/>
                  <a:pt x="503" y="1172"/>
                  <a:pt x="521" y="1170"/>
                </a:cubicBezTo>
                <a:cubicBezTo>
                  <a:pt x="525" y="1170"/>
                  <a:pt x="529" y="1169"/>
                  <a:pt x="533" y="1168"/>
                </a:cubicBezTo>
                <a:cubicBezTo>
                  <a:pt x="554" y="1166"/>
                  <a:pt x="576" y="1165"/>
                  <a:pt x="597" y="1165"/>
                </a:cubicBezTo>
                <a:cubicBezTo>
                  <a:pt x="2264" y="1165"/>
                  <a:pt x="2264" y="1165"/>
                  <a:pt x="2264" y="1165"/>
                </a:cubicBezTo>
                <a:cubicBezTo>
                  <a:pt x="2539" y="1165"/>
                  <a:pt x="2539" y="1165"/>
                  <a:pt x="2539" y="1165"/>
                </a:cubicBezTo>
                <a:cubicBezTo>
                  <a:pt x="2833" y="1165"/>
                  <a:pt x="2833" y="1165"/>
                  <a:pt x="2833" y="1165"/>
                </a:cubicBezTo>
                <a:cubicBezTo>
                  <a:pt x="2923" y="1165"/>
                  <a:pt x="3009" y="1185"/>
                  <a:pt x="3088" y="1219"/>
                </a:cubicBezTo>
                <a:cubicBezTo>
                  <a:pt x="3088" y="1009"/>
                  <a:pt x="3088" y="1009"/>
                  <a:pt x="3088" y="1009"/>
                </a:cubicBezTo>
                <a:cubicBezTo>
                  <a:pt x="3088" y="903"/>
                  <a:pt x="3002" y="818"/>
                  <a:pt x="2896" y="818"/>
                </a:cubicBezTo>
                <a:close/>
              </a:path>
            </a:pathLst>
          </a:cu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KSO_Shape"/>
          <p:cNvSpPr/>
          <p:nvPr/>
        </p:nvSpPr>
        <p:spPr>
          <a:xfrm>
            <a:off x="2836925" y="2792602"/>
            <a:ext cx="653280" cy="561821"/>
          </a:xfrm>
          <a:custGeom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tx1"/>
                </a:solidFill>
              </a:rPr>
              <a:t>1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" name="KSO_Shape"/>
          <p:cNvSpPr/>
          <p:nvPr/>
        </p:nvSpPr>
        <p:spPr>
          <a:xfrm>
            <a:off x="5792160" y="2792602"/>
            <a:ext cx="653280" cy="561821"/>
          </a:xfrm>
          <a:custGeom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tx1"/>
                </a:solidFill>
              </a:rPr>
              <a:t>2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" name="KSO_Shape"/>
          <p:cNvSpPr/>
          <p:nvPr/>
        </p:nvSpPr>
        <p:spPr>
          <a:xfrm>
            <a:off x="8747394" y="2792602"/>
            <a:ext cx="653280" cy="561821"/>
          </a:xfrm>
          <a:custGeom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tx1"/>
                </a:solidFill>
              </a:rPr>
              <a:t>3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42440" y="38690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</a:t>
            </a:r>
          </a:p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99860" y="4550100"/>
            <a:ext cx="27697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35453" y="38690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</a:t>
            </a:r>
          </a:p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5704" y="4550100"/>
            <a:ext cx="27697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42099" y="38690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</a:t>
            </a:r>
          </a:p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71182" y="4550100"/>
            <a:ext cx="27697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>
            <a:off x="4359965" y="2462835"/>
            <a:ext cx="689113" cy="697810"/>
          </a:xfrm>
          <a:prstGeom prst="stripedRightArrow">
            <a:avLst/>
          </a:pr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7282070" y="2462835"/>
            <a:ext cx="689113" cy="697810"/>
          </a:xfrm>
          <a:prstGeom prst="stripedRightArrow">
            <a:avLst/>
          </a:pr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2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左右箭头 4"/>
          <p:cNvSpPr/>
          <p:nvPr/>
        </p:nvSpPr>
        <p:spPr>
          <a:xfrm rot="16200000">
            <a:off x="3902766" y="2922103"/>
            <a:ext cx="4386469" cy="1815548"/>
          </a:xfrm>
          <a:prstGeom prst="leftRightArrow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 w="38100"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左右箭头 1"/>
          <p:cNvSpPr/>
          <p:nvPr/>
        </p:nvSpPr>
        <p:spPr>
          <a:xfrm>
            <a:off x="3902765" y="2835964"/>
            <a:ext cx="4386469" cy="1815548"/>
          </a:xfrm>
          <a:prstGeom prst="leftRightArrow">
            <a:avLst/>
          </a:pr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223" y="1528721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</a:t>
            </a:r>
          </a:p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054" y="2225842"/>
            <a:ext cx="2769705" cy="1607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70236" y="1528721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</a:t>
            </a:r>
          </a:p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45646" y="2370221"/>
            <a:ext cx="2769705" cy="1607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53611" y="3352803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zh-CN" altLang="en-US" sz="4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46868" y="3352803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zh-CN" altLang="en-US" sz="4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41592" y="2676289"/>
            <a:ext cx="2108815" cy="2108815"/>
            <a:chOff x="2107096" y="2026932"/>
            <a:chExt cx="2108815" cy="2108815"/>
          </a:xfrm>
        </p:grpSpPr>
        <p:sp>
          <p:nvSpPr>
            <p:cNvPr id="13" name="椭圆 12"/>
            <p:cNvSpPr/>
            <p:nvPr/>
          </p:nvSpPr>
          <p:spPr>
            <a:xfrm>
              <a:off x="2107096" y="2026932"/>
              <a:ext cx="2108815" cy="2108815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352586" y="2272422"/>
              <a:ext cx="1617835" cy="1617835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525742" y="4246101"/>
            <a:ext cx="2769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42154" y="4293182"/>
            <a:ext cx="3211909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8" grpId="0"/>
      <p:bldP spid="19" grpId="0"/>
    </p:bldLst>
  </p:timing>
</p:sld>
</file>

<file path=ppt/slides/slide23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1003676" y="1657917"/>
            <a:ext cx="2880000" cy="3935898"/>
          </a:xfrm>
          <a:prstGeom prst="parallelogram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3426616" y="1643630"/>
            <a:ext cx="2880000" cy="3935898"/>
          </a:xfrm>
          <a:prstGeom prst="parallelogram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5849556" y="1657917"/>
            <a:ext cx="2880000" cy="3935898"/>
          </a:xfrm>
          <a:prstGeom prst="parallelogram">
            <a:avLst>
              <a:gd name="adj" fmla="val 2511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8272497" y="1657917"/>
            <a:ext cx="2880000" cy="3935898"/>
          </a:xfrm>
          <a:prstGeom prst="parallelogram">
            <a:avLst>
              <a:gd name="adj" fmla="val 25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49724" y="114256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81990" y="115860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78425" y="115860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74859" y="115860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13279" y="5749612"/>
            <a:ext cx="8428382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93118" y="4001714"/>
            <a:ext cx="806907" cy="806907"/>
          </a:xfrm>
          <a:prstGeom prst="ellipse">
            <a:avLst/>
          </a:prstGeom>
          <a:solidFill>
            <a:srgbClr val="6633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Exotc350 DmBd BT" panose="04030705050b02020a03" pitchFamily="82" charset="0"/>
              </a:rPr>
              <a:t>1</a:t>
            </a:r>
            <a:endParaRPr lang="zh-CN" altLang="en-US" sz="3200">
              <a:solidFill>
                <a:schemeClr val="bg1"/>
              </a:solidFill>
              <a:latin typeface="Exotc350 DmBd BT" panose="04030705050b02020a03" pitchFamily="82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216057" y="4001714"/>
            <a:ext cx="806907" cy="806907"/>
          </a:xfrm>
          <a:prstGeom prst="ellipse">
            <a:avLst/>
          </a:prstGeom>
          <a:solidFill>
            <a:srgbClr val="6633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Exotc350 DmBd BT" panose="04030705050b02020a03" pitchFamily="82" charset="0"/>
              </a:rPr>
              <a:t>2</a:t>
            </a:r>
            <a:endParaRPr lang="zh-CN" altLang="en-US" sz="3200">
              <a:solidFill>
                <a:schemeClr val="bg1"/>
              </a:solidFill>
              <a:latin typeface="Exotc350 DmBd BT" panose="04030705050b02020a03" pitchFamily="82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638996" y="4001714"/>
            <a:ext cx="806907" cy="806907"/>
          </a:xfrm>
          <a:prstGeom prst="ellipse">
            <a:avLst/>
          </a:prstGeom>
          <a:solidFill>
            <a:srgbClr val="6633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Exotc350 DmBd BT" panose="04030705050b02020a03" pitchFamily="82" charset="0"/>
              </a:rPr>
              <a:t>3</a:t>
            </a:r>
            <a:endParaRPr lang="zh-CN" altLang="en-US" sz="3200">
              <a:solidFill>
                <a:schemeClr val="bg1"/>
              </a:solidFill>
              <a:latin typeface="Exotc350 DmBd BT" panose="04030705050b02020a03" pitchFamily="82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061936" y="4001714"/>
            <a:ext cx="806907" cy="806907"/>
          </a:xfrm>
          <a:prstGeom prst="ellipse">
            <a:avLst/>
          </a:prstGeom>
          <a:solidFill>
            <a:srgbClr val="6633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Exotc350 DmBd BT" panose="04030705050b02020a03" pitchFamily="82" charset="0"/>
              </a:rPr>
              <a:t>4</a:t>
            </a:r>
            <a:endParaRPr lang="zh-CN" altLang="en-US" sz="3200">
              <a:solidFill>
                <a:schemeClr val="bg1"/>
              </a:solidFill>
              <a:latin typeface="Exotc350 DmBd BT" panose="04030705050b02020a03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  <p:bldP spid="13" grpId="0"/>
      <p:bldP spid="18" grpId="0" animBg="1"/>
      <p:bldP spid="21" grpId="0" animBg="1"/>
      <p:bldP spid="24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正五边形 5"/>
          <p:cNvSpPr/>
          <p:nvPr/>
        </p:nvSpPr>
        <p:spPr>
          <a:xfrm>
            <a:off x="4171122" y="1755914"/>
            <a:ext cx="3856383" cy="3326296"/>
          </a:xfrm>
          <a:prstGeom prst="pentagon">
            <a:avLst/>
          </a:prstGeom>
          <a:noFill/>
          <a:ln w="1270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598109" y="1736040"/>
            <a:ext cx="9957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540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正五边形 11"/>
          <p:cNvSpPr/>
          <p:nvPr/>
        </p:nvSpPr>
        <p:spPr>
          <a:xfrm>
            <a:off x="4171122" y="1729410"/>
            <a:ext cx="3856383" cy="3326296"/>
          </a:xfrm>
          <a:prstGeom prst="pentagon">
            <a:avLst/>
          </a:prstGeom>
          <a:noFill/>
          <a:ln w="1270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38939" y="3043220"/>
            <a:ext cx="5314121" cy="799911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107950" algn="ctr">
              <a:lnSpc>
                <a:spcPts val="3800"/>
              </a:lnSpc>
            </a:pPr>
            <a:r>
              <a:rPr lang="en-US" altLang="zh-CN" sz="3200" kern="2200">
                <a:solidFill>
                  <a:schemeClr val="bg1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3200" kern="2200">
              <a:solidFill>
                <a:schemeClr val="bg1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80337" y="65912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创意民宿</a:t>
            </a:r>
          </a:p>
        </p:txBody>
      </p:sp>
      <p:sp>
        <p:nvSpPr>
          <p:cNvPr id="29" name="KSO_Shape"/>
          <p:cNvSpPr/>
          <p:nvPr/>
        </p:nvSpPr>
        <p:spPr>
          <a:xfrm>
            <a:off x="6842659" y="4769258"/>
            <a:ext cx="678756" cy="556591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>
          <a:xfrm>
            <a:off x="5709602" y="4831530"/>
            <a:ext cx="1272206" cy="1043230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4306356" y="4981292"/>
            <a:ext cx="1648409" cy="1351722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20093699">
            <a:off x="6840681" y="6115345"/>
            <a:ext cx="834887" cy="213492"/>
          </a:xfrm>
          <a:custGeom>
            <a:gdLst>
              <a:gd name="connsiteX0" fmla="*/ 0 w 834887"/>
              <a:gd name="connsiteY0" fmla="*/ 13252 h 213492"/>
              <a:gd name="connsiteX1" fmla="*/ 66260 w 834887"/>
              <a:gd name="connsiteY1" fmla="*/ 0 h 213492"/>
              <a:gd name="connsiteX2" fmla="*/ 198782 w 834887"/>
              <a:gd name="connsiteY2" fmla="*/ 26504 h 213492"/>
              <a:gd name="connsiteX3" fmla="*/ 225287 w 834887"/>
              <a:gd name="connsiteY3" fmla="*/ 66260 h 213492"/>
              <a:gd name="connsiteX4" fmla="*/ 318052 w 834887"/>
              <a:gd name="connsiteY4" fmla="*/ 92765 h 213492"/>
              <a:gd name="connsiteX5" fmla="*/ 543339 w 834887"/>
              <a:gd name="connsiteY5" fmla="*/ 132521 h 213492"/>
              <a:gd name="connsiteX6" fmla="*/ 583095 w 834887"/>
              <a:gd name="connsiteY6" fmla="*/ 145774 h 213492"/>
              <a:gd name="connsiteX7" fmla="*/ 715617 w 834887"/>
              <a:gd name="connsiteY7" fmla="*/ 159026 h 213492"/>
              <a:gd name="connsiteX8" fmla="*/ 808382 w 834887"/>
              <a:gd name="connsiteY8" fmla="*/ 212034 h 213492"/>
              <a:gd name="connsiteX9" fmla="*/ 834887 w 834887"/>
              <a:gd name="connsiteY9" fmla="*/ 212034 h 213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887" h="213492">
                <a:moveTo>
                  <a:pt x="0" y="13252"/>
                </a:moveTo>
                <a:cubicBezTo>
                  <a:pt x="22087" y="8835"/>
                  <a:pt x="43736" y="0"/>
                  <a:pt x="66260" y="0"/>
                </a:cubicBezTo>
                <a:cubicBezTo>
                  <a:pt x="127172" y="0"/>
                  <a:pt x="149822" y="10184"/>
                  <a:pt x="198782" y="26504"/>
                </a:cubicBezTo>
                <a:cubicBezTo>
                  <a:pt x="207617" y="39756"/>
                  <a:pt x="212850" y="56310"/>
                  <a:pt x="225287" y="66260"/>
                </a:cubicBezTo>
                <a:cubicBezTo>
                  <a:pt x="234198" y="73388"/>
                  <a:pt x="314238" y="91621"/>
                  <a:pt x="318052" y="92765"/>
                </a:cubicBezTo>
                <a:cubicBezTo>
                  <a:pt x="463909" y="136521"/>
                  <a:pt x="334716" y="113556"/>
                  <a:pt x="543339" y="132521"/>
                </a:cubicBezTo>
                <a:cubicBezTo>
                  <a:pt x="556591" y="136939"/>
                  <a:pt x="569289" y="143650"/>
                  <a:pt x="583095" y="145774"/>
                </a:cubicBezTo>
                <a:cubicBezTo>
                  <a:pt x="626973" y="152525"/>
                  <a:pt x="672208" y="149724"/>
                  <a:pt x="715617" y="159026"/>
                </a:cubicBezTo>
                <a:cubicBezTo>
                  <a:pt x="779490" y="172713"/>
                  <a:pt x="754915" y="190648"/>
                  <a:pt x="808382" y="212034"/>
                </a:cubicBezTo>
                <a:cubicBezTo>
                  <a:pt x="816585" y="215315"/>
                  <a:pt x="826052" y="212034"/>
                  <a:pt x="834887" y="212034"/>
                </a:cubicBez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26" grpId="0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510748" y="898358"/>
            <a:ext cx="9170505" cy="1818338"/>
          </a:xfrm>
          <a:prstGeom prst="rect">
            <a:avLst/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321285" y="1244684"/>
            <a:ext cx="4134680" cy="36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36035" y="1244684"/>
            <a:ext cx="4143022" cy="36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44049" y="5186444"/>
            <a:ext cx="4168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44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sz="44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81528" y="5037377"/>
            <a:ext cx="4479237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/>
      <p:bldP spid="5" grpId="0"/>
    </p:bldLst>
  </p:timing>
</p:sld>
</file>

<file path=ppt/slides/slide26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982817" y="1784858"/>
            <a:ext cx="1948070" cy="17724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036903" y="1374041"/>
            <a:ext cx="1948070" cy="218329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90990" y="1784858"/>
            <a:ext cx="1948070" cy="177247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89443" y="3673293"/>
            <a:ext cx="1948070" cy="17724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043529" y="3673293"/>
            <a:ext cx="1948070" cy="177247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97616" y="3673293"/>
            <a:ext cx="1948070" cy="177247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12571" y="2353894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32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sz="32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8959" y="3029251"/>
            <a:ext cx="28757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solidFill>
                  <a:srgbClr val="6633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89303" y="1552945"/>
            <a:ext cx="1661328" cy="1861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28187" y="198747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75443" y="2427086"/>
            <a:ext cx="15505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0" i="0">
                <a:solidFill>
                  <a:srgbClr val="6633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</a:t>
            </a:r>
            <a:endParaRPr lang="zh-CN" altLang="en-US" sz="11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885121"/>
            <a:ext cx="185530" cy="3087757"/>
          </a:xfrm>
          <a:prstGeom prst="rect">
            <a:avLst/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294406" y="5228669"/>
            <a:ext cx="7603188" cy="84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b="1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600" b="1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473" y="3065908"/>
            <a:ext cx="2907763" cy="1607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7410" y="3065908"/>
            <a:ext cx="349131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66329" y="3065908"/>
            <a:ext cx="30025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28295" y="1492109"/>
            <a:ext cx="1512000" cy="1512000"/>
            <a:chOff x="2702256" y="2673000"/>
            <a:chExt cx="1512000" cy="1512000"/>
          </a:xfrm>
        </p:grpSpPr>
        <p:sp>
          <p:nvSpPr>
            <p:cNvPr id="10" name="椭圆 9"/>
            <p:cNvSpPr/>
            <p:nvPr/>
          </p:nvSpPr>
          <p:spPr>
            <a:xfrm>
              <a:off x="2702256" y="2673000"/>
              <a:ext cx="1512000" cy="151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749957" y="3099955"/>
              <a:ext cx="129554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07950" algn="ctr"/>
              <a:r>
                <a:rPr lang="en-US" altLang="zh-CN" sz="2000" kern="2200">
                  <a:solidFill>
                    <a:srgbClr val="663300"/>
                  </a:solidFill>
                  <a:latin typeface="Eras Demi ITC" panose="020b0805030504020804" pitchFamily="34" charset="0"/>
                  <a:ea typeface="华文中宋" panose="02010600040101010101" pitchFamily="2" charset="-122"/>
                  <a:cs typeface="宋体" panose="02010600030101010101" pitchFamily="2" charset="-122"/>
                </a:rPr>
                <a:t>Creative</a:t>
              </a:r>
            </a:p>
            <a:p>
              <a:pPr marL="107950" algn="ctr"/>
              <a:r>
                <a:rPr lang="en-US" altLang="zh-CN" sz="2000" kern="2200">
                  <a:solidFill>
                    <a:srgbClr val="663300"/>
                  </a:solidFill>
                  <a:latin typeface="Eras Demi ITC" panose="020b0805030504020804" pitchFamily="34" charset="0"/>
                  <a:ea typeface="华文中宋" panose="02010600040101010101" pitchFamily="2" charset="-122"/>
                  <a:cs typeface="宋体" panose="02010600030101010101" pitchFamily="2" charset="-122"/>
                </a:rPr>
                <a:t> home</a:t>
              </a:r>
              <a:endParaRPr lang="zh-CN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339613" y="1492109"/>
            <a:ext cx="1512000" cy="1512000"/>
            <a:chOff x="2702256" y="2673000"/>
            <a:chExt cx="1512000" cy="1512000"/>
          </a:xfrm>
        </p:grpSpPr>
        <p:sp>
          <p:nvSpPr>
            <p:cNvPr id="17" name="椭圆 16"/>
            <p:cNvSpPr/>
            <p:nvPr/>
          </p:nvSpPr>
          <p:spPr>
            <a:xfrm>
              <a:off x="2702256" y="2673000"/>
              <a:ext cx="1512000" cy="151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855063" y="3067872"/>
              <a:ext cx="11865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2200">
                  <a:solidFill>
                    <a:srgbClr val="663300"/>
                  </a:solidFill>
                  <a:latin typeface="Eras Demi ITC" panose="020b0805030504020804" pitchFamily="34" charset="0"/>
                  <a:ea typeface="华文中宋" panose="02010600040101010101" pitchFamily="2" charset="-122"/>
                  <a:cs typeface="宋体" panose="02010600030101010101" pitchFamily="2" charset="-122"/>
                </a:rPr>
                <a:t>Creative</a:t>
              </a:r>
            </a:p>
            <a:p>
              <a:pPr algn="ctr"/>
              <a:r>
                <a:rPr lang="en-US" altLang="zh-CN" sz="2000" kern="2200">
                  <a:solidFill>
                    <a:srgbClr val="663300"/>
                  </a:solidFill>
                  <a:latin typeface="Eras Demi ITC" panose="020b0805030504020804" pitchFamily="34" charset="0"/>
                  <a:ea typeface="华文中宋" panose="02010600040101010101" pitchFamily="2" charset="-122"/>
                  <a:cs typeface="宋体" panose="02010600030101010101" pitchFamily="2" charset="-122"/>
                </a:rPr>
                <a:t> home</a:t>
              </a:r>
              <a:endParaRPr lang="zh-CN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20" name="直接连接符 19"/>
          <p:cNvCxnSpPr>
            <a:stCxn id="10" idx="6"/>
            <a:endCxn id="17" idx="2"/>
          </p:cNvCxnSpPr>
          <p:nvPr/>
        </p:nvCxnSpPr>
        <p:spPr>
          <a:xfrm>
            <a:off x="2740295" y="2248109"/>
            <a:ext cx="6599318" cy="0"/>
          </a:xfrm>
          <a:prstGeom prst="line">
            <a:avLst/>
          </a:prstGeom>
          <a:ln>
            <a:solidFill>
              <a:srgbClr val="6633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5338546" y="1492109"/>
            <a:ext cx="1512000" cy="1512000"/>
            <a:chOff x="2702256" y="2673000"/>
            <a:chExt cx="1512000" cy="1512000"/>
          </a:xfrm>
        </p:grpSpPr>
        <p:sp>
          <p:nvSpPr>
            <p:cNvPr id="14" name="椭圆 13"/>
            <p:cNvSpPr/>
            <p:nvPr/>
          </p:nvSpPr>
          <p:spPr>
            <a:xfrm>
              <a:off x="2702256" y="2673000"/>
              <a:ext cx="1512000" cy="151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855063" y="3099956"/>
              <a:ext cx="11865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2200">
                  <a:solidFill>
                    <a:srgbClr val="663300"/>
                  </a:solidFill>
                  <a:latin typeface="Eras Demi ITC" panose="020b0805030504020804" pitchFamily="34" charset="0"/>
                  <a:ea typeface="华文中宋" panose="02010600040101010101" pitchFamily="2" charset="-122"/>
                  <a:cs typeface="宋体" panose="02010600030101010101" pitchFamily="2" charset="-122"/>
                </a:rPr>
                <a:t>Creative</a:t>
              </a:r>
            </a:p>
            <a:p>
              <a:pPr algn="ctr"/>
              <a:r>
                <a:rPr lang="en-US" altLang="zh-CN" sz="2000" kern="2200">
                  <a:solidFill>
                    <a:srgbClr val="663300"/>
                  </a:solidFill>
                  <a:latin typeface="Eras Demi ITC" panose="020b0805030504020804" pitchFamily="34" charset="0"/>
                  <a:ea typeface="华文中宋" panose="02010600040101010101" pitchFamily="2" charset="-122"/>
                  <a:cs typeface="宋体" panose="02010600030101010101" pitchFamily="2" charset="-122"/>
                </a:rPr>
                <a:t> home</a:t>
              </a:r>
              <a:endParaRPr lang="zh-CN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3530677" y="2019214"/>
            <a:ext cx="650947" cy="447261"/>
          </a:xfrm>
          <a:custGeom>
            <a:gdLst>
              <a:gd name="T0" fmla="*/ 872946 w 11917986"/>
              <a:gd name="T1" fmla="*/ 339013 h 12292012"/>
              <a:gd name="T2" fmla="*/ 1549791 w 11917986"/>
              <a:gd name="T3" fmla="*/ 1087299 h 12292012"/>
              <a:gd name="T4" fmla="*/ 1576711 w 11917986"/>
              <a:gd name="T5" fmla="*/ 1194511 h 12292012"/>
              <a:gd name="T6" fmla="*/ 1576711 w 11917986"/>
              <a:gd name="T7" fmla="*/ 1729472 h 12292012"/>
              <a:gd name="T8" fmla="*/ 1522871 w 11917986"/>
              <a:gd name="T9" fmla="*/ 1800397 h 12292012"/>
              <a:gd name="T10" fmla="*/ 1006447 w 11917986"/>
              <a:gd name="T11" fmla="*/ 1800397 h 12292012"/>
              <a:gd name="T12" fmla="*/ 1006447 w 11917986"/>
              <a:gd name="T13" fmla="*/ 1319317 h 12292012"/>
              <a:gd name="T14" fmla="*/ 721864 w 11917986"/>
              <a:gd name="T15" fmla="*/ 1319317 h 12292012"/>
              <a:gd name="T16" fmla="*/ 721864 w 11917986"/>
              <a:gd name="T17" fmla="*/ 1800397 h 12292012"/>
              <a:gd name="T18" fmla="*/ 204891 w 11917986"/>
              <a:gd name="T19" fmla="*/ 1800397 h 12292012"/>
              <a:gd name="T20" fmla="*/ 151600 w 11917986"/>
              <a:gd name="T21" fmla="*/ 1729472 h 12292012"/>
              <a:gd name="T22" fmla="*/ 151600 w 11917986"/>
              <a:gd name="T23" fmla="*/ 1194511 h 12292012"/>
              <a:gd name="T24" fmla="*/ 196101 w 11917986"/>
              <a:gd name="T25" fmla="*/ 1087299 h 12292012"/>
              <a:gd name="T26" fmla="*/ 872946 w 11917986"/>
              <a:gd name="T27" fmla="*/ 339013 h 12292012"/>
              <a:gd name="T28" fmla="*/ 1353567 w 11917986"/>
              <a:gd name="T29" fmla="*/ 196246 h 12292012"/>
              <a:gd name="T30" fmla="*/ 1532224 w 11917986"/>
              <a:gd name="T31" fmla="*/ 196246 h 12292012"/>
              <a:gd name="T32" fmla="*/ 1585546 w 11917986"/>
              <a:gd name="T33" fmla="*/ 249568 h 12292012"/>
              <a:gd name="T34" fmla="*/ 1585546 w 11917986"/>
              <a:gd name="T35" fmla="*/ 677794 h 12292012"/>
              <a:gd name="T36" fmla="*/ 1300245 w 11917986"/>
              <a:gd name="T37" fmla="*/ 339171 h 12292012"/>
              <a:gd name="T38" fmla="*/ 1300245 w 11917986"/>
              <a:gd name="T39" fmla="*/ 249568 h 12292012"/>
              <a:gd name="T40" fmla="*/ 1353567 w 11917986"/>
              <a:gd name="T41" fmla="*/ 196246 h 12292012"/>
              <a:gd name="T42" fmla="*/ 872917 w 11917986"/>
              <a:gd name="T43" fmla="*/ 0 h 12292012"/>
              <a:gd name="T44" fmla="*/ 939940 w 11917986"/>
              <a:gd name="T45" fmla="*/ 30233 h 12292012"/>
              <a:gd name="T46" fmla="*/ 1723338 w 11917986"/>
              <a:gd name="T47" fmla="*/ 921827 h 12292012"/>
              <a:gd name="T48" fmla="*/ 1715647 w 11917986"/>
              <a:gd name="T49" fmla="*/ 1047156 h 12292012"/>
              <a:gd name="T50" fmla="*/ 1656864 w 11917986"/>
              <a:gd name="T51" fmla="*/ 1069693 h 12292012"/>
              <a:gd name="T52" fmla="*/ 1589842 w 11917986"/>
              <a:gd name="T53" fmla="*/ 1039460 h 12292012"/>
              <a:gd name="T54" fmla="*/ 872917 w 11917986"/>
              <a:gd name="T55" fmla="*/ 224273 h 12292012"/>
              <a:gd name="T56" fmla="*/ 155993 w 11917986"/>
              <a:gd name="T57" fmla="*/ 1039460 h 12292012"/>
              <a:gd name="T58" fmla="*/ 30188 w 11917986"/>
              <a:gd name="T59" fmla="*/ 1047156 h 12292012"/>
              <a:gd name="T60" fmla="*/ 22497 w 11917986"/>
              <a:gd name="T61" fmla="*/ 921827 h 12292012"/>
              <a:gd name="T62" fmla="*/ 805894 w 11917986"/>
              <a:gd name="T63" fmla="*/ 30233 h 12292012"/>
              <a:gd name="T64" fmla="*/ 872917 w 11917986"/>
              <a:gd name="T65" fmla="*/ 0 h 122920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917986" h="12292012">
                <a:moveTo>
                  <a:pt x="5959945" y="2314575"/>
                </a:moveTo>
                <a:cubicBezTo>
                  <a:pt x="5959945" y="2314575"/>
                  <a:pt x="5959945" y="2314575"/>
                  <a:pt x="10581031" y="7423414"/>
                </a:cubicBezTo>
                <a:cubicBezTo>
                  <a:pt x="10764825" y="7667406"/>
                  <a:pt x="10764825" y="7888878"/>
                  <a:pt x="10764825" y="8155392"/>
                </a:cubicBezTo>
                <a:cubicBezTo>
                  <a:pt x="10764825" y="8155392"/>
                  <a:pt x="10764825" y="8155392"/>
                  <a:pt x="10764825" y="11807780"/>
                </a:cubicBezTo>
                <a:cubicBezTo>
                  <a:pt x="10764825" y="12074296"/>
                  <a:pt x="10599785" y="12292012"/>
                  <a:pt x="10397237" y="12292012"/>
                </a:cubicBezTo>
                <a:cubicBezTo>
                  <a:pt x="10397237" y="12292012"/>
                  <a:pt x="10397237" y="12292012"/>
                  <a:pt x="6871409" y="12292012"/>
                </a:cubicBezTo>
                <a:cubicBezTo>
                  <a:pt x="6871409" y="12292012"/>
                  <a:pt x="6871409" y="12292012"/>
                  <a:pt x="6871409" y="9007492"/>
                </a:cubicBezTo>
                <a:cubicBezTo>
                  <a:pt x="6871409" y="9007492"/>
                  <a:pt x="6871409" y="9007492"/>
                  <a:pt x="4928451" y="9007492"/>
                </a:cubicBezTo>
                <a:cubicBezTo>
                  <a:pt x="4928451" y="9007492"/>
                  <a:pt x="4928451" y="9007492"/>
                  <a:pt x="4928451" y="12292012"/>
                </a:cubicBezTo>
                <a:cubicBezTo>
                  <a:pt x="4928451" y="12292012"/>
                  <a:pt x="4928451" y="12292012"/>
                  <a:pt x="1398872" y="12292012"/>
                </a:cubicBezTo>
                <a:cubicBezTo>
                  <a:pt x="1196324" y="12292012"/>
                  <a:pt x="1035036" y="12074296"/>
                  <a:pt x="1035036" y="11807780"/>
                </a:cubicBezTo>
                <a:cubicBezTo>
                  <a:pt x="1035036" y="11807780"/>
                  <a:pt x="1035036" y="11807780"/>
                  <a:pt x="1035036" y="8155392"/>
                </a:cubicBezTo>
                <a:cubicBezTo>
                  <a:pt x="1035036" y="7888878"/>
                  <a:pt x="1155064" y="7667406"/>
                  <a:pt x="1338857" y="7423414"/>
                </a:cubicBezTo>
                <a:cubicBezTo>
                  <a:pt x="1338857" y="7423414"/>
                  <a:pt x="1338857" y="7423414"/>
                  <a:pt x="5959945" y="2314575"/>
                </a:cubicBezTo>
                <a:close/>
                <a:moveTo>
                  <a:pt x="9241337" y="1339850"/>
                </a:moveTo>
                <a:cubicBezTo>
                  <a:pt x="10461097" y="1339850"/>
                  <a:pt x="10461097" y="1339850"/>
                  <a:pt x="10461097" y="1339850"/>
                </a:cubicBezTo>
                <a:cubicBezTo>
                  <a:pt x="10660013" y="1339850"/>
                  <a:pt x="10825149" y="1504986"/>
                  <a:pt x="10825149" y="1703900"/>
                </a:cubicBezTo>
                <a:cubicBezTo>
                  <a:pt x="10825149" y="4627564"/>
                  <a:pt x="10825149" y="4627564"/>
                  <a:pt x="10825149" y="4627564"/>
                </a:cubicBezTo>
                <a:lnTo>
                  <a:pt x="8877285" y="2315655"/>
                </a:lnTo>
                <a:cubicBezTo>
                  <a:pt x="8877285" y="1703900"/>
                  <a:pt x="8877285" y="1703900"/>
                  <a:pt x="8877285" y="1703900"/>
                </a:cubicBezTo>
                <a:cubicBezTo>
                  <a:pt x="8877285" y="1504986"/>
                  <a:pt x="9042423" y="1339850"/>
                  <a:pt x="9241337" y="1339850"/>
                </a:cubicBezTo>
                <a:close/>
                <a:moveTo>
                  <a:pt x="5959749" y="0"/>
                </a:moveTo>
                <a:cubicBezTo>
                  <a:pt x="6136033" y="0"/>
                  <a:pt x="6301067" y="75059"/>
                  <a:pt x="6417339" y="206411"/>
                </a:cubicBezTo>
                <a:cubicBezTo>
                  <a:pt x="11765905" y="6293672"/>
                  <a:pt x="11765905" y="6293672"/>
                  <a:pt x="11765905" y="6293672"/>
                </a:cubicBezTo>
                <a:cubicBezTo>
                  <a:pt x="11987197" y="6545118"/>
                  <a:pt x="11964693" y="6927916"/>
                  <a:pt x="11713393" y="7149340"/>
                </a:cubicBezTo>
                <a:cubicBezTo>
                  <a:pt x="11597121" y="7250668"/>
                  <a:pt x="11454593" y="7303210"/>
                  <a:pt x="11312065" y="7303210"/>
                </a:cubicBezTo>
                <a:cubicBezTo>
                  <a:pt x="11143281" y="7303210"/>
                  <a:pt x="10974497" y="7231904"/>
                  <a:pt x="10854473" y="7096800"/>
                </a:cubicBezTo>
                <a:cubicBezTo>
                  <a:pt x="5959749" y="1531197"/>
                  <a:pt x="5959749" y="1531197"/>
                  <a:pt x="5959749" y="1531197"/>
                </a:cubicBezTo>
                <a:cubicBezTo>
                  <a:pt x="1065024" y="7096800"/>
                  <a:pt x="1065024" y="7096800"/>
                  <a:pt x="1065024" y="7096800"/>
                </a:cubicBezTo>
                <a:cubicBezTo>
                  <a:pt x="843730" y="7348246"/>
                  <a:pt x="461154" y="7370764"/>
                  <a:pt x="206103" y="7149340"/>
                </a:cubicBezTo>
                <a:cubicBezTo>
                  <a:pt x="-45197" y="6927916"/>
                  <a:pt x="-71452" y="6545118"/>
                  <a:pt x="153593" y="6293672"/>
                </a:cubicBezTo>
                <a:cubicBezTo>
                  <a:pt x="5502157" y="206411"/>
                  <a:pt x="5502157" y="206411"/>
                  <a:pt x="5502157" y="206411"/>
                </a:cubicBezTo>
                <a:cubicBezTo>
                  <a:pt x="5618431" y="75059"/>
                  <a:pt x="5783463" y="0"/>
                  <a:pt x="5959749" y="0"/>
                </a:cubicBezTo>
                <a:close/>
              </a:path>
            </a:pathLst>
          </a:custGeom>
          <a:solidFill>
            <a:srgbClr val="3D1C05"/>
          </a:solidFill>
          <a:ln w="28575">
            <a:solidFill>
              <a:schemeClr val="bg1"/>
            </a:solidFill>
          </a:ln>
          <a:effec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KSO_Shape"/>
          <p:cNvSpPr/>
          <p:nvPr/>
        </p:nvSpPr>
        <p:spPr bwMode="auto">
          <a:xfrm>
            <a:off x="7777999" y="2019214"/>
            <a:ext cx="650947" cy="447261"/>
          </a:xfrm>
          <a:custGeom>
            <a:gdLst>
              <a:gd name="T0" fmla="*/ 872946 w 11917986"/>
              <a:gd name="T1" fmla="*/ 339013 h 12292012"/>
              <a:gd name="T2" fmla="*/ 1549791 w 11917986"/>
              <a:gd name="T3" fmla="*/ 1087299 h 12292012"/>
              <a:gd name="T4" fmla="*/ 1576711 w 11917986"/>
              <a:gd name="T5" fmla="*/ 1194511 h 12292012"/>
              <a:gd name="T6" fmla="*/ 1576711 w 11917986"/>
              <a:gd name="T7" fmla="*/ 1729472 h 12292012"/>
              <a:gd name="T8" fmla="*/ 1522871 w 11917986"/>
              <a:gd name="T9" fmla="*/ 1800397 h 12292012"/>
              <a:gd name="T10" fmla="*/ 1006447 w 11917986"/>
              <a:gd name="T11" fmla="*/ 1800397 h 12292012"/>
              <a:gd name="T12" fmla="*/ 1006447 w 11917986"/>
              <a:gd name="T13" fmla="*/ 1319317 h 12292012"/>
              <a:gd name="T14" fmla="*/ 721864 w 11917986"/>
              <a:gd name="T15" fmla="*/ 1319317 h 12292012"/>
              <a:gd name="T16" fmla="*/ 721864 w 11917986"/>
              <a:gd name="T17" fmla="*/ 1800397 h 12292012"/>
              <a:gd name="T18" fmla="*/ 204891 w 11917986"/>
              <a:gd name="T19" fmla="*/ 1800397 h 12292012"/>
              <a:gd name="T20" fmla="*/ 151600 w 11917986"/>
              <a:gd name="T21" fmla="*/ 1729472 h 12292012"/>
              <a:gd name="T22" fmla="*/ 151600 w 11917986"/>
              <a:gd name="T23" fmla="*/ 1194511 h 12292012"/>
              <a:gd name="T24" fmla="*/ 196101 w 11917986"/>
              <a:gd name="T25" fmla="*/ 1087299 h 12292012"/>
              <a:gd name="T26" fmla="*/ 872946 w 11917986"/>
              <a:gd name="T27" fmla="*/ 339013 h 12292012"/>
              <a:gd name="T28" fmla="*/ 1353567 w 11917986"/>
              <a:gd name="T29" fmla="*/ 196246 h 12292012"/>
              <a:gd name="T30" fmla="*/ 1532224 w 11917986"/>
              <a:gd name="T31" fmla="*/ 196246 h 12292012"/>
              <a:gd name="T32" fmla="*/ 1585546 w 11917986"/>
              <a:gd name="T33" fmla="*/ 249568 h 12292012"/>
              <a:gd name="T34" fmla="*/ 1585546 w 11917986"/>
              <a:gd name="T35" fmla="*/ 677794 h 12292012"/>
              <a:gd name="T36" fmla="*/ 1300245 w 11917986"/>
              <a:gd name="T37" fmla="*/ 339171 h 12292012"/>
              <a:gd name="T38" fmla="*/ 1300245 w 11917986"/>
              <a:gd name="T39" fmla="*/ 249568 h 12292012"/>
              <a:gd name="T40" fmla="*/ 1353567 w 11917986"/>
              <a:gd name="T41" fmla="*/ 196246 h 12292012"/>
              <a:gd name="T42" fmla="*/ 872917 w 11917986"/>
              <a:gd name="T43" fmla="*/ 0 h 12292012"/>
              <a:gd name="T44" fmla="*/ 939940 w 11917986"/>
              <a:gd name="T45" fmla="*/ 30233 h 12292012"/>
              <a:gd name="T46" fmla="*/ 1723338 w 11917986"/>
              <a:gd name="T47" fmla="*/ 921827 h 12292012"/>
              <a:gd name="T48" fmla="*/ 1715647 w 11917986"/>
              <a:gd name="T49" fmla="*/ 1047156 h 12292012"/>
              <a:gd name="T50" fmla="*/ 1656864 w 11917986"/>
              <a:gd name="T51" fmla="*/ 1069693 h 12292012"/>
              <a:gd name="T52" fmla="*/ 1589842 w 11917986"/>
              <a:gd name="T53" fmla="*/ 1039460 h 12292012"/>
              <a:gd name="T54" fmla="*/ 872917 w 11917986"/>
              <a:gd name="T55" fmla="*/ 224273 h 12292012"/>
              <a:gd name="T56" fmla="*/ 155993 w 11917986"/>
              <a:gd name="T57" fmla="*/ 1039460 h 12292012"/>
              <a:gd name="T58" fmla="*/ 30188 w 11917986"/>
              <a:gd name="T59" fmla="*/ 1047156 h 12292012"/>
              <a:gd name="T60" fmla="*/ 22497 w 11917986"/>
              <a:gd name="T61" fmla="*/ 921827 h 12292012"/>
              <a:gd name="T62" fmla="*/ 805894 w 11917986"/>
              <a:gd name="T63" fmla="*/ 30233 h 12292012"/>
              <a:gd name="T64" fmla="*/ 872917 w 11917986"/>
              <a:gd name="T65" fmla="*/ 0 h 122920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917986" h="12292012">
                <a:moveTo>
                  <a:pt x="5959945" y="2314575"/>
                </a:moveTo>
                <a:cubicBezTo>
                  <a:pt x="5959945" y="2314575"/>
                  <a:pt x="5959945" y="2314575"/>
                  <a:pt x="10581031" y="7423414"/>
                </a:cubicBezTo>
                <a:cubicBezTo>
                  <a:pt x="10764825" y="7667406"/>
                  <a:pt x="10764825" y="7888878"/>
                  <a:pt x="10764825" y="8155392"/>
                </a:cubicBezTo>
                <a:cubicBezTo>
                  <a:pt x="10764825" y="8155392"/>
                  <a:pt x="10764825" y="8155392"/>
                  <a:pt x="10764825" y="11807780"/>
                </a:cubicBezTo>
                <a:cubicBezTo>
                  <a:pt x="10764825" y="12074296"/>
                  <a:pt x="10599785" y="12292012"/>
                  <a:pt x="10397237" y="12292012"/>
                </a:cubicBezTo>
                <a:cubicBezTo>
                  <a:pt x="10397237" y="12292012"/>
                  <a:pt x="10397237" y="12292012"/>
                  <a:pt x="6871409" y="12292012"/>
                </a:cubicBezTo>
                <a:cubicBezTo>
                  <a:pt x="6871409" y="12292012"/>
                  <a:pt x="6871409" y="12292012"/>
                  <a:pt x="6871409" y="9007492"/>
                </a:cubicBezTo>
                <a:cubicBezTo>
                  <a:pt x="6871409" y="9007492"/>
                  <a:pt x="6871409" y="9007492"/>
                  <a:pt x="4928451" y="9007492"/>
                </a:cubicBezTo>
                <a:cubicBezTo>
                  <a:pt x="4928451" y="9007492"/>
                  <a:pt x="4928451" y="9007492"/>
                  <a:pt x="4928451" y="12292012"/>
                </a:cubicBezTo>
                <a:cubicBezTo>
                  <a:pt x="4928451" y="12292012"/>
                  <a:pt x="4928451" y="12292012"/>
                  <a:pt x="1398872" y="12292012"/>
                </a:cubicBezTo>
                <a:cubicBezTo>
                  <a:pt x="1196324" y="12292012"/>
                  <a:pt x="1035036" y="12074296"/>
                  <a:pt x="1035036" y="11807780"/>
                </a:cubicBezTo>
                <a:cubicBezTo>
                  <a:pt x="1035036" y="11807780"/>
                  <a:pt x="1035036" y="11807780"/>
                  <a:pt x="1035036" y="8155392"/>
                </a:cubicBezTo>
                <a:cubicBezTo>
                  <a:pt x="1035036" y="7888878"/>
                  <a:pt x="1155064" y="7667406"/>
                  <a:pt x="1338857" y="7423414"/>
                </a:cubicBezTo>
                <a:cubicBezTo>
                  <a:pt x="1338857" y="7423414"/>
                  <a:pt x="1338857" y="7423414"/>
                  <a:pt x="5959945" y="2314575"/>
                </a:cubicBezTo>
                <a:close/>
                <a:moveTo>
                  <a:pt x="9241337" y="1339850"/>
                </a:moveTo>
                <a:cubicBezTo>
                  <a:pt x="10461097" y="1339850"/>
                  <a:pt x="10461097" y="1339850"/>
                  <a:pt x="10461097" y="1339850"/>
                </a:cubicBezTo>
                <a:cubicBezTo>
                  <a:pt x="10660013" y="1339850"/>
                  <a:pt x="10825149" y="1504986"/>
                  <a:pt x="10825149" y="1703900"/>
                </a:cubicBezTo>
                <a:cubicBezTo>
                  <a:pt x="10825149" y="4627564"/>
                  <a:pt x="10825149" y="4627564"/>
                  <a:pt x="10825149" y="4627564"/>
                </a:cubicBezTo>
                <a:lnTo>
                  <a:pt x="8877285" y="2315655"/>
                </a:lnTo>
                <a:cubicBezTo>
                  <a:pt x="8877285" y="1703900"/>
                  <a:pt x="8877285" y="1703900"/>
                  <a:pt x="8877285" y="1703900"/>
                </a:cubicBezTo>
                <a:cubicBezTo>
                  <a:pt x="8877285" y="1504986"/>
                  <a:pt x="9042423" y="1339850"/>
                  <a:pt x="9241337" y="1339850"/>
                </a:cubicBezTo>
                <a:close/>
                <a:moveTo>
                  <a:pt x="5959749" y="0"/>
                </a:moveTo>
                <a:cubicBezTo>
                  <a:pt x="6136033" y="0"/>
                  <a:pt x="6301067" y="75059"/>
                  <a:pt x="6417339" y="206411"/>
                </a:cubicBezTo>
                <a:cubicBezTo>
                  <a:pt x="11765905" y="6293672"/>
                  <a:pt x="11765905" y="6293672"/>
                  <a:pt x="11765905" y="6293672"/>
                </a:cubicBezTo>
                <a:cubicBezTo>
                  <a:pt x="11987197" y="6545118"/>
                  <a:pt x="11964693" y="6927916"/>
                  <a:pt x="11713393" y="7149340"/>
                </a:cubicBezTo>
                <a:cubicBezTo>
                  <a:pt x="11597121" y="7250668"/>
                  <a:pt x="11454593" y="7303210"/>
                  <a:pt x="11312065" y="7303210"/>
                </a:cubicBezTo>
                <a:cubicBezTo>
                  <a:pt x="11143281" y="7303210"/>
                  <a:pt x="10974497" y="7231904"/>
                  <a:pt x="10854473" y="7096800"/>
                </a:cubicBezTo>
                <a:cubicBezTo>
                  <a:pt x="5959749" y="1531197"/>
                  <a:pt x="5959749" y="1531197"/>
                  <a:pt x="5959749" y="1531197"/>
                </a:cubicBezTo>
                <a:cubicBezTo>
                  <a:pt x="1065024" y="7096800"/>
                  <a:pt x="1065024" y="7096800"/>
                  <a:pt x="1065024" y="7096800"/>
                </a:cubicBezTo>
                <a:cubicBezTo>
                  <a:pt x="843730" y="7348246"/>
                  <a:pt x="461154" y="7370764"/>
                  <a:pt x="206103" y="7149340"/>
                </a:cubicBezTo>
                <a:cubicBezTo>
                  <a:pt x="-45197" y="6927916"/>
                  <a:pt x="-71452" y="6545118"/>
                  <a:pt x="153593" y="6293672"/>
                </a:cubicBezTo>
                <a:cubicBezTo>
                  <a:pt x="5502157" y="206411"/>
                  <a:pt x="5502157" y="206411"/>
                  <a:pt x="5502157" y="206411"/>
                </a:cubicBezTo>
                <a:cubicBezTo>
                  <a:pt x="5618431" y="75059"/>
                  <a:pt x="5783463" y="0"/>
                  <a:pt x="5959749" y="0"/>
                </a:cubicBezTo>
                <a:close/>
              </a:path>
            </a:pathLst>
          </a:custGeom>
          <a:solidFill>
            <a:srgbClr val="3D1C05"/>
          </a:solidFill>
          <a:ln w="28575">
            <a:solidFill>
              <a:schemeClr val="bg1"/>
            </a:solidFill>
          </a:ln>
          <a:effec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1" grpId="0" animBg="1"/>
      <p:bldP spid="22" grpId="0" animBg="1"/>
    </p:bldLst>
  </p:timing>
</p:sld>
</file>

<file path=ppt/slides/slide28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318175" y="1567071"/>
            <a:ext cx="2790000" cy="2445026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07418" y="1567071"/>
            <a:ext cx="2790000" cy="2445026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96662" y="1567071"/>
            <a:ext cx="2790000" cy="2445026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642854" y="1905001"/>
            <a:ext cx="2094260" cy="18353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61097" y="1905001"/>
            <a:ext cx="2094260" cy="183531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51976" y="1905001"/>
            <a:ext cx="2094260" cy="183531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35240" y="4344362"/>
            <a:ext cx="2951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algn="ctr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7392" y="4344362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ctr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40192" y="4344362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ctr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91479" y="4835029"/>
            <a:ext cx="2703444" cy="1607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70784" y="4835029"/>
            <a:ext cx="2703444" cy="1607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50088" y="4835029"/>
            <a:ext cx="2703444" cy="1607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>
            <a:off x="2868678" y="1606827"/>
            <a:ext cx="2790000" cy="2445026"/>
          </a:xfrm>
          <a:prstGeom prst="triangl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zh-CN" altLang="en-US" sz="48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 rot="10800000">
            <a:off x="4714043" y="1606827"/>
            <a:ext cx="2790000" cy="244502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6479896" y="1606827"/>
            <a:ext cx="2790000" cy="2445026"/>
          </a:xfrm>
          <a:prstGeom prst="triangl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zh-CN" altLang="en-US" sz="48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39871" y="4496763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r"/>
            <a:r>
              <a:rPr lang="en-US" altLang="zh-CN" sz="24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sz="24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6765" y="4868160"/>
            <a:ext cx="3843131" cy="135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23643" y="4496763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ctr"/>
            <a:r>
              <a:rPr lang="en-US" altLang="zh-CN" sz="24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sz="24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11007" y="4868160"/>
            <a:ext cx="3843131" cy="135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1136072" y="2323366"/>
            <a:ext cx="1866901" cy="911670"/>
          </a:xfrm>
          <a:custGeom>
            <a:gdLst>
              <a:gd name="T0" fmla="*/ 1064190 w 4529137"/>
              <a:gd name="T1" fmla="*/ 757398 h 2211388"/>
              <a:gd name="T2" fmla="*/ 1187209 w 4529137"/>
              <a:gd name="T3" fmla="*/ 776390 h 2211388"/>
              <a:gd name="T4" fmla="*/ 765205 w 4529137"/>
              <a:gd name="T5" fmla="*/ 645019 h 2211388"/>
              <a:gd name="T6" fmla="*/ 846226 w 4529137"/>
              <a:gd name="T7" fmla="*/ 630930 h 2211388"/>
              <a:gd name="T8" fmla="*/ 387846 w 4529137"/>
              <a:gd name="T9" fmla="*/ 603839 h 2211388"/>
              <a:gd name="T10" fmla="*/ 382406 w 4529137"/>
              <a:gd name="T11" fmla="*/ 667180 h 2211388"/>
              <a:gd name="T12" fmla="*/ 881438 w 4529137"/>
              <a:gd name="T13" fmla="*/ 621868 h 2211388"/>
              <a:gd name="T14" fmla="*/ 1532434 w 4529137"/>
              <a:gd name="T15" fmla="*/ 564369 h 2211388"/>
              <a:gd name="T16" fmla="*/ 1644899 w 4529137"/>
              <a:gd name="T17" fmla="*/ 617514 h 2211388"/>
              <a:gd name="T18" fmla="*/ 325527 w 4529137"/>
              <a:gd name="T19" fmla="*/ 469049 h 2211388"/>
              <a:gd name="T20" fmla="*/ 1244776 w 4529137"/>
              <a:gd name="T21" fmla="*/ 814170 h 2211388"/>
              <a:gd name="T22" fmla="*/ 1365484 w 4529137"/>
              <a:gd name="T23" fmla="*/ 855916 h 2211388"/>
              <a:gd name="T24" fmla="*/ 1388802 w 4529137"/>
              <a:gd name="T25" fmla="*/ 514277 h 2211388"/>
              <a:gd name="T26" fmla="*/ 1151764 w 4529137"/>
              <a:gd name="T27" fmla="*/ 319165 h 2211388"/>
              <a:gd name="T28" fmla="*/ 230379 w 4529137"/>
              <a:gd name="T29" fmla="*/ 121531 h 2211388"/>
              <a:gd name="T30" fmla="*/ 367041 w 4529137"/>
              <a:gd name="T31" fmla="*/ 120005 h 2211388"/>
              <a:gd name="T32" fmla="*/ 307681 w 4529137"/>
              <a:gd name="T33" fmla="*/ 196224 h 2211388"/>
              <a:gd name="T34" fmla="*/ 590835 w 4529137"/>
              <a:gd name="T35" fmla="*/ 219119 h 2211388"/>
              <a:gd name="T36" fmla="*/ 744597 w 4529137"/>
              <a:gd name="T37" fmla="*/ 110468 h 2211388"/>
              <a:gd name="T38" fmla="*/ 854718 w 4529137"/>
              <a:gd name="T39" fmla="*/ 45410 h 2211388"/>
              <a:gd name="T40" fmla="*/ 864547 w 4529137"/>
              <a:gd name="T41" fmla="*/ 162743 h 2211388"/>
              <a:gd name="T42" fmla="*/ 819506 w 4529137"/>
              <a:gd name="T43" fmla="*/ 296293 h 2211388"/>
              <a:gd name="T44" fmla="*/ 957126 w 4529137"/>
              <a:gd name="T45" fmla="*/ 262494 h 2211388"/>
              <a:gd name="T46" fmla="*/ 1072739 w 4529137"/>
              <a:gd name="T47" fmla="*/ 45506 h 2211388"/>
              <a:gd name="T48" fmla="*/ 1121920 w 4529137"/>
              <a:gd name="T49" fmla="*/ 183711 h 2211388"/>
              <a:gd name="T50" fmla="*/ 1461047 w 4529137"/>
              <a:gd name="T51" fmla="*/ 304654 h 2211388"/>
              <a:gd name="T52" fmla="*/ 1490593 w 4529137"/>
              <a:gd name="T53" fmla="*/ 143215 h 2211388"/>
              <a:gd name="T54" fmla="*/ 1494024 w 4529137"/>
              <a:gd name="T55" fmla="*/ 29482 h 2211388"/>
              <a:gd name="T56" fmla="*/ 1684644 w 4529137"/>
              <a:gd name="T57" fmla="*/ 141879 h 2211388"/>
              <a:gd name="T58" fmla="*/ 1883841 w 4529137"/>
              <a:gd name="T59" fmla="*/ 298643 h 2211388"/>
              <a:gd name="T60" fmla="*/ 1760510 w 4529137"/>
              <a:gd name="T61" fmla="*/ 582497 h 2211388"/>
              <a:gd name="T62" fmla="*/ 1856868 w 4529137"/>
              <a:gd name="T63" fmla="*/ 814543 h 2211388"/>
              <a:gd name="T64" fmla="*/ 1823605 w 4529137"/>
              <a:gd name="T65" fmla="*/ 844025 h 2211388"/>
              <a:gd name="T66" fmla="*/ 1767468 w 4529137"/>
              <a:gd name="T67" fmla="*/ 853662 h 2211388"/>
              <a:gd name="T68" fmla="*/ 1718860 w 4529137"/>
              <a:gd name="T69" fmla="*/ 807196 h 2211388"/>
              <a:gd name="T70" fmla="*/ 1653763 w 4529137"/>
              <a:gd name="T71" fmla="*/ 769030 h 2211388"/>
              <a:gd name="T72" fmla="*/ 1523379 w 4529137"/>
              <a:gd name="T73" fmla="*/ 884671 h 2211388"/>
              <a:gd name="T74" fmla="*/ 1341340 w 4529137"/>
              <a:gd name="T75" fmla="*/ 900420 h 2211388"/>
              <a:gd name="T76" fmla="*/ 1225396 w 4529137"/>
              <a:gd name="T77" fmla="*/ 877803 h 2211388"/>
              <a:gd name="T78" fmla="*/ 1165636 w 4529137"/>
              <a:gd name="T79" fmla="*/ 824440 h 2211388"/>
              <a:gd name="T80" fmla="*/ 1119000 w 4529137"/>
              <a:gd name="T81" fmla="*/ 868727 h 2211388"/>
              <a:gd name="T82" fmla="*/ 1053055 w 4529137"/>
              <a:gd name="T83" fmla="*/ 778539 h 2211388"/>
              <a:gd name="T84" fmla="*/ 971434 w 4529137"/>
              <a:gd name="T85" fmla="*/ 798599 h 2211388"/>
              <a:gd name="T86" fmla="*/ 942891 w 4529137"/>
              <a:gd name="T87" fmla="*/ 822182 h 2211388"/>
              <a:gd name="T88" fmla="*/ 934399 w 4529137"/>
              <a:gd name="T89" fmla="*/ 893355 h 2211388"/>
              <a:gd name="T90" fmla="*/ 863020 w 4529137"/>
              <a:gd name="T91" fmla="*/ 879714 h 2211388"/>
              <a:gd name="T92" fmla="*/ 821987 w 4529137"/>
              <a:gd name="T93" fmla="*/ 833830 h 2211388"/>
              <a:gd name="T94" fmla="*/ 649743 w 4529137"/>
              <a:gd name="T95" fmla="*/ 865214 h 2211388"/>
              <a:gd name="T96" fmla="*/ 658618 w 4529137"/>
              <a:gd name="T97" fmla="*/ 834212 h 2211388"/>
              <a:gd name="T98" fmla="*/ 610428 w 4529137"/>
              <a:gd name="T99" fmla="*/ 861589 h 2211388"/>
              <a:gd name="T100" fmla="*/ 608329 w 4529137"/>
              <a:gd name="T101" fmla="*/ 585046 h 2211388"/>
              <a:gd name="T102" fmla="*/ 514143 w 4529137"/>
              <a:gd name="T103" fmla="*/ 436138 h 2211388"/>
              <a:gd name="T104" fmla="*/ 393668 w 4529137"/>
              <a:gd name="T105" fmla="*/ 501005 h 2211388"/>
              <a:gd name="T106" fmla="*/ 431937 w 4529137"/>
              <a:gd name="T107" fmla="*/ 829635 h 2211388"/>
              <a:gd name="T108" fmla="*/ 369141 w 4529137"/>
              <a:gd name="T109" fmla="*/ 921594 h 2211388"/>
              <a:gd name="T110" fmla="*/ 304150 w 4529137"/>
              <a:gd name="T111" fmla="*/ 839652 h 2211388"/>
              <a:gd name="T112" fmla="*/ 147351 w 4529137"/>
              <a:gd name="T113" fmla="*/ 897841 h 2211388"/>
              <a:gd name="T114" fmla="*/ 205280 w 4529137"/>
              <a:gd name="T115" fmla="*/ 817043 h 2211388"/>
              <a:gd name="T116" fmla="*/ 98870 w 4529137"/>
              <a:gd name="T117" fmla="*/ 887253 h 2211388"/>
              <a:gd name="T118" fmla="*/ 88850 w 4529137"/>
              <a:gd name="T119" fmla="*/ 567876 h 2211388"/>
              <a:gd name="T120" fmla="*/ 157849 w 4529137"/>
              <a:gd name="T121" fmla="*/ 320140 h 2211388"/>
              <a:gd name="T122" fmla="*/ 161475 w 4529137"/>
              <a:gd name="T123" fmla="*/ 264621 h 2211388"/>
              <a:gd name="T124" fmla="*/ 218736 w 4529137"/>
              <a:gd name="T125" fmla="*/ 98541 h 22113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9137" h="2211388">
                <a:moveTo>
                  <a:pt x="738772" y="1925441"/>
                </a:moveTo>
                <a:lnTo>
                  <a:pt x="736503" y="1925667"/>
                </a:lnTo>
                <a:lnTo>
                  <a:pt x="734688" y="1926121"/>
                </a:lnTo>
                <a:lnTo>
                  <a:pt x="733100" y="1926801"/>
                </a:lnTo>
                <a:lnTo>
                  <a:pt x="732192" y="1927482"/>
                </a:lnTo>
                <a:lnTo>
                  <a:pt x="731512" y="1928162"/>
                </a:lnTo>
                <a:lnTo>
                  <a:pt x="731285" y="1928842"/>
                </a:lnTo>
                <a:lnTo>
                  <a:pt x="731285" y="1929749"/>
                </a:lnTo>
                <a:lnTo>
                  <a:pt x="731512" y="1930656"/>
                </a:lnTo>
                <a:lnTo>
                  <a:pt x="731965" y="1932017"/>
                </a:lnTo>
                <a:lnTo>
                  <a:pt x="732873" y="1932924"/>
                </a:lnTo>
                <a:lnTo>
                  <a:pt x="734234" y="1934058"/>
                </a:lnTo>
                <a:lnTo>
                  <a:pt x="739226" y="1937686"/>
                </a:lnTo>
                <a:lnTo>
                  <a:pt x="736276" y="1938139"/>
                </a:lnTo>
                <a:lnTo>
                  <a:pt x="734008" y="1938593"/>
                </a:lnTo>
                <a:lnTo>
                  <a:pt x="732192" y="1939500"/>
                </a:lnTo>
                <a:lnTo>
                  <a:pt x="731739" y="1940180"/>
                </a:lnTo>
                <a:lnTo>
                  <a:pt x="731512" y="1940634"/>
                </a:lnTo>
                <a:lnTo>
                  <a:pt x="731285" y="1941087"/>
                </a:lnTo>
                <a:lnTo>
                  <a:pt x="731285" y="1941768"/>
                </a:lnTo>
                <a:lnTo>
                  <a:pt x="731512" y="1943355"/>
                </a:lnTo>
                <a:lnTo>
                  <a:pt x="732419" y="1944715"/>
                </a:lnTo>
                <a:lnTo>
                  <a:pt x="734234" y="1946303"/>
                </a:lnTo>
                <a:lnTo>
                  <a:pt x="746260" y="1955147"/>
                </a:lnTo>
                <a:lnTo>
                  <a:pt x="767588" y="1971020"/>
                </a:lnTo>
                <a:lnTo>
                  <a:pt x="779840" y="1980544"/>
                </a:lnTo>
                <a:lnTo>
                  <a:pt x="792547" y="1990748"/>
                </a:lnTo>
                <a:lnTo>
                  <a:pt x="804572" y="2000953"/>
                </a:lnTo>
                <a:lnTo>
                  <a:pt x="810698" y="2006168"/>
                </a:lnTo>
                <a:lnTo>
                  <a:pt x="815917" y="2010930"/>
                </a:lnTo>
                <a:lnTo>
                  <a:pt x="821135" y="2015919"/>
                </a:lnTo>
                <a:lnTo>
                  <a:pt x="825446" y="2020908"/>
                </a:lnTo>
                <a:lnTo>
                  <a:pt x="829984" y="2025670"/>
                </a:lnTo>
                <a:lnTo>
                  <a:pt x="833842" y="2030658"/>
                </a:lnTo>
                <a:lnTo>
                  <a:pt x="837472" y="2035420"/>
                </a:lnTo>
                <a:lnTo>
                  <a:pt x="840875" y="2039956"/>
                </a:lnTo>
                <a:lnTo>
                  <a:pt x="846321" y="2048573"/>
                </a:lnTo>
                <a:lnTo>
                  <a:pt x="850632" y="2055602"/>
                </a:lnTo>
                <a:lnTo>
                  <a:pt x="853582" y="2061271"/>
                </a:lnTo>
                <a:lnTo>
                  <a:pt x="856077" y="2066260"/>
                </a:lnTo>
                <a:lnTo>
                  <a:pt x="856758" y="2054922"/>
                </a:lnTo>
                <a:lnTo>
                  <a:pt x="857212" y="2045398"/>
                </a:lnTo>
                <a:lnTo>
                  <a:pt x="857439" y="2038595"/>
                </a:lnTo>
                <a:lnTo>
                  <a:pt x="857439" y="2035874"/>
                </a:lnTo>
                <a:lnTo>
                  <a:pt x="857212" y="2032019"/>
                </a:lnTo>
                <a:lnTo>
                  <a:pt x="857439" y="2026350"/>
                </a:lnTo>
                <a:lnTo>
                  <a:pt x="857439" y="2020227"/>
                </a:lnTo>
                <a:lnTo>
                  <a:pt x="856985" y="2016372"/>
                </a:lnTo>
                <a:lnTo>
                  <a:pt x="856304" y="2012291"/>
                </a:lnTo>
                <a:lnTo>
                  <a:pt x="855170" y="2007755"/>
                </a:lnTo>
                <a:lnTo>
                  <a:pt x="854489" y="2005488"/>
                </a:lnTo>
                <a:lnTo>
                  <a:pt x="853582" y="2003674"/>
                </a:lnTo>
                <a:lnTo>
                  <a:pt x="852447" y="2001406"/>
                </a:lnTo>
                <a:lnTo>
                  <a:pt x="851313" y="1999365"/>
                </a:lnTo>
                <a:lnTo>
                  <a:pt x="849724" y="1997324"/>
                </a:lnTo>
                <a:lnTo>
                  <a:pt x="848363" y="1995737"/>
                </a:lnTo>
                <a:lnTo>
                  <a:pt x="846548" y="1993696"/>
                </a:lnTo>
                <a:lnTo>
                  <a:pt x="845186" y="1991429"/>
                </a:lnTo>
                <a:lnTo>
                  <a:pt x="843598" y="1988934"/>
                </a:lnTo>
                <a:lnTo>
                  <a:pt x="842010" y="1986213"/>
                </a:lnTo>
                <a:lnTo>
                  <a:pt x="840875" y="1983265"/>
                </a:lnTo>
                <a:lnTo>
                  <a:pt x="839741" y="1980317"/>
                </a:lnTo>
                <a:lnTo>
                  <a:pt x="837699" y="1973741"/>
                </a:lnTo>
                <a:lnTo>
                  <a:pt x="835884" y="1967392"/>
                </a:lnTo>
                <a:lnTo>
                  <a:pt x="834749" y="1961269"/>
                </a:lnTo>
                <a:lnTo>
                  <a:pt x="833615" y="1955373"/>
                </a:lnTo>
                <a:lnTo>
                  <a:pt x="832934" y="1951065"/>
                </a:lnTo>
                <a:lnTo>
                  <a:pt x="832253" y="1947210"/>
                </a:lnTo>
                <a:lnTo>
                  <a:pt x="831800" y="1944715"/>
                </a:lnTo>
                <a:lnTo>
                  <a:pt x="830665" y="1942675"/>
                </a:lnTo>
                <a:lnTo>
                  <a:pt x="829531" y="1941087"/>
                </a:lnTo>
                <a:lnTo>
                  <a:pt x="827942" y="1940180"/>
                </a:lnTo>
                <a:lnTo>
                  <a:pt x="826354" y="1939046"/>
                </a:lnTo>
                <a:lnTo>
                  <a:pt x="820455" y="1937232"/>
                </a:lnTo>
                <a:lnTo>
                  <a:pt x="815917" y="1935872"/>
                </a:lnTo>
                <a:lnTo>
                  <a:pt x="809337" y="1934738"/>
                </a:lnTo>
                <a:lnTo>
                  <a:pt x="792093" y="1931563"/>
                </a:lnTo>
                <a:lnTo>
                  <a:pt x="772353" y="1928842"/>
                </a:lnTo>
                <a:lnTo>
                  <a:pt x="754201" y="1926121"/>
                </a:lnTo>
                <a:lnTo>
                  <a:pt x="746941" y="1925441"/>
                </a:lnTo>
                <a:lnTo>
                  <a:pt x="740814" y="1925441"/>
                </a:lnTo>
                <a:lnTo>
                  <a:pt x="738772" y="1925441"/>
                </a:lnTo>
                <a:close/>
                <a:moveTo>
                  <a:pt x="2528301" y="1786853"/>
                </a:moveTo>
                <a:lnTo>
                  <a:pt x="2526491" y="1787306"/>
                </a:lnTo>
                <a:lnTo>
                  <a:pt x="2524907" y="1787532"/>
                </a:lnTo>
                <a:lnTo>
                  <a:pt x="2523776" y="1787985"/>
                </a:lnTo>
                <a:lnTo>
                  <a:pt x="2522871" y="1788890"/>
                </a:lnTo>
                <a:lnTo>
                  <a:pt x="2522192" y="1789570"/>
                </a:lnTo>
                <a:lnTo>
                  <a:pt x="2521966" y="1790022"/>
                </a:lnTo>
                <a:lnTo>
                  <a:pt x="2521966" y="1790701"/>
                </a:lnTo>
                <a:lnTo>
                  <a:pt x="2521966" y="1792060"/>
                </a:lnTo>
                <a:lnTo>
                  <a:pt x="2522418" y="1792965"/>
                </a:lnTo>
                <a:lnTo>
                  <a:pt x="2522645" y="1793418"/>
                </a:lnTo>
                <a:lnTo>
                  <a:pt x="2530111" y="1800436"/>
                </a:lnTo>
                <a:lnTo>
                  <a:pt x="2542329" y="1811528"/>
                </a:lnTo>
                <a:lnTo>
                  <a:pt x="2562239" y="1829864"/>
                </a:lnTo>
                <a:lnTo>
                  <a:pt x="2565181" y="1832581"/>
                </a:lnTo>
                <a:lnTo>
                  <a:pt x="2568122" y="1835524"/>
                </a:lnTo>
                <a:lnTo>
                  <a:pt x="2573778" y="1842089"/>
                </a:lnTo>
                <a:lnTo>
                  <a:pt x="2579661" y="1848653"/>
                </a:lnTo>
                <a:lnTo>
                  <a:pt x="2584865" y="1855897"/>
                </a:lnTo>
                <a:lnTo>
                  <a:pt x="2589616" y="1863368"/>
                </a:lnTo>
                <a:lnTo>
                  <a:pt x="2594368" y="1870838"/>
                </a:lnTo>
                <a:lnTo>
                  <a:pt x="2598893" y="1878082"/>
                </a:lnTo>
                <a:lnTo>
                  <a:pt x="2602739" y="1885553"/>
                </a:lnTo>
                <a:lnTo>
                  <a:pt x="2606585" y="1892797"/>
                </a:lnTo>
                <a:lnTo>
                  <a:pt x="2609850" y="1899547"/>
                </a:lnTo>
                <a:lnTo>
                  <a:pt x="2610304" y="1897617"/>
                </a:lnTo>
                <a:lnTo>
                  <a:pt x="2613025" y="1888313"/>
                </a:lnTo>
                <a:lnTo>
                  <a:pt x="2616427" y="1877648"/>
                </a:lnTo>
                <a:lnTo>
                  <a:pt x="2620282" y="1866757"/>
                </a:lnTo>
                <a:lnTo>
                  <a:pt x="2623457" y="1856092"/>
                </a:lnTo>
                <a:lnTo>
                  <a:pt x="2624818" y="1851100"/>
                </a:lnTo>
                <a:lnTo>
                  <a:pt x="2626179" y="1846334"/>
                </a:lnTo>
                <a:lnTo>
                  <a:pt x="2627086" y="1842023"/>
                </a:lnTo>
                <a:lnTo>
                  <a:pt x="2627539" y="1837939"/>
                </a:lnTo>
                <a:lnTo>
                  <a:pt x="2627993" y="1833854"/>
                </a:lnTo>
                <a:lnTo>
                  <a:pt x="2627993" y="1828635"/>
                </a:lnTo>
                <a:lnTo>
                  <a:pt x="2627539" y="1822282"/>
                </a:lnTo>
                <a:lnTo>
                  <a:pt x="2627086" y="1815474"/>
                </a:lnTo>
                <a:lnTo>
                  <a:pt x="2626449" y="1806813"/>
                </a:lnTo>
                <a:lnTo>
                  <a:pt x="2619482" y="1804737"/>
                </a:lnTo>
                <a:lnTo>
                  <a:pt x="2608848" y="1802020"/>
                </a:lnTo>
                <a:lnTo>
                  <a:pt x="2598440" y="1799304"/>
                </a:lnTo>
                <a:lnTo>
                  <a:pt x="2588485" y="1796814"/>
                </a:lnTo>
                <a:lnTo>
                  <a:pt x="2578756" y="1794550"/>
                </a:lnTo>
                <a:lnTo>
                  <a:pt x="2561334" y="1791154"/>
                </a:lnTo>
                <a:lnTo>
                  <a:pt x="2547080" y="1788664"/>
                </a:lnTo>
                <a:lnTo>
                  <a:pt x="2537351" y="1787079"/>
                </a:lnTo>
                <a:lnTo>
                  <a:pt x="2533505" y="1786853"/>
                </a:lnTo>
                <a:lnTo>
                  <a:pt x="2530790" y="1786853"/>
                </a:lnTo>
                <a:lnTo>
                  <a:pt x="2528301" y="1786853"/>
                </a:lnTo>
                <a:close/>
                <a:moveTo>
                  <a:pt x="3577420" y="1765942"/>
                </a:moveTo>
                <a:lnTo>
                  <a:pt x="3577420" y="1850996"/>
                </a:lnTo>
                <a:lnTo>
                  <a:pt x="3622513" y="1808583"/>
                </a:lnTo>
                <a:lnTo>
                  <a:pt x="3622513" y="1765942"/>
                </a:lnTo>
                <a:lnTo>
                  <a:pt x="3577420" y="1765942"/>
                </a:lnTo>
                <a:close/>
                <a:moveTo>
                  <a:pt x="2758391" y="1666549"/>
                </a:moveTo>
                <a:lnTo>
                  <a:pt x="2757714" y="1671384"/>
                </a:lnTo>
                <a:lnTo>
                  <a:pt x="2756807" y="1681595"/>
                </a:lnTo>
                <a:lnTo>
                  <a:pt x="2756127" y="1689764"/>
                </a:lnTo>
                <a:lnTo>
                  <a:pt x="2755673" y="1700883"/>
                </a:lnTo>
                <a:lnTo>
                  <a:pt x="2755446" y="1705421"/>
                </a:lnTo>
                <a:lnTo>
                  <a:pt x="2754766" y="1709505"/>
                </a:lnTo>
                <a:lnTo>
                  <a:pt x="2754312" y="1712682"/>
                </a:lnTo>
                <a:lnTo>
                  <a:pt x="2753632" y="1715178"/>
                </a:lnTo>
                <a:lnTo>
                  <a:pt x="2752725" y="1717447"/>
                </a:lnTo>
                <a:lnTo>
                  <a:pt x="2751364" y="1719036"/>
                </a:lnTo>
                <a:lnTo>
                  <a:pt x="2749777" y="1720170"/>
                </a:lnTo>
                <a:lnTo>
                  <a:pt x="2747962" y="1721078"/>
                </a:lnTo>
                <a:lnTo>
                  <a:pt x="2745695" y="1721532"/>
                </a:lnTo>
                <a:lnTo>
                  <a:pt x="2743200" y="1721532"/>
                </a:lnTo>
                <a:lnTo>
                  <a:pt x="2740025" y="1721532"/>
                </a:lnTo>
                <a:lnTo>
                  <a:pt x="2736170" y="1721305"/>
                </a:lnTo>
                <a:lnTo>
                  <a:pt x="2727325" y="1720397"/>
                </a:lnTo>
                <a:lnTo>
                  <a:pt x="2723016" y="1720170"/>
                </a:lnTo>
                <a:lnTo>
                  <a:pt x="2721429" y="1720397"/>
                </a:lnTo>
                <a:lnTo>
                  <a:pt x="2719614" y="1720624"/>
                </a:lnTo>
                <a:lnTo>
                  <a:pt x="2718480" y="1721078"/>
                </a:lnTo>
                <a:lnTo>
                  <a:pt x="2716893" y="1721759"/>
                </a:lnTo>
                <a:lnTo>
                  <a:pt x="2715986" y="1722893"/>
                </a:lnTo>
                <a:lnTo>
                  <a:pt x="2714852" y="1724028"/>
                </a:lnTo>
                <a:lnTo>
                  <a:pt x="2714171" y="1725616"/>
                </a:lnTo>
                <a:lnTo>
                  <a:pt x="2713718" y="1727432"/>
                </a:lnTo>
                <a:lnTo>
                  <a:pt x="2713264" y="1729474"/>
                </a:lnTo>
                <a:lnTo>
                  <a:pt x="2712584" y="1732197"/>
                </a:lnTo>
                <a:lnTo>
                  <a:pt x="2712584" y="1735147"/>
                </a:lnTo>
                <a:lnTo>
                  <a:pt x="2712357" y="1738550"/>
                </a:lnTo>
                <a:lnTo>
                  <a:pt x="2713038" y="1746719"/>
                </a:lnTo>
                <a:lnTo>
                  <a:pt x="2713491" y="1752619"/>
                </a:lnTo>
                <a:lnTo>
                  <a:pt x="2714398" y="1761242"/>
                </a:lnTo>
                <a:lnTo>
                  <a:pt x="2717800" y="1785522"/>
                </a:lnTo>
                <a:lnTo>
                  <a:pt x="2721847" y="1810371"/>
                </a:lnTo>
                <a:lnTo>
                  <a:pt x="2724239" y="1811528"/>
                </a:lnTo>
                <a:lnTo>
                  <a:pt x="2737361" y="1818319"/>
                </a:lnTo>
                <a:lnTo>
                  <a:pt x="2750032" y="1825110"/>
                </a:lnTo>
                <a:lnTo>
                  <a:pt x="2761797" y="1832128"/>
                </a:lnTo>
                <a:lnTo>
                  <a:pt x="2773110" y="1838919"/>
                </a:lnTo>
                <a:lnTo>
                  <a:pt x="2783518" y="1845258"/>
                </a:lnTo>
                <a:lnTo>
                  <a:pt x="2801166" y="1856803"/>
                </a:lnTo>
                <a:lnTo>
                  <a:pt x="2822434" y="1871291"/>
                </a:lnTo>
                <a:lnTo>
                  <a:pt x="2823191" y="1871781"/>
                </a:lnTo>
                <a:lnTo>
                  <a:pt x="2823497" y="1868261"/>
                </a:lnTo>
                <a:lnTo>
                  <a:pt x="2823724" y="1863499"/>
                </a:lnTo>
                <a:lnTo>
                  <a:pt x="2823951" y="1858963"/>
                </a:lnTo>
                <a:lnTo>
                  <a:pt x="2823951" y="1854881"/>
                </a:lnTo>
                <a:lnTo>
                  <a:pt x="2823497" y="1850799"/>
                </a:lnTo>
                <a:lnTo>
                  <a:pt x="2822589" y="1845583"/>
                </a:lnTo>
                <a:lnTo>
                  <a:pt x="2821000" y="1839686"/>
                </a:lnTo>
                <a:lnTo>
                  <a:pt x="2819638" y="1832883"/>
                </a:lnTo>
                <a:lnTo>
                  <a:pt x="2815553" y="1817915"/>
                </a:lnTo>
                <a:lnTo>
                  <a:pt x="2811240" y="1802493"/>
                </a:lnTo>
                <a:lnTo>
                  <a:pt x="2802388" y="1773918"/>
                </a:lnTo>
                <a:lnTo>
                  <a:pt x="2799438" y="1763486"/>
                </a:lnTo>
                <a:lnTo>
                  <a:pt x="2798076" y="1757817"/>
                </a:lnTo>
                <a:lnTo>
                  <a:pt x="2796941" y="1752147"/>
                </a:lnTo>
                <a:lnTo>
                  <a:pt x="2796487" y="1749426"/>
                </a:lnTo>
                <a:lnTo>
                  <a:pt x="2796033" y="1747158"/>
                </a:lnTo>
                <a:lnTo>
                  <a:pt x="2795125" y="1745343"/>
                </a:lnTo>
                <a:lnTo>
                  <a:pt x="2794444" y="1744436"/>
                </a:lnTo>
                <a:lnTo>
                  <a:pt x="2793763" y="1743756"/>
                </a:lnTo>
                <a:lnTo>
                  <a:pt x="2793082" y="1743076"/>
                </a:lnTo>
                <a:lnTo>
                  <a:pt x="2791948" y="1742622"/>
                </a:lnTo>
                <a:lnTo>
                  <a:pt x="2790813" y="1742168"/>
                </a:lnTo>
                <a:lnTo>
                  <a:pt x="2789678" y="1741942"/>
                </a:lnTo>
                <a:lnTo>
                  <a:pt x="2788770" y="1741715"/>
                </a:lnTo>
                <a:lnTo>
                  <a:pt x="2787862" y="1740808"/>
                </a:lnTo>
                <a:lnTo>
                  <a:pt x="2786727" y="1739674"/>
                </a:lnTo>
                <a:lnTo>
                  <a:pt x="2785819" y="1738086"/>
                </a:lnTo>
                <a:lnTo>
                  <a:pt x="2783549" y="1734231"/>
                </a:lnTo>
                <a:lnTo>
                  <a:pt x="2781053" y="1729015"/>
                </a:lnTo>
                <a:lnTo>
                  <a:pt x="2778329" y="1723118"/>
                </a:lnTo>
                <a:lnTo>
                  <a:pt x="2775378" y="1716315"/>
                </a:lnTo>
                <a:lnTo>
                  <a:pt x="2769704" y="1700893"/>
                </a:lnTo>
                <a:lnTo>
                  <a:pt x="2764257" y="1685018"/>
                </a:lnTo>
                <a:lnTo>
                  <a:pt x="2759263" y="1669597"/>
                </a:lnTo>
                <a:lnTo>
                  <a:pt x="2758391" y="1666549"/>
                </a:lnTo>
                <a:close/>
                <a:moveTo>
                  <a:pt x="1839474" y="1648604"/>
                </a:moveTo>
                <a:lnTo>
                  <a:pt x="1837888" y="1850604"/>
                </a:lnTo>
                <a:lnTo>
                  <a:pt x="1871011" y="1853779"/>
                </a:lnTo>
                <a:lnTo>
                  <a:pt x="1899144" y="1856273"/>
                </a:lnTo>
                <a:lnTo>
                  <a:pt x="1922966" y="1858314"/>
                </a:lnTo>
                <a:lnTo>
                  <a:pt x="1931814" y="1859221"/>
                </a:lnTo>
                <a:lnTo>
                  <a:pt x="1942250" y="1860809"/>
                </a:lnTo>
                <a:lnTo>
                  <a:pt x="1955311" y="1862576"/>
                </a:lnTo>
                <a:lnTo>
                  <a:pt x="1941771" y="1860557"/>
                </a:lnTo>
                <a:lnTo>
                  <a:pt x="1931827" y="1859199"/>
                </a:lnTo>
                <a:lnTo>
                  <a:pt x="1923239" y="1858294"/>
                </a:lnTo>
                <a:lnTo>
                  <a:pt x="1899508" y="1856257"/>
                </a:lnTo>
                <a:lnTo>
                  <a:pt x="1871483" y="1853767"/>
                </a:lnTo>
                <a:lnTo>
                  <a:pt x="1838486" y="1850599"/>
                </a:lnTo>
                <a:lnTo>
                  <a:pt x="1840068" y="1648721"/>
                </a:lnTo>
                <a:lnTo>
                  <a:pt x="1839474" y="1648604"/>
                </a:lnTo>
                <a:close/>
                <a:moveTo>
                  <a:pt x="2063841" y="1455563"/>
                </a:moveTo>
                <a:lnTo>
                  <a:pt x="2062721" y="1458761"/>
                </a:lnTo>
                <a:lnTo>
                  <a:pt x="2057276" y="1473501"/>
                </a:lnTo>
                <a:lnTo>
                  <a:pt x="2054100" y="1480984"/>
                </a:lnTo>
                <a:lnTo>
                  <a:pt x="2051150" y="1487787"/>
                </a:lnTo>
                <a:lnTo>
                  <a:pt x="2047974" y="1494590"/>
                </a:lnTo>
                <a:lnTo>
                  <a:pt x="2044571" y="1500485"/>
                </a:lnTo>
                <a:lnTo>
                  <a:pt x="2041395" y="1505701"/>
                </a:lnTo>
                <a:lnTo>
                  <a:pt x="2038218" y="1510236"/>
                </a:lnTo>
                <a:lnTo>
                  <a:pt x="2035269" y="1514091"/>
                </a:lnTo>
                <a:lnTo>
                  <a:pt x="2032093" y="1518399"/>
                </a:lnTo>
                <a:lnTo>
                  <a:pt x="2025967" y="1526563"/>
                </a:lnTo>
                <a:lnTo>
                  <a:pt x="2022791" y="1530418"/>
                </a:lnTo>
                <a:lnTo>
                  <a:pt x="2019388" y="1534500"/>
                </a:lnTo>
                <a:lnTo>
                  <a:pt x="2015531" y="1537901"/>
                </a:lnTo>
                <a:lnTo>
                  <a:pt x="2011674" y="1541302"/>
                </a:lnTo>
                <a:lnTo>
                  <a:pt x="2007136" y="1544477"/>
                </a:lnTo>
                <a:lnTo>
                  <a:pt x="2004868" y="1545611"/>
                </a:lnTo>
                <a:lnTo>
                  <a:pt x="2002599" y="1546745"/>
                </a:lnTo>
                <a:lnTo>
                  <a:pt x="1999650" y="1548105"/>
                </a:lnTo>
                <a:lnTo>
                  <a:pt x="1996927" y="1549012"/>
                </a:lnTo>
                <a:lnTo>
                  <a:pt x="1994204" y="1549919"/>
                </a:lnTo>
                <a:lnTo>
                  <a:pt x="1991255" y="1550600"/>
                </a:lnTo>
                <a:lnTo>
                  <a:pt x="1988079" y="1551053"/>
                </a:lnTo>
                <a:lnTo>
                  <a:pt x="1984676" y="1551280"/>
                </a:lnTo>
                <a:lnTo>
                  <a:pt x="1981046" y="1551507"/>
                </a:lnTo>
                <a:lnTo>
                  <a:pt x="1977416" y="1551507"/>
                </a:lnTo>
                <a:lnTo>
                  <a:pt x="1973786" y="1551507"/>
                </a:lnTo>
                <a:lnTo>
                  <a:pt x="1969475" y="1551053"/>
                </a:lnTo>
                <a:lnTo>
                  <a:pt x="1965391" y="1550600"/>
                </a:lnTo>
                <a:lnTo>
                  <a:pt x="1960854" y="1549919"/>
                </a:lnTo>
                <a:lnTo>
                  <a:pt x="1924100" y="1543116"/>
                </a:lnTo>
                <a:lnTo>
                  <a:pt x="1891203" y="1537447"/>
                </a:lnTo>
                <a:lnTo>
                  <a:pt x="1858533" y="1532232"/>
                </a:lnTo>
                <a:lnTo>
                  <a:pt x="1857399" y="1533139"/>
                </a:lnTo>
                <a:lnTo>
                  <a:pt x="1855811" y="1534046"/>
                </a:lnTo>
                <a:lnTo>
                  <a:pt x="1853996" y="1535180"/>
                </a:lnTo>
                <a:lnTo>
                  <a:pt x="1850819" y="1535860"/>
                </a:lnTo>
                <a:lnTo>
                  <a:pt x="1847189" y="1536767"/>
                </a:lnTo>
                <a:lnTo>
                  <a:pt x="1842879" y="1536994"/>
                </a:lnTo>
                <a:lnTo>
                  <a:pt x="1840610" y="1536994"/>
                </a:lnTo>
                <a:lnTo>
                  <a:pt x="1837888" y="1536767"/>
                </a:lnTo>
                <a:lnTo>
                  <a:pt x="1828359" y="1535180"/>
                </a:lnTo>
                <a:lnTo>
                  <a:pt x="1822687" y="1534046"/>
                </a:lnTo>
                <a:lnTo>
                  <a:pt x="1819737" y="1533139"/>
                </a:lnTo>
                <a:lnTo>
                  <a:pt x="1818603" y="1532685"/>
                </a:lnTo>
                <a:lnTo>
                  <a:pt x="1818603" y="1644252"/>
                </a:lnTo>
                <a:lnTo>
                  <a:pt x="1819275" y="1644383"/>
                </a:lnTo>
                <a:lnTo>
                  <a:pt x="1819275" y="1533297"/>
                </a:lnTo>
                <a:lnTo>
                  <a:pt x="1820405" y="1533750"/>
                </a:lnTo>
                <a:lnTo>
                  <a:pt x="1823343" y="1534655"/>
                </a:lnTo>
                <a:lnTo>
                  <a:pt x="1828993" y="1535787"/>
                </a:lnTo>
                <a:lnTo>
                  <a:pt x="1838486" y="1537371"/>
                </a:lnTo>
                <a:lnTo>
                  <a:pt x="1841198" y="1537597"/>
                </a:lnTo>
                <a:lnTo>
                  <a:pt x="1843458" y="1537597"/>
                </a:lnTo>
                <a:lnTo>
                  <a:pt x="1847752" y="1537371"/>
                </a:lnTo>
                <a:lnTo>
                  <a:pt x="1851368" y="1536466"/>
                </a:lnTo>
                <a:lnTo>
                  <a:pt x="1854532" y="1535787"/>
                </a:lnTo>
                <a:lnTo>
                  <a:pt x="1856340" y="1534655"/>
                </a:lnTo>
                <a:lnTo>
                  <a:pt x="1857922" y="1533750"/>
                </a:lnTo>
                <a:lnTo>
                  <a:pt x="1859052" y="1532845"/>
                </a:lnTo>
                <a:lnTo>
                  <a:pt x="1891597" y="1538050"/>
                </a:lnTo>
                <a:lnTo>
                  <a:pt x="1924369" y="1543708"/>
                </a:lnTo>
                <a:lnTo>
                  <a:pt x="1960982" y="1550498"/>
                </a:lnTo>
                <a:lnTo>
                  <a:pt x="1965502" y="1551177"/>
                </a:lnTo>
                <a:lnTo>
                  <a:pt x="1969570" y="1551629"/>
                </a:lnTo>
                <a:lnTo>
                  <a:pt x="1973864" y="1552082"/>
                </a:lnTo>
                <a:lnTo>
                  <a:pt x="1977480" y="1552082"/>
                </a:lnTo>
                <a:lnTo>
                  <a:pt x="1981097" y="1552082"/>
                </a:lnTo>
                <a:lnTo>
                  <a:pt x="1984713" y="1551856"/>
                </a:lnTo>
                <a:lnTo>
                  <a:pt x="1988103" y="1551629"/>
                </a:lnTo>
                <a:lnTo>
                  <a:pt x="1991267" y="1551177"/>
                </a:lnTo>
                <a:lnTo>
                  <a:pt x="1994205" y="1550498"/>
                </a:lnTo>
                <a:lnTo>
                  <a:pt x="1996917" y="1549592"/>
                </a:lnTo>
                <a:lnTo>
                  <a:pt x="1999629" y="1548687"/>
                </a:lnTo>
                <a:lnTo>
                  <a:pt x="2002567" y="1547329"/>
                </a:lnTo>
                <a:lnTo>
                  <a:pt x="2004827" y="1546198"/>
                </a:lnTo>
                <a:lnTo>
                  <a:pt x="2007087" y="1545066"/>
                </a:lnTo>
                <a:lnTo>
                  <a:pt x="2011608" y="1541897"/>
                </a:lnTo>
                <a:lnTo>
                  <a:pt x="2015450" y="1538503"/>
                </a:lnTo>
                <a:lnTo>
                  <a:pt x="2019292" y="1535108"/>
                </a:lnTo>
                <a:lnTo>
                  <a:pt x="2022682" y="1531034"/>
                </a:lnTo>
                <a:lnTo>
                  <a:pt x="2025846" y="1527187"/>
                </a:lnTo>
                <a:lnTo>
                  <a:pt x="2031948" y="1519039"/>
                </a:lnTo>
                <a:lnTo>
                  <a:pt x="2035112" y="1514739"/>
                </a:lnTo>
                <a:lnTo>
                  <a:pt x="2038050" y="1510892"/>
                </a:lnTo>
                <a:lnTo>
                  <a:pt x="2041215" y="1506365"/>
                </a:lnTo>
                <a:lnTo>
                  <a:pt x="2044379" y="1501160"/>
                </a:lnTo>
                <a:lnTo>
                  <a:pt x="2047769" y="1495275"/>
                </a:lnTo>
                <a:lnTo>
                  <a:pt x="2050933" y="1488486"/>
                </a:lnTo>
                <a:lnTo>
                  <a:pt x="2053871" y="1481696"/>
                </a:lnTo>
                <a:lnTo>
                  <a:pt x="2057035" y="1474228"/>
                </a:lnTo>
                <a:lnTo>
                  <a:pt x="2062459" y="1459517"/>
                </a:lnTo>
                <a:lnTo>
                  <a:pt x="2063841" y="1455563"/>
                </a:lnTo>
                <a:close/>
                <a:moveTo>
                  <a:pt x="886028" y="1447652"/>
                </a:moveTo>
                <a:lnTo>
                  <a:pt x="662308" y="1505476"/>
                </a:lnTo>
                <a:lnTo>
                  <a:pt x="716537" y="1515227"/>
                </a:lnTo>
                <a:lnTo>
                  <a:pt x="760100" y="1523164"/>
                </a:lnTo>
                <a:lnTo>
                  <a:pt x="778706" y="1527019"/>
                </a:lnTo>
                <a:lnTo>
                  <a:pt x="792093" y="1529740"/>
                </a:lnTo>
                <a:lnTo>
                  <a:pt x="797311" y="1530647"/>
                </a:lnTo>
                <a:lnTo>
                  <a:pt x="802530" y="1531327"/>
                </a:lnTo>
                <a:lnTo>
                  <a:pt x="807749" y="1532008"/>
                </a:lnTo>
                <a:lnTo>
                  <a:pt x="812740" y="1532234"/>
                </a:lnTo>
                <a:lnTo>
                  <a:pt x="817732" y="1532234"/>
                </a:lnTo>
                <a:lnTo>
                  <a:pt x="822497" y="1532008"/>
                </a:lnTo>
                <a:lnTo>
                  <a:pt x="827262" y="1531327"/>
                </a:lnTo>
                <a:lnTo>
                  <a:pt x="831800" y="1530420"/>
                </a:lnTo>
                <a:lnTo>
                  <a:pt x="836111" y="1529513"/>
                </a:lnTo>
                <a:lnTo>
                  <a:pt x="840195" y="1527926"/>
                </a:lnTo>
                <a:lnTo>
                  <a:pt x="843825" y="1526565"/>
                </a:lnTo>
                <a:lnTo>
                  <a:pt x="847682" y="1524525"/>
                </a:lnTo>
                <a:lnTo>
                  <a:pt x="850632" y="1522030"/>
                </a:lnTo>
                <a:lnTo>
                  <a:pt x="853582" y="1519536"/>
                </a:lnTo>
                <a:lnTo>
                  <a:pt x="856077" y="1516588"/>
                </a:lnTo>
                <a:lnTo>
                  <a:pt x="857893" y="1513640"/>
                </a:lnTo>
                <a:lnTo>
                  <a:pt x="862204" y="1505476"/>
                </a:lnTo>
                <a:lnTo>
                  <a:pt x="866741" y="1495499"/>
                </a:lnTo>
                <a:lnTo>
                  <a:pt x="871279" y="1484841"/>
                </a:lnTo>
                <a:lnTo>
                  <a:pt x="875817" y="1473730"/>
                </a:lnTo>
                <a:lnTo>
                  <a:pt x="883078" y="1455362"/>
                </a:lnTo>
                <a:lnTo>
                  <a:pt x="886028" y="1447652"/>
                </a:lnTo>
                <a:close/>
                <a:moveTo>
                  <a:pt x="2040260" y="1434271"/>
                </a:moveTo>
                <a:lnTo>
                  <a:pt x="1828359" y="1489374"/>
                </a:lnTo>
                <a:lnTo>
                  <a:pt x="1879859" y="1498445"/>
                </a:lnTo>
                <a:lnTo>
                  <a:pt x="1920924" y="1506154"/>
                </a:lnTo>
                <a:lnTo>
                  <a:pt x="1938393" y="1509329"/>
                </a:lnTo>
                <a:lnTo>
                  <a:pt x="1951325" y="1512050"/>
                </a:lnTo>
                <a:lnTo>
                  <a:pt x="1956316" y="1513184"/>
                </a:lnTo>
                <a:lnTo>
                  <a:pt x="1961081" y="1513638"/>
                </a:lnTo>
                <a:lnTo>
                  <a:pt x="1966072" y="1514091"/>
                </a:lnTo>
                <a:lnTo>
                  <a:pt x="1971063" y="1514318"/>
                </a:lnTo>
                <a:lnTo>
                  <a:pt x="1975601" y="1514318"/>
                </a:lnTo>
                <a:lnTo>
                  <a:pt x="1980138" y="1514091"/>
                </a:lnTo>
                <a:lnTo>
                  <a:pt x="1984676" y="1513638"/>
                </a:lnTo>
                <a:lnTo>
                  <a:pt x="1988760" y="1512957"/>
                </a:lnTo>
                <a:lnTo>
                  <a:pt x="1993070" y="1511823"/>
                </a:lnTo>
                <a:lnTo>
                  <a:pt x="1996700" y="1510690"/>
                </a:lnTo>
                <a:lnTo>
                  <a:pt x="2000557" y="1508876"/>
                </a:lnTo>
                <a:lnTo>
                  <a:pt x="2003733" y="1507061"/>
                </a:lnTo>
                <a:lnTo>
                  <a:pt x="2006683" y="1505021"/>
                </a:lnTo>
                <a:lnTo>
                  <a:pt x="2009405" y="1502526"/>
                </a:lnTo>
                <a:lnTo>
                  <a:pt x="2011901" y="1499805"/>
                </a:lnTo>
                <a:lnTo>
                  <a:pt x="2013943" y="1496857"/>
                </a:lnTo>
                <a:lnTo>
                  <a:pt x="2017573" y="1489374"/>
                </a:lnTo>
                <a:lnTo>
                  <a:pt x="2021883" y="1479850"/>
                </a:lnTo>
                <a:lnTo>
                  <a:pt x="2026194" y="1469419"/>
                </a:lnTo>
                <a:lnTo>
                  <a:pt x="2030505" y="1458988"/>
                </a:lnTo>
                <a:lnTo>
                  <a:pt x="2037538" y="1441754"/>
                </a:lnTo>
                <a:lnTo>
                  <a:pt x="2040260" y="1434271"/>
                </a:lnTo>
                <a:close/>
                <a:moveTo>
                  <a:pt x="2534153" y="1431724"/>
                </a:moveTo>
                <a:lnTo>
                  <a:pt x="2534029" y="1431900"/>
                </a:lnTo>
                <a:lnTo>
                  <a:pt x="2532660" y="1434172"/>
                </a:lnTo>
                <a:lnTo>
                  <a:pt x="2530834" y="1435990"/>
                </a:lnTo>
                <a:lnTo>
                  <a:pt x="2528781" y="1437808"/>
                </a:lnTo>
                <a:lnTo>
                  <a:pt x="2526955" y="1439626"/>
                </a:lnTo>
                <a:lnTo>
                  <a:pt x="2524674" y="1440989"/>
                </a:lnTo>
                <a:lnTo>
                  <a:pt x="2522164" y="1442126"/>
                </a:lnTo>
                <a:lnTo>
                  <a:pt x="2519654" y="1443035"/>
                </a:lnTo>
                <a:lnTo>
                  <a:pt x="2517144" y="1443716"/>
                </a:lnTo>
                <a:lnTo>
                  <a:pt x="2514406" y="1444398"/>
                </a:lnTo>
                <a:lnTo>
                  <a:pt x="2511668" y="1444625"/>
                </a:lnTo>
                <a:lnTo>
                  <a:pt x="2508930" y="1444625"/>
                </a:lnTo>
                <a:lnTo>
                  <a:pt x="2506192" y="1443944"/>
                </a:lnTo>
                <a:lnTo>
                  <a:pt x="2473956" y="1438409"/>
                </a:lnTo>
                <a:lnTo>
                  <a:pt x="2472416" y="1565911"/>
                </a:lnTo>
                <a:lnTo>
                  <a:pt x="2483955" y="1565911"/>
                </a:lnTo>
                <a:lnTo>
                  <a:pt x="2482824" y="1738861"/>
                </a:lnTo>
                <a:lnTo>
                  <a:pt x="2483050" y="1742483"/>
                </a:lnTo>
                <a:lnTo>
                  <a:pt x="2483276" y="1745426"/>
                </a:lnTo>
                <a:lnTo>
                  <a:pt x="2483502" y="1747690"/>
                </a:lnTo>
                <a:lnTo>
                  <a:pt x="2483955" y="1749275"/>
                </a:lnTo>
                <a:lnTo>
                  <a:pt x="2484634" y="1750633"/>
                </a:lnTo>
                <a:lnTo>
                  <a:pt x="2484860" y="1750859"/>
                </a:lnTo>
                <a:lnTo>
                  <a:pt x="2491421" y="1751765"/>
                </a:lnTo>
                <a:lnTo>
                  <a:pt x="2509295" y="1753802"/>
                </a:lnTo>
                <a:lnTo>
                  <a:pt x="2516988" y="1754934"/>
                </a:lnTo>
                <a:lnTo>
                  <a:pt x="2527848" y="1756292"/>
                </a:lnTo>
                <a:lnTo>
                  <a:pt x="2541876" y="1758782"/>
                </a:lnTo>
                <a:lnTo>
                  <a:pt x="2559072" y="1761725"/>
                </a:lnTo>
                <a:lnTo>
                  <a:pt x="2578982" y="1765800"/>
                </a:lnTo>
                <a:lnTo>
                  <a:pt x="2601834" y="1770780"/>
                </a:lnTo>
                <a:lnTo>
                  <a:pt x="2623204" y="1775834"/>
                </a:lnTo>
                <a:lnTo>
                  <a:pt x="2620736" y="1754434"/>
                </a:lnTo>
                <a:lnTo>
                  <a:pt x="2619375" y="1743769"/>
                </a:lnTo>
                <a:lnTo>
                  <a:pt x="2618921" y="1737643"/>
                </a:lnTo>
                <a:lnTo>
                  <a:pt x="2618921" y="1731743"/>
                </a:lnTo>
                <a:lnTo>
                  <a:pt x="2618921" y="1729247"/>
                </a:lnTo>
                <a:lnTo>
                  <a:pt x="2618921" y="1726751"/>
                </a:lnTo>
                <a:lnTo>
                  <a:pt x="2618468" y="1724709"/>
                </a:lnTo>
                <a:lnTo>
                  <a:pt x="2618014" y="1724028"/>
                </a:lnTo>
                <a:lnTo>
                  <a:pt x="2617561" y="1723120"/>
                </a:lnTo>
                <a:lnTo>
                  <a:pt x="2616654" y="1722440"/>
                </a:lnTo>
                <a:lnTo>
                  <a:pt x="2615746" y="1721532"/>
                </a:lnTo>
                <a:lnTo>
                  <a:pt x="2614839" y="1721078"/>
                </a:lnTo>
                <a:lnTo>
                  <a:pt x="2613479" y="1720624"/>
                </a:lnTo>
                <a:lnTo>
                  <a:pt x="2612798" y="1720170"/>
                </a:lnTo>
                <a:lnTo>
                  <a:pt x="2612118" y="1719036"/>
                </a:lnTo>
                <a:lnTo>
                  <a:pt x="2611211" y="1717901"/>
                </a:lnTo>
                <a:lnTo>
                  <a:pt x="2610530" y="1716086"/>
                </a:lnTo>
                <a:lnTo>
                  <a:pt x="2608716" y="1712002"/>
                </a:lnTo>
                <a:lnTo>
                  <a:pt x="2607355" y="1706556"/>
                </a:lnTo>
                <a:lnTo>
                  <a:pt x="2605541" y="1699975"/>
                </a:lnTo>
                <a:lnTo>
                  <a:pt x="2604180" y="1692714"/>
                </a:lnTo>
                <a:lnTo>
                  <a:pt x="2601005" y="1676830"/>
                </a:lnTo>
                <a:lnTo>
                  <a:pt x="2598284" y="1660038"/>
                </a:lnTo>
                <a:lnTo>
                  <a:pt x="2596243" y="1644154"/>
                </a:lnTo>
                <a:lnTo>
                  <a:pt x="2594655" y="1630766"/>
                </a:lnTo>
                <a:lnTo>
                  <a:pt x="2594429" y="1625547"/>
                </a:lnTo>
                <a:lnTo>
                  <a:pt x="2594202" y="1621236"/>
                </a:lnTo>
                <a:lnTo>
                  <a:pt x="2593975" y="1608756"/>
                </a:lnTo>
                <a:lnTo>
                  <a:pt x="2593748" y="1603310"/>
                </a:lnTo>
                <a:lnTo>
                  <a:pt x="2593068" y="1598545"/>
                </a:lnTo>
                <a:lnTo>
                  <a:pt x="2592614" y="1594233"/>
                </a:lnTo>
                <a:lnTo>
                  <a:pt x="2591707" y="1590830"/>
                </a:lnTo>
                <a:lnTo>
                  <a:pt x="2590120" y="1587880"/>
                </a:lnTo>
                <a:lnTo>
                  <a:pt x="2589439" y="1586745"/>
                </a:lnTo>
                <a:lnTo>
                  <a:pt x="2588759" y="1585611"/>
                </a:lnTo>
                <a:lnTo>
                  <a:pt x="2588305" y="1584930"/>
                </a:lnTo>
                <a:lnTo>
                  <a:pt x="2587398" y="1583115"/>
                </a:lnTo>
                <a:lnTo>
                  <a:pt x="2585584" y="1577896"/>
                </a:lnTo>
                <a:lnTo>
                  <a:pt x="2583089" y="1570407"/>
                </a:lnTo>
                <a:lnTo>
                  <a:pt x="2580141" y="1560877"/>
                </a:lnTo>
                <a:lnTo>
                  <a:pt x="2573338" y="1537505"/>
                </a:lnTo>
                <a:lnTo>
                  <a:pt x="2565400" y="1510956"/>
                </a:lnTo>
                <a:lnTo>
                  <a:pt x="2557689" y="1484180"/>
                </a:lnTo>
                <a:lnTo>
                  <a:pt x="2550432" y="1460354"/>
                </a:lnTo>
                <a:lnTo>
                  <a:pt x="2547257" y="1450370"/>
                </a:lnTo>
                <a:lnTo>
                  <a:pt x="2544536" y="1442428"/>
                </a:lnTo>
                <a:lnTo>
                  <a:pt x="2542268" y="1436982"/>
                </a:lnTo>
                <a:lnTo>
                  <a:pt x="2541361" y="1435167"/>
                </a:lnTo>
                <a:lnTo>
                  <a:pt x="2540680" y="1434032"/>
                </a:lnTo>
                <a:lnTo>
                  <a:pt x="2539093" y="1433352"/>
                </a:lnTo>
                <a:lnTo>
                  <a:pt x="2536371" y="1432217"/>
                </a:lnTo>
                <a:lnTo>
                  <a:pt x="2534153" y="1431724"/>
                </a:lnTo>
                <a:close/>
                <a:moveTo>
                  <a:pt x="975878" y="1425656"/>
                </a:moveTo>
                <a:lnTo>
                  <a:pt x="922104" y="1435407"/>
                </a:lnTo>
                <a:lnTo>
                  <a:pt x="918474" y="1446972"/>
                </a:lnTo>
                <a:lnTo>
                  <a:pt x="914843" y="1458990"/>
                </a:lnTo>
                <a:lnTo>
                  <a:pt x="909625" y="1473503"/>
                </a:lnTo>
                <a:lnTo>
                  <a:pt x="903952" y="1488696"/>
                </a:lnTo>
                <a:lnTo>
                  <a:pt x="900776" y="1496406"/>
                </a:lnTo>
                <a:lnTo>
                  <a:pt x="897372" y="1503889"/>
                </a:lnTo>
                <a:lnTo>
                  <a:pt x="894196" y="1511146"/>
                </a:lnTo>
                <a:lnTo>
                  <a:pt x="890792" y="1517268"/>
                </a:lnTo>
                <a:lnTo>
                  <a:pt x="887162" y="1522937"/>
                </a:lnTo>
                <a:lnTo>
                  <a:pt x="885574" y="1525432"/>
                </a:lnTo>
                <a:lnTo>
                  <a:pt x="883986" y="1527699"/>
                </a:lnTo>
                <a:lnTo>
                  <a:pt x="880582" y="1532008"/>
                </a:lnTo>
                <a:lnTo>
                  <a:pt x="877406" y="1536089"/>
                </a:lnTo>
                <a:lnTo>
                  <a:pt x="870826" y="1544933"/>
                </a:lnTo>
                <a:lnTo>
                  <a:pt x="867422" y="1549015"/>
                </a:lnTo>
                <a:lnTo>
                  <a:pt x="864019" y="1553097"/>
                </a:lnTo>
                <a:lnTo>
                  <a:pt x="859935" y="1556952"/>
                </a:lnTo>
                <a:lnTo>
                  <a:pt x="855850" y="1560353"/>
                </a:lnTo>
                <a:lnTo>
                  <a:pt x="853582" y="1562167"/>
                </a:lnTo>
                <a:lnTo>
                  <a:pt x="851313" y="1563754"/>
                </a:lnTo>
                <a:lnTo>
                  <a:pt x="848817" y="1565115"/>
                </a:lnTo>
                <a:lnTo>
                  <a:pt x="846094" y="1566476"/>
                </a:lnTo>
                <a:lnTo>
                  <a:pt x="843371" y="1567609"/>
                </a:lnTo>
                <a:lnTo>
                  <a:pt x="840422" y="1568743"/>
                </a:lnTo>
                <a:lnTo>
                  <a:pt x="837472" y="1569424"/>
                </a:lnTo>
                <a:lnTo>
                  <a:pt x="834068" y="1570104"/>
                </a:lnTo>
                <a:lnTo>
                  <a:pt x="830892" y="1570784"/>
                </a:lnTo>
                <a:lnTo>
                  <a:pt x="827488" y="1571011"/>
                </a:lnTo>
                <a:lnTo>
                  <a:pt x="823858" y="1571464"/>
                </a:lnTo>
                <a:lnTo>
                  <a:pt x="819774" y="1571464"/>
                </a:lnTo>
                <a:lnTo>
                  <a:pt x="815463" y="1571011"/>
                </a:lnTo>
                <a:lnTo>
                  <a:pt x="811379" y="1570784"/>
                </a:lnTo>
                <a:lnTo>
                  <a:pt x="806841" y="1570331"/>
                </a:lnTo>
                <a:lnTo>
                  <a:pt x="802076" y="1569424"/>
                </a:lnTo>
                <a:lnTo>
                  <a:pt x="782563" y="1565795"/>
                </a:lnTo>
                <a:lnTo>
                  <a:pt x="763277" y="1562394"/>
                </a:lnTo>
                <a:lnTo>
                  <a:pt x="728789" y="1556498"/>
                </a:lnTo>
                <a:lnTo>
                  <a:pt x="694301" y="1550829"/>
                </a:lnTo>
                <a:lnTo>
                  <a:pt x="692939" y="1551736"/>
                </a:lnTo>
                <a:lnTo>
                  <a:pt x="691578" y="1552870"/>
                </a:lnTo>
                <a:lnTo>
                  <a:pt x="689309" y="1554004"/>
                </a:lnTo>
                <a:lnTo>
                  <a:pt x="686132" y="1554911"/>
                </a:lnTo>
                <a:lnTo>
                  <a:pt x="682275" y="1555818"/>
                </a:lnTo>
                <a:lnTo>
                  <a:pt x="680233" y="1555818"/>
                </a:lnTo>
                <a:lnTo>
                  <a:pt x="677737" y="1556045"/>
                </a:lnTo>
                <a:lnTo>
                  <a:pt x="675015" y="1555818"/>
                </a:lnTo>
                <a:lnTo>
                  <a:pt x="672292" y="1555591"/>
                </a:lnTo>
                <a:lnTo>
                  <a:pt x="662308" y="1554004"/>
                </a:lnTo>
                <a:lnTo>
                  <a:pt x="656409" y="1552870"/>
                </a:lnTo>
                <a:lnTo>
                  <a:pt x="653006" y="1551736"/>
                </a:lnTo>
                <a:lnTo>
                  <a:pt x="652325" y="1551509"/>
                </a:lnTo>
                <a:lnTo>
                  <a:pt x="652325" y="1669199"/>
                </a:lnTo>
                <a:lnTo>
                  <a:pt x="674107" y="1673508"/>
                </a:lnTo>
                <a:lnTo>
                  <a:pt x="672292" y="1887118"/>
                </a:lnTo>
                <a:lnTo>
                  <a:pt x="707234" y="1890292"/>
                </a:lnTo>
                <a:lnTo>
                  <a:pt x="736957" y="1893014"/>
                </a:lnTo>
                <a:lnTo>
                  <a:pt x="761916" y="1895281"/>
                </a:lnTo>
                <a:lnTo>
                  <a:pt x="772580" y="1896188"/>
                </a:lnTo>
                <a:lnTo>
                  <a:pt x="784832" y="1897549"/>
                </a:lnTo>
                <a:lnTo>
                  <a:pt x="809791" y="1900950"/>
                </a:lnTo>
                <a:lnTo>
                  <a:pt x="829758" y="1903898"/>
                </a:lnTo>
                <a:lnTo>
                  <a:pt x="837926" y="1905032"/>
                </a:lnTo>
                <a:lnTo>
                  <a:pt x="842690" y="1900497"/>
                </a:lnTo>
                <a:lnTo>
                  <a:pt x="847682" y="1895054"/>
                </a:lnTo>
                <a:lnTo>
                  <a:pt x="853808" y="1888252"/>
                </a:lnTo>
                <a:lnTo>
                  <a:pt x="860388" y="1880542"/>
                </a:lnTo>
                <a:lnTo>
                  <a:pt x="867422" y="1872151"/>
                </a:lnTo>
                <a:lnTo>
                  <a:pt x="874229" y="1863534"/>
                </a:lnTo>
                <a:lnTo>
                  <a:pt x="877179" y="1859226"/>
                </a:lnTo>
                <a:lnTo>
                  <a:pt x="880128" y="1855144"/>
                </a:lnTo>
                <a:lnTo>
                  <a:pt x="882624" y="1850609"/>
                </a:lnTo>
                <a:lnTo>
                  <a:pt x="885347" y="1845393"/>
                </a:lnTo>
                <a:lnTo>
                  <a:pt x="888070" y="1839724"/>
                </a:lnTo>
                <a:lnTo>
                  <a:pt x="890566" y="1833375"/>
                </a:lnTo>
                <a:lnTo>
                  <a:pt x="893061" y="1827026"/>
                </a:lnTo>
                <a:lnTo>
                  <a:pt x="895557" y="1819769"/>
                </a:lnTo>
                <a:lnTo>
                  <a:pt x="897826" y="1812740"/>
                </a:lnTo>
                <a:lnTo>
                  <a:pt x="900095" y="1805257"/>
                </a:lnTo>
                <a:lnTo>
                  <a:pt x="902137" y="1797773"/>
                </a:lnTo>
                <a:lnTo>
                  <a:pt x="904179" y="1790290"/>
                </a:lnTo>
                <a:lnTo>
                  <a:pt x="905541" y="1782807"/>
                </a:lnTo>
                <a:lnTo>
                  <a:pt x="907129" y="1775551"/>
                </a:lnTo>
                <a:lnTo>
                  <a:pt x="908263" y="1768294"/>
                </a:lnTo>
                <a:lnTo>
                  <a:pt x="909171" y="1761491"/>
                </a:lnTo>
                <a:lnTo>
                  <a:pt x="909625" y="1755142"/>
                </a:lnTo>
                <a:lnTo>
                  <a:pt x="909852" y="1749473"/>
                </a:lnTo>
                <a:lnTo>
                  <a:pt x="909625" y="1734507"/>
                </a:lnTo>
                <a:lnTo>
                  <a:pt x="909398" y="1714098"/>
                </a:lnTo>
                <a:lnTo>
                  <a:pt x="908263" y="1664437"/>
                </a:lnTo>
                <a:lnTo>
                  <a:pt x="908036" y="1638359"/>
                </a:lnTo>
                <a:lnTo>
                  <a:pt x="908036" y="1614322"/>
                </a:lnTo>
                <a:lnTo>
                  <a:pt x="908263" y="1603665"/>
                </a:lnTo>
                <a:lnTo>
                  <a:pt x="908490" y="1593914"/>
                </a:lnTo>
                <a:lnTo>
                  <a:pt x="909171" y="1585977"/>
                </a:lnTo>
                <a:lnTo>
                  <a:pt x="909852" y="1579401"/>
                </a:lnTo>
                <a:lnTo>
                  <a:pt x="911894" y="1566702"/>
                </a:lnTo>
                <a:lnTo>
                  <a:pt x="914616" y="1551736"/>
                </a:lnTo>
                <a:lnTo>
                  <a:pt x="917793" y="1535409"/>
                </a:lnTo>
                <a:lnTo>
                  <a:pt x="919835" y="1527019"/>
                </a:lnTo>
                <a:lnTo>
                  <a:pt x="922104" y="1518629"/>
                </a:lnTo>
                <a:lnTo>
                  <a:pt x="924146" y="1510465"/>
                </a:lnTo>
                <a:lnTo>
                  <a:pt x="926869" y="1502075"/>
                </a:lnTo>
                <a:lnTo>
                  <a:pt x="929592" y="1494138"/>
                </a:lnTo>
                <a:lnTo>
                  <a:pt x="932314" y="1486882"/>
                </a:lnTo>
                <a:lnTo>
                  <a:pt x="935718" y="1480079"/>
                </a:lnTo>
                <a:lnTo>
                  <a:pt x="938894" y="1473957"/>
                </a:lnTo>
                <a:lnTo>
                  <a:pt x="940709" y="1471009"/>
                </a:lnTo>
                <a:lnTo>
                  <a:pt x="942298" y="1468287"/>
                </a:lnTo>
                <a:lnTo>
                  <a:pt x="944113" y="1466020"/>
                </a:lnTo>
                <a:lnTo>
                  <a:pt x="945701" y="1463752"/>
                </a:lnTo>
                <a:lnTo>
                  <a:pt x="952962" y="1455816"/>
                </a:lnTo>
                <a:lnTo>
                  <a:pt x="958861" y="1448332"/>
                </a:lnTo>
                <a:lnTo>
                  <a:pt x="964080" y="1441983"/>
                </a:lnTo>
                <a:lnTo>
                  <a:pt x="968391" y="1436541"/>
                </a:lnTo>
                <a:lnTo>
                  <a:pt x="973836" y="1428604"/>
                </a:lnTo>
                <a:lnTo>
                  <a:pt x="975878" y="1425656"/>
                </a:lnTo>
                <a:close/>
                <a:moveTo>
                  <a:pt x="2083140" y="1421573"/>
                </a:moveTo>
                <a:lnTo>
                  <a:pt x="2074518" y="1423160"/>
                </a:lnTo>
                <a:lnTo>
                  <a:pt x="2074258" y="1423976"/>
                </a:lnTo>
                <a:lnTo>
                  <a:pt x="2082800" y="1422400"/>
                </a:lnTo>
                <a:lnTo>
                  <a:pt x="1963044" y="1863623"/>
                </a:lnTo>
                <a:lnTo>
                  <a:pt x="1964030" y="1863756"/>
                </a:lnTo>
                <a:lnTo>
                  <a:pt x="1964257" y="1861035"/>
                </a:lnTo>
                <a:lnTo>
                  <a:pt x="1964484" y="1859901"/>
                </a:lnTo>
                <a:lnTo>
                  <a:pt x="1964938" y="1858541"/>
                </a:lnTo>
                <a:lnTo>
                  <a:pt x="1966526" y="1856047"/>
                </a:lnTo>
                <a:lnTo>
                  <a:pt x="1968794" y="1853099"/>
                </a:lnTo>
                <a:lnTo>
                  <a:pt x="1971290" y="1850151"/>
                </a:lnTo>
                <a:lnTo>
                  <a:pt x="1974466" y="1847203"/>
                </a:lnTo>
                <a:lnTo>
                  <a:pt x="1977870" y="1844255"/>
                </a:lnTo>
                <a:lnTo>
                  <a:pt x="1982180" y="1840854"/>
                </a:lnTo>
                <a:lnTo>
                  <a:pt x="1986264" y="1837679"/>
                </a:lnTo>
                <a:lnTo>
                  <a:pt x="1995793" y="1831556"/>
                </a:lnTo>
                <a:lnTo>
                  <a:pt x="2005775" y="1825434"/>
                </a:lnTo>
                <a:lnTo>
                  <a:pt x="2015984" y="1819538"/>
                </a:lnTo>
                <a:lnTo>
                  <a:pt x="2025740" y="1814323"/>
                </a:lnTo>
                <a:lnTo>
                  <a:pt x="2028236" y="1813189"/>
                </a:lnTo>
                <a:lnTo>
                  <a:pt x="2030505" y="1811601"/>
                </a:lnTo>
                <a:lnTo>
                  <a:pt x="2032773" y="1810241"/>
                </a:lnTo>
                <a:lnTo>
                  <a:pt x="2034815" y="1808427"/>
                </a:lnTo>
                <a:lnTo>
                  <a:pt x="2038672" y="1804799"/>
                </a:lnTo>
                <a:lnTo>
                  <a:pt x="2042529" y="1800490"/>
                </a:lnTo>
                <a:lnTo>
                  <a:pt x="2045705" y="1795955"/>
                </a:lnTo>
                <a:lnTo>
                  <a:pt x="2048655" y="1791420"/>
                </a:lnTo>
                <a:lnTo>
                  <a:pt x="2051604" y="1786431"/>
                </a:lnTo>
                <a:lnTo>
                  <a:pt x="2054100" y="1781442"/>
                </a:lnTo>
                <a:lnTo>
                  <a:pt x="2056368" y="1776453"/>
                </a:lnTo>
                <a:lnTo>
                  <a:pt x="2058410" y="1771691"/>
                </a:lnTo>
                <a:lnTo>
                  <a:pt x="2061813" y="1762621"/>
                </a:lnTo>
                <a:lnTo>
                  <a:pt x="2064309" y="1754684"/>
                </a:lnTo>
                <a:lnTo>
                  <a:pt x="2066124" y="1748789"/>
                </a:lnTo>
                <a:lnTo>
                  <a:pt x="2067031" y="1746067"/>
                </a:lnTo>
                <a:lnTo>
                  <a:pt x="2067485" y="1743346"/>
                </a:lnTo>
                <a:lnTo>
                  <a:pt x="2068393" y="1736544"/>
                </a:lnTo>
                <a:lnTo>
                  <a:pt x="2069300" y="1729287"/>
                </a:lnTo>
                <a:lnTo>
                  <a:pt x="2070208" y="1722258"/>
                </a:lnTo>
                <a:lnTo>
                  <a:pt x="2071342" y="1715228"/>
                </a:lnTo>
                <a:lnTo>
                  <a:pt x="2072250" y="1712053"/>
                </a:lnTo>
                <a:lnTo>
                  <a:pt x="2072930" y="1709332"/>
                </a:lnTo>
                <a:lnTo>
                  <a:pt x="2074065" y="1706838"/>
                </a:lnTo>
                <a:lnTo>
                  <a:pt x="2075426" y="1704570"/>
                </a:lnTo>
                <a:lnTo>
                  <a:pt x="2077241" y="1702983"/>
                </a:lnTo>
                <a:lnTo>
                  <a:pt x="2077921" y="1702303"/>
                </a:lnTo>
                <a:lnTo>
                  <a:pt x="2078829" y="1702076"/>
                </a:lnTo>
                <a:lnTo>
                  <a:pt x="2079963" y="1701396"/>
                </a:lnTo>
                <a:lnTo>
                  <a:pt x="2080871" y="1699808"/>
                </a:lnTo>
                <a:lnTo>
                  <a:pt x="2081778" y="1697767"/>
                </a:lnTo>
                <a:lnTo>
                  <a:pt x="2082686" y="1695500"/>
                </a:lnTo>
                <a:lnTo>
                  <a:pt x="2083593" y="1692325"/>
                </a:lnTo>
                <a:lnTo>
                  <a:pt x="2084274" y="1689150"/>
                </a:lnTo>
                <a:lnTo>
                  <a:pt x="2086089" y="1680987"/>
                </a:lnTo>
                <a:lnTo>
                  <a:pt x="2087677" y="1671236"/>
                </a:lnTo>
                <a:lnTo>
                  <a:pt x="2088812" y="1660579"/>
                </a:lnTo>
                <a:lnTo>
                  <a:pt x="2089946" y="1649014"/>
                </a:lnTo>
                <a:lnTo>
                  <a:pt x="2091080" y="1636769"/>
                </a:lnTo>
                <a:lnTo>
                  <a:pt x="2091988" y="1624750"/>
                </a:lnTo>
                <a:lnTo>
                  <a:pt x="2092668" y="1612505"/>
                </a:lnTo>
                <a:lnTo>
                  <a:pt x="2093803" y="1589602"/>
                </a:lnTo>
                <a:lnTo>
                  <a:pt x="2094030" y="1579398"/>
                </a:lnTo>
                <a:lnTo>
                  <a:pt x="2094256" y="1570328"/>
                </a:lnTo>
                <a:lnTo>
                  <a:pt x="2094030" y="1563298"/>
                </a:lnTo>
                <a:lnTo>
                  <a:pt x="2093803" y="1557856"/>
                </a:lnTo>
                <a:lnTo>
                  <a:pt x="2093576" y="1552867"/>
                </a:lnTo>
                <a:lnTo>
                  <a:pt x="2093576" y="1547198"/>
                </a:lnTo>
                <a:lnTo>
                  <a:pt x="2093803" y="1533366"/>
                </a:lnTo>
                <a:lnTo>
                  <a:pt x="2094937" y="1501392"/>
                </a:lnTo>
                <a:lnTo>
                  <a:pt x="2095618" y="1485519"/>
                </a:lnTo>
                <a:lnTo>
                  <a:pt x="2095618" y="1478263"/>
                </a:lnTo>
                <a:lnTo>
                  <a:pt x="2095164" y="1471233"/>
                </a:lnTo>
                <a:lnTo>
                  <a:pt x="2094710" y="1465111"/>
                </a:lnTo>
                <a:lnTo>
                  <a:pt x="2094030" y="1459668"/>
                </a:lnTo>
                <a:lnTo>
                  <a:pt x="2093122" y="1455133"/>
                </a:lnTo>
                <a:lnTo>
                  <a:pt x="2092442" y="1453092"/>
                </a:lnTo>
                <a:lnTo>
                  <a:pt x="2091761" y="1451732"/>
                </a:lnTo>
                <a:lnTo>
                  <a:pt x="2089719" y="1447877"/>
                </a:lnTo>
                <a:lnTo>
                  <a:pt x="2088131" y="1444249"/>
                </a:lnTo>
                <a:lnTo>
                  <a:pt x="2086543" y="1440167"/>
                </a:lnTo>
                <a:lnTo>
                  <a:pt x="2085408" y="1436539"/>
                </a:lnTo>
                <a:lnTo>
                  <a:pt x="2084501" y="1432457"/>
                </a:lnTo>
                <a:lnTo>
                  <a:pt x="2083820" y="1428829"/>
                </a:lnTo>
                <a:lnTo>
                  <a:pt x="2083366" y="1425201"/>
                </a:lnTo>
                <a:lnTo>
                  <a:pt x="2083140" y="1421573"/>
                </a:lnTo>
                <a:close/>
                <a:moveTo>
                  <a:pt x="2323009" y="1398465"/>
                </a:moveTo>
                <a:lnTo>
                  <a:pt x="2324989" y="1469192"/>
                </a:lnTo>
                <a:lnTo>
                  <a:pt x="2327030" y="1550146"/>
                </a:lnTo>
                <a:lnTo>
                  <a:pt x="2328619" y="1623617"/>
                </a:lnTo>
                <a:lnTo>
                  <a:pt x="2329072" y="1655817"/>
                </a:lnTo>
                <a:lnTo>
                  <a:pt x="2329526" y="1683255"/>
                </a:lnTo>
                <a:lnTo>
                  <a:pt x="2329753" y="1705251"/>
                </a:lnTo>
                <a:lnTo>
                  <a:pt x="2329526" y="1721124"/>
                </a:lnTo>
                <a:lnTo>
                  <a:pt x="2328619" y="1744027"/>
                </a:lnTo>
                <a:lnTo>
                  <a:pt x="2328573" y="1748038"/>
                </a:lnTo>
                <a:lnTo>
                  <a:pt x="2331006" y="1747690"/>
                </a:lnTo>
                <a:lnTo>
                  <a:pt x="2343676" y="1746332"/>
                </a:lnTo>
                <a:lnTo>
                  <a:pt x="2355668" y="1744974"/>
                </a:lnTo>
                <a:lnTo>
                  <a:pt x="2361324" y="1744747"/>
                </a:lnTo>
                <a:lnTo>
                  <a:pt x="2366754" y="1744521"/>
                </a:lnTo>
                <a:lnTo>
                  <a:pt x="2371732" y="1744521"/>
                </a:lnTo>
                <a:lnTo>
                  <a:pt x="2376257" y="1744974"/>
                </a:lnTo>
                <a:lnTo>
                  <a:pt x="2384402" y="1745426"/>
                </a:lnTo>
                <a:lnTo>
                  <a:pt x="2392321" y="1745879"/>
                </a:lnTo>
                <a:lnTo>
                  <a:pt x="2405897" y="1746785"/>
                </a:lnTo>
                <a:lnTo>
                  <a:pt x="2415399" y="1747011"/>
                </a:lnTo>
                <a:lnTo>
                  <a:pt x="2418793" y="1747011"/>
                </a:lnTo>
                <a:lnTo>
                  <a:pt x="2418793" y="1562289"/>
                </a:lnTo>
                <a:lnTo>
                  <a:pt x="2439156" y="1562289"/>
                </a:lnTo>
                <a:lnTo>
                  <a:pt x="2440560" y="1432674"/>
                </a:lnTo>
                <a:lnTo>
                  <a:pt x="2420170" y="1429173"/>
                </a:lnTo>
                <a:lnTo>
                  <a:pt x="2417432" y="1428491"/>
                </a:lnTo>
                <a:lnTo>
                  <a:pt x="2414694" y="1427355"/>
                </a:lnTo>
                <a:lnTo>
                  <a:pt x="2412184" y="1426446"/>
                </a:lnTo>
                <a:lnTo>
                  <a:pt x="2409903" y="1424856"/>
                </a:lnTo>
                <a:lnTo>
                  <a:pt x="2407621" y="1423492"/>
                </a:lnTo>
                <a:lnTo>
                  <a:pt x="2405567" y="1421674"/>
                </a:lnTo>
                <a:lnTo>
                  <a:pt x="2403970" y="1419629"/>
                </a:lnTo>
                <a:lnTo>
                  <a:pt x="2402145" y="1417811"/>
                </a:lnTo>
                <a:lnTo>
                  <a:pt x="2401004" y="1415539"/>
                </a:lnTo>
                <a:lnTo>
                  <a:pt x="2399635" y="1413039"/>
                </a:lnTo>
                <a:lnTo>
                  <a:pt x="2398722" y="1410540"/>
                </a:lnTo>
                <a:lnTo>
                  <a:pt x="2398206" y="1409126"/>
                </a:lnTo>
                <a:lnTo>
                  <a:pt x="2353582" y="1402718"/>
                </a:lnTo>
                <a:lnTo>
                  <a:pt x="2323009" y="1398465"/>
                </a:lnTo>
                <a:close/>
                <a:moveTo>
                  <a:pt x="3879477" y="1361086"/>
                </a:moveTo>
                <a:lnTo>
                  <a:pt x="3879704" y="1361313"/>
                </a:lnTo>
                <a:lnTo>
                  <a:pt x="3880157" y="1361993"/>
                </a:lnTo>
                <a:lnTo>
                  <a:pt x="3881516" y="1363127"/>
                </a:lnTo>
                <a:lnTo>
                  <a:pt x="3882876" y="1365396"/>
                </a:lnTo>
                <a:lnTo>
                  <a:pt x="3885142" y="1369251"/>
                </a:lnTo>
                <a:lnTo>
                  <a:pt x="3887635" y="1375375"/>
                </a:lnTo>
                <a:lnTo>
                  <a:pt x="3890580" y="1383314"/>
                </a:lnTo>
                <a:lnTo>
                  <a:pt x="3894432" y="1393974"/>
                </a:lnTo>
                <a:lnTo>
                  <a:pt x="3898058" y="1404861"/>
                </a:lnTo>
                <a:lnTo>
                  <a:pt x="3899644" y="1409624"/>
                </a:lnTo>
                <a:lnTo>
                  <a:pt x="3901230" y="1413479"/>
                </a:lnTo>
                <a:lnTo>
                  <a:pt x="3903043" y="1416881"/>
                </a:lnTo>
                <a:lnTo>
                  <a:pt x="3904403" y="1419830"/>
                </a:lnTo>
                <a:lnTo>
                  <a:pt x="3906216" y="1422098"/>
                </a:lnTo>
                <a:lnTo>
                  <a:pt x="3908028" y="1424139"/>
                </a:lnTo>
                <a:lnTo>
                  <a:pt x="3909615" y="1425500"/>
                </a:lnTo>
                <a:lnTo>
                  <a:pt x="3911654" y="1425954"/>
                </a:lnTo>
                <a:lnTo>
                  <a:pt x="3913693" y="1426181"/>
                </a:lnTo>
                <a:lnTo>
                  <a:pt x="3915959" y="1425727"/>
                </a:lnTo>
                <a:lnTo>
                  <a:pt x="3918452" y="1424820"/>
                </a:lnTo>
                <a:lnTo>
                  <a:pt x="3920945" y="1423459"/>
                </a:lnTo>
                <a:lnTo>
                  <a:pt x="3923890" y="1421418"/>
                </a:lnTo>
                <a:lnTo>
                  <a:pt x="3926836" y="1418696"/>
                </a:lnTo>
                <a:lnTo>
                  <a:pt x="3933408" y="1412799"/>
                </a:lnTo>
                <a:lnTo>
                  <a:pt x="3940206" y="1406221"/>
                </a:lnTo>
                <a:lnTo>
                  <a:pt x="3946324" y="1399644"/>
                </a:lnTo>
                <a:lnTo>
                  <a:pt x="3951989" y="1393293"/>
                </a:lnTo>
                <a:lnTo>
                  <a:pt x="3960826" y="1383314"/>
                </a:lnTo>
                <a:lnTo>
                  <a:pt x="3964225" y="1379004"/>
                </a:lnTo>
                <a:lnTo>
                  <a:pt x="3879477" y="1361086"/>
                </a:lnTo>
                <a:close/>
                <a:moveTo>
                  <a:pt x="3657636" y="1336364"/>
                </a:moveTo>
                <a:lnTo>
                  <a:pt x="3653558" y="1336591"/>
                </a:lnTo>
                <a:lnTo>
                  <a:pt x="3649705" y="1337044"/>
                </a:lnTo>
                <a:lnTo>
                  <a:pt x="3648346" y="1337498"/>
                </a:lnTo>
                <a:lnTo>
                  <a:pt x="3646986" y="1338178"/>
                </a:lnTo>
                <a:lnTo>
                  <a:pt x="3645853" y="1338859"/>
                </a:lnTo>
                <a:lnTo>
                  <a:pt x="3644947" y="1339539"/>
                </a:lnTo>
                <a:lnTo>
                  <a:pt x="3644040" y="1340673"/>
                </a:lnTo>
                <a:lnTo>
                  <a:pt x="3643361" y="1341581"/>
                </a:lnTo>
                <a:lnTo>
                  <a:pt x="3642907" y="1342715"/>
                </a:lnTo>
                <a:lnTo>
                  <a:pt x="3642454" y="1344075"/>
                </a:lnTo>
                <a:lnTo>
                  <a:pt x="3642228" y="1345436"/>
                </a:lnTo>
                <a:lnTo>
                  <a:pt x="3642228" y="1347251"/>
                </a:lnTo>
                <a:lnTo>
                  <a:pt x="3642228" y="1351333"/>
                </a:lnTo>
                <a:lnTo>
                  <a:pt x="3642907" y="1355870"/>
                </a:lnTo>
                <a:lnTo>
                  <a:pt x="3644040" y="1361540"/>
                </a:lnTo>
                <a:lnTo>
                  <a:pt x="3645627" y="1368117"/>
                </a:lnTo>
                <a:lnTo>
                  <a:pt x="3646986" y="1375602"/>
                </a:lnTo>
                <a:lnTo>
                  <a:pt x="3648572" y="1383314"/>
                </a:lnTo>
                <a:lnTo>
                  <a:pt x="3649705" y="1391706"/>
                </a:lnTo>
                <a:lnTo>
                  <a:pt x="3650838" y="1400324"/>
                </a:lnTo>
                <a:lnTo>
                  <a:pt x="3652878" y="1418469"/>
                </a:lnTo>
                <a:lnTo>
                  <a:pt x="3654691" y="1437294"/>
                </a:lnTo>
                <a:lnTo>
                  <a:pt x="3656050" y="1447047"/>
                </a:lnTo>
                <a:lnTo>
                  <a:pt x="3657183" y="1456346"/>
                </a:lnTo>
                <a:lnTo>
                  <a:pt x="3658769" y="1465872"/>
                </a:lnTo>
                <a:lnTo>
                  <a:pt x="3660582" y="1474945"/>
                </a:lnTo>
                <a:lnTo>
                  <a:pt x="3662622" y="1484017"/>
                </a:lnTo>
                <a:lnTo>
                  <a:pt x="3665114" y="1492636"/>
                </a:lnTo>
                <a:lnTo>
                  <a:pt x="3667833" y="1500801"/>
                </a:lnTo>
                <a:lnTo>
                  <a:pt x="3669419" y="1504430"/>
                </a:lnTo>
                <a:lnTo>
                  <a:pt x="3671232" y="1508513"/>
                </a:lnTo>
                <a:lnTo>
                  <a:pt x="3674631" y="1516451"/>
                </a:lnTo>
                <a:lnTo>
                  <a:pt x="3678257" y="1525070"/>
                </a:lnTo>
                <a:lnTo>
                  <a:pt x="3681882" y="1534823"/>
                </a:lnTo>
                <a:lnTo>
                  <a:pt x="3685055" y="1545256"/>
                </a:lnTo>
                <a:lnTo>
                  <a:pt x="3688454" y="1555916"/>
                </a:lnTo>
                <a:lnTo>
                  <a:pt x="3691626" y="1567030"/>
                </a:lnTo>
                <a:lnTo>
                  <a:pt x="3698198" y="1590164"/>
                </a:lnTo>
                <a:lnTo>
                  <a:pt x="3704089" y="1613072"/>
                </a:lnTo>
                <a:lnTo>
                  <a:pt x="3709301" y="1635300"/>
                </a:lnTo>
                <a:lnTo>
                  <a:pt x="3717912" y="1672043"/>
                </a:lnTo>
                <a:lnTo>
                  <a:pt x="3721084" y="1687012"/>
                </a:lnTo>
                <a:lnTo>
                  <a:pt x="3724256" y="1702662"/>
                </a:lnTo>
                <a:lnTo>
                  <a:pt x="3727202" y="1718312"/>
                </a:lnTo>
                <a:lnTo>
                  <a:pt x="3730148" y="1733282"/>
                </a:lnTo>
                <a:lnTo>
                  <a:pt x="3731508" y="1740313"/>
                </a:lnTo>
                <a:lnTo>
                  <a:pt x="3733320" y="1747117"/>
                </a:lnTo>
                <a:lnTo>
                  <a:pt x="3735133" y="1753241"/>
                </a:lnTo>
                <a:lnTo>
                  <a:pt x="3736719" y="1759138"/>
                </a:lnTo>
                <a:lnTo>
                  <a:pt x="3738759" y="1764808"/>
                </a:lnTo>
                <a:lnTo>
                  <a:pt x="3741025" y="1769344"/>
                </a:lnTo>
                <a:lnTo>
                  <a:pt x="3743291" y="1773654"/>
                </a:lnTo>
                <a:lnTo>
                  <a:pt x="3744424" y="1775468"/>
                </a:lnTo>
                <a:lnTo>
                  <a:pt x="3746010" y="1777056"/>
                </a:lnTo>
                <a:lnTo>
                  <a:pt x="3750542" y="1782499"/>
                </a:lnTo>
                <a:lnTo>
                  <a:pt x="3754847" y="1786809"/>
                </a:lnTo>
                <a:lnTo>
                  <a:pt x="3756660" y="1788397"/>
                </a:lnTo>
                <a:lnTo>
                  <a:pt x="3758473" y="1789757"/>
                </a:lnTo>
                <a:lnTo>
                  <a:pt x="3760286" y="1790891"/>
                </a:lnTo>
                <a:lnTo>
                  <a:pt x="3762325" y="1791799"/>
                </a:lnTo>
                <a:lnTo>
                  <a:pt x="3764365" y="1792479"/>
                </a:lnTo>
                <a:lnTo>
                  <a:pt x="3766404" y="1792933"/>
                </a:lnTo>
                <a:lnTo>
                  <a:pt x="3768897" y="1792933"/>
                </a:lnTo>
                <a:lnTo>
                  <a:pt x="3771389" y="1792933"/>
                </a:lnTo>
                <a:lnTo>
                  <a:pt x="3774335" y="1792706"/>
                </a:lnTo>
                <a:lnTo>
                  <a:pt x="3777960" y="1792479"/>
                </a:lnTo>
                <a:lnTo>
                  <a:pt x="3785665" y="1790891"/>
                </a:lnTo>
                <a:lnTo>
                  <a:pt x="3795635" y="1789077"/>
                </a:lnTo>
                <a:lnTo>
                  <a:pt x="3807872" y="1786809"/>
                </a:lnTo>
                <a:lnTo>
                  <a:pt x="3821468" y="1784541"/>
                </a:lnTo>
                <a:lnTo>
                  <a:pt x="3835970" y="1782499"/>
                </a:lnTo>
                <a:lnTo>
                  <a:pt x="3850472" y="1780912"/>
                </a:lnTo>
                <a:lnTo>
                  <a:pt x="3864521" y="1779551"/>
                </a:lnTo>
                <a:lnTo>
                  <a:pt x="3871319" y="1779097"/>
                </a:lnTo>
                <a:lnTo>
                  <a:pt x="3877438" y="1779097"/>
                </a:lnTo>
                <a:lnTo>
                  <a:pt x="3883103" y="1779097"/>
                </a:lnTo>
                <a:lnTo>
                  <a:pt x="3888088" y="1779324"/>
                </a:lnTo>
                <a:lnTo>
                  <a:pt x="3897832" y="1780005"/>
                </a:lnTo>
                <a:lnTo>
                  <a:pt x="3906669" y="1780458"/>
                </a:lnTo>
                <a:lnTo>
                  <a:pt x="3922304" y="1781365"/>
                </a:lnTo>
                <a:lnTo>
                  <a:pt x="3933181" y="1781592"/>
                </a:lnTo>
                <a:lnTo>
                  <a:pt x="3937260" y="1781592"/>
                </a:lnTo>
                <a:lnTo>
                  <a:pt x="3937260" y="1569071"/>
                </a:lnTo>
                <a:lnTo>
                  <a:pt x="3960600" y="1569071"/>
                </a:lnTo>
                <a:lnTo>
                  <a:pt x="3962866" y="1447728"/>
                </a:lnTo>
                <a:lnTo>
                  <a:pt x="3962412" y="1447274"/>
                </a:lnTo>
                <a:lnTo>
                  <a:pt x="3961279" y="1446140"/>
                </a:lnTo>
                <a:lnTo>
                  <a:pt x="3959013" y="1445233"/>
                </a:lnTo>
                <a:lnTo>
                  <a:pt x="3957880" y="1444779"/>
                </a:lnTo>
                <a:lnTo>
                  <a:pt x="3956294" y="1444552"/>
                </a:lnTo>
                <a:lnTo>
                  <a:pt x="3954481" y="1444326"/>
                </a:lnTo>
                <a:lnTo>
                  <a:pt x="3952668" y="1444099"/>
                </a:lnTo>
                <a:lnTo>
                  <a:pt x="3950629" y="1444326"/>
                </a:lnTo>
                <a:lnTo>
                  <a:pt x="3948137" y="1444779"/>
                </a:lnTo>
                <a:lnTo>
                  <a:pt x="3945644" y="1445460"/>
                </a:lnTo>
                <a:lnTo>
                  <a:pt x="3943151" y="1446367"/>
                </a:lnTo>
                <a:lnTo>
                  <a:pt x="3940206" y="1447954"/>
                </a:lnTo>
                <a:lnTo>
                  <a:pt x="3937260" y="1449996"/>
                </a:lnTo>
                <a:lnTo>
                  <a:pt x="3924344" y="1459295"/>
                </a:lnTo>
                <a:lnTo>
                  <a:pt x="3917546" y="1463831"/>
                </a:lnTo>
                <a:lnTo>
                  <a:pt x="3914147" y="1466099"/>
                </a:lnTo>
                <a:lnTo>
                  <a:pt x="3910748" y="1467914"/>
                </a:lnTo>
                <a:lnTo>
                  <a:pt x="3907122" y="1469275"/>
                </a:lnTo>
                <a:lnTo>
                  <a:pt x="3903950" y="1470182"/>
                </a:lnTo>
                <a:lnTo>
                  <a:pt x="3900777" y="1471089"/>
                </a:lnTo>
                <a:lnTo>
                  <a:pt x="3897605" y="1471316"/>
                </a:lnTo>
                <a:lnTo>
                  <a:pt x="3894432" y="1471089"/>
                </a:lnTo>
                <a:lnTo>
                  <a:pt x="3892846" y="1470635"/>
                </a:lnTo>
                <a:lnTo>
                  <a:pt x="3891487" y="1469955"/>
                </a:lnTo>
                <a:lnTo>
                  <a:pt x="3890127" y="1469275"/>
                </a:lnTo>
                <a:lnTo>
                  <a:pt x="3888541" y="1468594"/>
                </a:lnTo>
                <a:lnTo>
                  <a:pt x="3887181" y="1467460"/>
                </a:lnTo>
                <a:lnTo>
                  <a:pt x="3885822" y="1466326"/>
                </a:lnTo>
                <a:lnTo>
                  <a:pt x="3884462" y="1464512"/>
                </a:lnTo>
                <a:lnTo>
                  <a:pt x="3882876" y="1462697"/>
                </a:lnTo>
                <a:lnTo>
                  <a:pt x="3879704" y="1457481"/>
                </a:lnTo>
                <a:lnTo>
                  <a:pt x="3876305" y="1450449"/>
                </a:lnTo>
                <a:lnTo>
                  <a:pt x="3872226" y="1442511"/>
                </a:lnTo>
                <a:lnTo>
                  <a:pt x="3868374" y="1433665"/>
                </a:lnTo>
                <a:lnTo>
                  <a:pt x="3864295" y="1423913"/>
                </a:lnTo>
                <a:lnTo>
                  <a:pt x="3856137" y="1403726"/>
                </a:lnTo>
                <a:lnTo>
                  <a:pt x="3848660" y="1384221"/>
                </a:lnTo>
                <a:lnTo>
                  <a:pt x="3842541" y="1367664"/>
                </a:lnTo>
                <a:lnTo>
                  <a:pt x="3837103" y="1351787"/>
                </a:lnTo>
                <a:lnTo>
                  <a:pt x="3821241" y="1349746"/>
                </a:lnTo>
                <a:lnTo>
                  <a:pt x="3783172" y="1345436"/>
                </a:lnTo>
                <a:lnTo>
                  <a:pt x="3759606" y="1343395"/>
                </a:lnTo>
                <a:lnTo>
                  <a:pt x="3735586" y="1340900"/>
                </a:lnTo>
                <a:lnTo>
                  <a:pt x="3712473" y="1339086"/>
                </a:lnTo>
                <a:lnTo>
                  <a:pt x="3692079" y="1337952"/>
                </a:lnTo>
                <a:lnTo>
                  <a:pt x="3675764" y="1336818"/>
                </a:lnTo>
                <a:lnTo>
                  <a:pt x="3662848" y="1336364"/>
                </a:lnTo>
                <a:lnTo>
                  <a:pt x="3657636" y="1336364"/>
                </a:lnTo>
                <a:close/>
                <a:moveTo>
                  <a:pt x="740134" y="1112044"/>
                </a:moveTo>
                <a:lnTo>
                  <a:pt x="736957" y="1112270"/>
                </a:lnTo>
                <a:lnTo>
                  <a:pt x="734234" y="1112497"/>
                </a:lnTo>
                <a:lnTo>
                  <a:pt x="731965" y="1113177"/>
                </a:lnTo>
                <a:lnTo>
                  <a:pt x="729923" y="1114084"/>
                </a:lnTo>
                <a:lnTo>
                  <a:pt x="728562" y="1114991"/>
                </a:lnTo>
                <a:lnTo>
                  <a:pt x="727201" y="1116579"/>
                </a:lnTo>
                <a:lnTo>
                  <a:pt x="726293" y="1118166"/>
                </a:lnTo>
                <a:lnTo>
                  <a:pt x="725612" y="1119980"/>
                </a:lnTo>
                <a:lnTo>
                  <a:pt x="724705" y="1122248"/>
                </a:lnTo>
                <a:lnTo>
                  <a:pt x="724478" y="1124742"/>
                </a:lnTo>
                <a:lnTo>
                  <a:pt x="724024" y="1130638"/>
                </a:lnTo>
                <a:lnTo>
                  <a:pt x="724024" y="1137668"/>
                </a:lnTo>
                <a:lnTo>
                  <a:pt x="724251" y="1146058"/>
                </a:lnTo>
                <a:lnTo>
                  <a:pt x="724251" y="1155355"/>
                </a:lnTo>
                <a:lnTo>
                  <a:pt x="724251" y="1165106"/>
                </a:lnTo>
                <a:lnTo>
                  <a:pt x="724705" y="1175084"/>
                </a:lnTo>
                <a:lnTo>
                  <a:pt x="725839" y="1184608"/>
                </a:lnTo>
                <a:lnTo>
                  <a:pt x="726293" y="1188689"/>
                </a:lnTo>
                <a:lnTo>
                  <a:pt x="726974" y="1192998"/>
                </a:lnTo>
                <a:lnTo>
                  <a:pt x="728108" y="1196626"/>
                </a:lnTo>
                <a:lnTo>
                  <a:pt x="729243" y="1199801"/>
                </a:lnTo>
                <a:lnTo>
                  <a:pt x="730377" y="1202975"/>
                </a:lnTo>
                <a:lnTo>
                  <a:pt x="732192" y="1205016"/>
                </a:lnTo>
                <a:lnTo>
                  <a:pt x="732873" y="1206150"/>
                </a:lnTo>
                <a:lnTo>
                  <a:pt x="734008" y="1206830"/>
                </a:lnTo>
                <a:lnTo>
                  <a:pt x="734915" y="1207511"/>
                </a:lnTo>
                <a:lnTo>
                  <a:pt x="736276" y="1207737"/>
                </a:lnTo>
                <a:lnTo>
                  <a:pt x="737638" y="1208418"/>
                </a:lnTo>
                <a:lnTo>
                  <a:pt x="739907" y="1208644"/>
                </a:lnTo>
                <a:lnTo>
                  <a:pt x="746714" y="1209325"/>
                </a:lnTo>
                <a:lnTo>
                  <a:pt x="755563" y="1209778"/>
                </a:lnTo>
                <a:lnTo>
                  <a:pt x="766680" y="1210232"/>
                </a:lnTo>
                <a:lnTo>
                  <a:pt x="793227" y="1211139"/>
                </a:lnTo>
                <a:lnTo>
                  <a:pt x="822497" y="1211366"/>
                </a:lnTo>
                <a:lnTo>
                  <a:pt x="876044" y="1211819"/>
                </a:lnTo>
                <a:lnTo>
                  <a:pt x="899868" y="1211819"/>
                </a:lnTo>
                <a:lnTo>
                  <a:pt x="899414" y="1210005"/>
                </a:lnTo>
                <a:lnTo>
                  <a:pt x="897826" y="1205016"/>
                </a:lnTo>
                <a:lnTo>
                  <a:pt x="896692" y="1201615"/>
                </a:lnTo>
                <a:lnTo>
                  <a:pt x="894876" y="1197760"/>
                </a:lnTo>
                <a:lnTo>
                  <a:pt x="893061" y="1192998"/>
                </a:lnTo>
                <a:lnTo>
                  <a:pt x="890566" y="1188009"/>
                </a:lnTo>
                <a:lnTo>
                  <a:pt x="887162" y="1182567"/>
                </a:lnTo>
                <a:lnTo>
                  <a:pt x="883759" y="1176898"/>
                </a:lnTo>
                <a:lnTo>
                  <a:pt x="879674" y="1170775"/>
                </a:lnTo>
                <a:lnTo>
                  <a:pt x="874683" y="1164652"/>
                </a:lnTo>
                <a:lnTo>
                  <a:pt x="869237" y="1158530"/>
                </a:lnTo>
                <a:lnTo>
                  <a:pt x="862884" y="1152181"/>
                </a:lnTo>
                <a:lnTo>
                  <a:pt x="856077" y="1146058"/>
                </a:lnTo>
                <a:lnTo>
                  <a:pt x="851993" y="1143110"/>
                </a:lnTo>
                <a:lnTo>
                  <a:pt x="848136" y="1139935"/>
                </a:lnTo>
                <a:lnTo>
                  <a:pt x="845186" y="1137894"/>
                </a:lnTo>
                <a:lnTo>
                  <a:pt x="841783" y="1135854"/>
                </a:lnTo>
                <a:lnTo>
                  <a:pt x="835430" y="1132225"/>
                </a:lnTo>
                <a:lnTo>
                  <a:pt x="828169" y="1129051"/>
                </a:lnTo>
                <a:lnTo>
                  <a:pt x="820682" y="1126103"/>
                </a:lnTo>
                <a:lnTo>
                  <a:pt x="812740" y="1123608"/>
                </a:lnTo>
                <a:lnTo>
                  <a:pt x="805253" y="1121341"/>
                </a:lnTo>
                <a:lnTo>
                  <a:pt x="797311" y="1119300"/>
                </a:lnTo>
                <a:lnTo>
                  <a:pt x="789370" y="1117486"/>
                </a:lnTo>
                <a:lnTo>
                  <a:pt x="781656" y="1116125"/>
                </a:lnTo>
                <a:lnTo>
                  <a:pt x="773941" y="1114991"/>
                </a:lnTo>
                <a:lnTo>
                  <a:pt x="766907" y="1114084"/>
                </a:lnTo>
                <a:lnTo>
                  <a:pt x="760327" y="1113404"/>
                </a:lnTo>
                <a:lnTo>
                  <a:pt x="748529" y="1112270"/>
                </a:lnTo>
                <a:lnTo>
                  <a:pt x="740134" y="1112044"/>
                </a:lnTo>
                <a:close/>
                <a:moveTo>
                  <a:pt x="1305638" y="1054673"/>
                </a:moveTo>
                <a:lnTo>
                  <a:pt x="1304925" y="1054679"/>
                </a:lnTo>
                <a:lnTo>
                  <a:pt x="1304925" y="1962890"/>
                </a:lnTo>
                <a:lnTo>
                  <a:pt x="1355725" y="1947343"/>
                </a:lnTo>
                <a:lnTo>
                  <a:pt x="1355725" y="1201521"/>
                </a:lnTo>
                <a:lnTo>
                  <a:pt x="1345341" y="1171682"/>
                </a:lnTo>
                <a:lnTo>
                  <a:pt x="1317663" y="1090048"/>
                </a:lnTo>
                <a:lnTo>
                  <a:pt x="1305638" y="1054673"/>
                </a:lnTo>
                <a:close/>
                <a:moveTo>
                  <a:pt x="3135313" y="1001713"/>
                </a:moveTo>
                <a:lnTo>
                  <a:pt x="3135313" y="1963376"/>
                </a:lnTo>
                <a:lnTo>
                  <a:pt x="3187700" y="1947343"/>
                </a:lnTo>
                <a:lnTo>
                  <a:pt x="3187700" y="1001713"/>
                </a:lnTo>
                <a:lnTo>
                  <a:pt x="3135313" y="1001713"/>
                </a:lnTo>
                <a:close/>
                <a:moveTo>
                  <a:pt x="2678432" y="1001713"/>
                </a:moveTo>
                <a:lnTo>
                  <a:pt x="2677719" y="1004936"/>
                </a:lnTo>
                <a:lnTo>
                  <a:pt x="2678112" y="1008569"/>
                </a:lnTo>
                <a:lnTo>
                  <a:pt x="2679473" y="1019688"/>
                </a:lnTo>
                <a:lnTo>
                  <a:pt x="2681061" y="1032849"/>
                </a:lnTo>
                <a:lnTo>
                  <a:pt x="2684545" y="1057432"/>
                </a:lnTo>
                <a:lnTo>
                  <a:pt x="2709329" y="1072923"/>
                </a:lnTo>
                <a:lnTo>
                  <a:pt x="2773790" y="1120775"/>
                </a:lnTo>
                <a:lnTo>
                  <a:pt x="2800346" y="1140732"/>
                </a:lnTo>
                <a:lnTo>
                  <a:pt x="2823270" y="1158422"/>
                </a:lnTo>
                <a:lnTo>
                  <a:pt x="2843017" y="1173390"/>
                </a:lnTo>
                <a:lnTo>
                  <a:pt x="2859813" y="1186543"/>
                </a:lnTo>
                <a:lnTo>
                  <a:pt x="2873885" y="1198336"/>
                </a:lnTo>
                <a:lnTo>
                  <a:pt x="2885688" y="1208088"/>
                </a:lnTo>
                <a:lnTo>
                  <a:pt x="2894994" y="1216932"/>
                </a:lnTo>
                <a:lnTo>
                  <a:pt x="2899079" y="1220561"/>
                </a:lnTo>
                <a:lnTo>
                  <a:pt x="2902484" y="1224190"/>
                </a:lnTo>
                <a:lnTo>
                  <a:pt x="2905435" y="1227818"/>
                </a:lnTo>
                <a:lnTo>
                  <a:pt x="2908158" y="1231220"/>
                </a:lnTo>
                <a:lnTo>
                  <a:pt x="2910428" y="1234168"/>
                </a:lnTo>
                <a:lnTo>
                  <a:pt x="2912471" y="1237116"/>
                </a:lnTo>
                <a:lnTo>
                  <a:pt x="2914060" y="1240065"/>
                </a:lnTo>
                <a:lnTo>
                  <a:pt x="2915648" y="1243240"/>
                </a:lnTo>
                <a:lnTo>
                  <a:pt x="2916556" y="1245961"/>
                </a:lnTo>
                <a:lnTo>
                  <a:pt x="2917691" y="1248682"/>
                </a:lnTo>
                <a:lnTo>
                  <a:pt x="2918372" y="1251631"/>
                </a:lnTo>
                <a:lnTo>
                  <a:pt x="2919053" y="1254352"/>
                </a:lnTo>
                <a:lnTo>
                  <a:pt x="2919961" y="1260249"/>
                </a:lnTo>
                <a:lnTo>
                  <a:pt x="2920415" y="1264558"/>
                </a:lnTo>
                <a:lnTo>
                  <a:pt x="2920642" y="1270681"/>
                </a:lnTo>
                <a:lnTo>
                  <a:pt x="2921096" y="1287690"/>
                </a:lnTo>
                <a:lnTo>
                  <a:pt x="2921550" y="1310822"/>
                </a:lnTo>
                <a:lnTo>
                  <a:pt x="2922004" y="1338943"/>
                </a:lnTo>
                <a:lnTo>
                  <a:pt x="2922685" y="1405618"/>
                </a:lnTo>
                <a:lnTo>
                  <a:pt x="2922912" y="1479550"/>
                </a:lnTo>
                <a:lnTo>
                  <a:pt x="2923593" y="1617209"/>
                </a:lnTo>
                <a:lnTo>
                  <a:pt x="2924046" y="1664608"/>
                </a:lnTo>
                <a:lnTo>
                  <a:pt x="2924273" y="1679349"/>
                </a:lnTo>
                <a:lnTo>
                  <a:pt x="2924727" y="1686833"/>
                </a:lnTo>
                <a:lnTo>
                  <a:pt x="2926316" y="1697945"/>
                </a:lnTo>
                <a:lnTo>
                  <a:pt x="2926770" y="1702481"/>
                </a:lnTo>
                <a:lnTo>
                  <a:pt x="2926997" y="1706336"/>
                </a:lnTo>
                <a:lnTo>
                  <a:pt x="2926997" y="1709738"/>
                </a:lnTo>
                <a:lnTo>
                  <a:pt x="2926770" y="1712459"/>
                </a:lnTo>
                <a:lnTo>
                  <a:pt x="2926089" y="1714501"/>
                </a:lnTo>
                <a:lnTo>
                  <a:pt x="2925408" y="1716315"/>
                </a:lnTo>
                <a:lnTo>
                  <a:pt x="2924046" y="1717902"/>
                </a:lnTo>
                <a:lnTo>
                  <a:pt x="2922231" y="1719036"/>
                </a:lnTo>
                <a:lnTo>
                  <a:pt x="2920188" y="1719717"/>
                </a:lnTo>
                <a:lnTo>
                  <a:pt x="2917691" y="1720624"/>
                </a:lnTo>
                <a:lnTo>
                  <a:pt x="2914287" y="1721077"/>
                </a:lnTo>
                <a:lnTo>
                  <a:pt x="2910882" y="1721304"/>
                </a:lnTo>
                <a:lnTo>
                  <a:pt x="2901803" y="1721984"/>
                </a:lnTo>
                <a:lnTo>
                  <a:pt x="2897718" y="1722438"/>
                </a:lnTo>
                <a:lnTo>
                  <a:pt x="2895675" y="1723118"/>
                </a:lnTo>
                <a:lnTo>
                  <a:pt x="2894313" y="1723572"/>
                </a:lnTo>
                <a:lnTo>
                  <a:pt x="2892951" y="1724252"/>
                </a:lnTo>
                <a:lnTo>
                  <a:pt x="2891816" y="1725159"/>
                </a:lnTo>
                <a:lnTo>
                  <a:pt x="2891135" y="1726293"/>
                </a:lnTo>
                <a:lnTo>
                  <a:pt x="2890227" y="1727654"/>
                </a:lnTo>
                <a:lnTo>
                  <a:pt x="2889773" y="1729242"/>
                </a:lnTo>
                <a:lnTo>
                  <a:pt x="2889546" y="1731283"/>
                </a:lnTo>
                <a:lnTo>
                  <a:pt x="2889319" y="1733551"/>
                </a:lnTo>
                <a:lnTo>
                  <a:pt x="2889546" y="1736272"/>
                </a:lnTo>
                <a:lnTo>
                  <a:pt x="2889773" y="1739220"/>
                </a:lnTo>
                <a:lnTo>
                  <a:pt x="2890227" y="1742395"/>
                </a:lnTo>
                <a:lnTo>
                  <a:pt x="2892043" y="1750333"/>
                </a:lnTo>
                <a:lnTo>
                  <a:pt x="2893632" y="1756002"/>
                </a:lnTo>
                <a:lnTo>
                  <a:pt x="2896356" y="1764393"/>
                </a:lnTo>
                <a:lnTo>
                  <a:pt x="2903619" y="1787752"/>
                </a:lnTo>
                <a:lnTo>
                  <a:pt x="2913833" y="1816781"/>
                </a:lnTo>
                <a:lnTo>
                  <a:pt x="2925635" y="1849211"/>
                </a:lnTo>
                <a:lnTo>
                  <a:pt x="2937665" y="1881415"/>
                </a:lnTo>
                <a:lnTo>
                  <a:pt x="2943566" y="1896836"/>
                </a:lnTo>
                <a:lnTo>
                  <a:pt x="2949468" y="1911351"/>
                </a:lnTo>
                <a:lnTo>
                  <a:pt x="2954688" y="1924051"/>
                </a:lnTo>
                <a:lnTo>
                  <a:pt x="2959454" y="1935390"/>
                </a:lnTo>
                <a:lnTo>
                  <a:pt x="2963540" y="1944235"/>
                </a:lnTo>
                <a:lnTo>
                  <a:pt x="2966945" y="1950585"/>
                </a:lnTo>
                <a:lnTo>
                  <a:pt x="2970122" y="1955574"/>
                </a:lnTo>
                <a:lnTo>
                  <a:pt x="2973754" y="1960790"/>
                </a:lnTo>
                <a:lnTo>
                  <a:pt x="2977612" y="1966006"/>
                </a:lnTo>
                <a:lnTo>
                  <a:pt x="2981698" y="1970995"/>
                </a:lnTo>
                <a:lnTo>
                  <a:pt x="2989642" y="1980974"/>
                </a:lnTo>
                <a:lnTo>
                  <a:pt x="2997586" y="1989819"/>
                </a:lnTo>
                <a:lnTo>
                  <a:pt x="3004622" y="1997529"/>
                </a:lnTo>
                <a:lnTo>
                  <a:pt x="3010751" y="2003426"/>
                </a:lnTo>
                <a:lnTo>
                  <a:pt x="3016198" y="2008869"/>
                </a:lnTo>
                <a:lnTo>
                  <a:pt x="3026866" y="2020435"/>
                </a:lnTo>
                <a:lnTo>
                  <a:pt x="3047747" y="2044927"/>
                </a:lnTo>
                <a:lnTo>
                  <a:pt x="3063863" y="2063297"/>
                </a:lnTo>
                <a:lnTo>
                  <a:pt x="3070218" y="2070554"/>
                </a:lnTo>
                <a:lnTo>
                  <a:pt x="3074757" y="2075090"/>
                </a:lnTo>
                <a:lnTo>
                  <a:pt x="3076119" y="2076677"/>
                </a:lnTo>
                <a:lnTo>
                  <a:pt x="3076575" y="2077406"/>
                </a:lnTo>
                <a:lnTo>
                  <a:pt x="3076575" y="1001713"/>
                </a:lnTo>
                <a:lnTo>
                  <a:pt x="2678432" y="1001713"/>
                </a:lnTo>
                <a:close/>
                <a:moveTo>
                  <a:pt x="1853446" y="1001713"/>
                </a:moveTo>
                <a:lnTo>
                  <a:pt x="1853996" y="1005013"/>
                </a:lnTo>
                <a:lnTo>
                  <a:pt x="1855357" y="1013403"/>
                </a:lnTo>
                <a:lnTo>
                  <a:pt x="1858533" y="1027916"/>
                </a:lnTo>
                <a:lnTo>
                  <a:pt x="1860121" y="1034038"/>
                </a:lnTo>
                <a:lnTo>
                  <a:pt x="1875776" y="1038347"/>
                </a:lnTo>
                <a:lnTo>
                  <a:pt x="1892791" y="1042655"/>
                </a:lnTo>
                <a:lnTo>
                  <a:pt x="1914571" y="1047871"/>
                </a:lnTo>
                <a:lnTo>
                  <a:pt x="1926596" y="1050592"/>
                </a:lnTo>
                <a:lnTo>
                  <a:pt x="1939074" y="1053086"/>
                </a:lnTo>
                <a:lnTo>
                  <a:pt x="1951779" y="1055580"/>
                </a:lnTo>
                <a:lnTo>
                  <a:pt x="1964938" y="1057848"/>
                </a:lnTo>
                <a:lnTo>
                  <a:pt x="1978096" y="1059889"/>
                </a:lnTo>
                <a:lnTo>
                  <a:pt x="1990801" y="1061476"/>
                </a:lnTo>
                <a:lnTo>
                  <a:pt x="2003506" y="1062837"/>
                </a:lnTo>
                <a:lnTo>
                  <a:pt x="2015077" y="1063517"/>
                </a:lnTo>
                <a:lnTo>
                  <a:pt x="2027328" y="1063971"/>
                </a:lnTo>
                <a:lnTo>
                  <a:pt x="2040033" y="1065104"/>
                </a:lnTo>
                <a:lnTo>
                  <a:pt x="2053192" y="1066238"/>
                </a:lnTo>
                <a:lnTo>
                  <a:pt x="2067031" y="1067826"/>
                </a:lnTo>
                <a:lnTo>
                  <a:pt x="2081098" y="1069640"/>
                </a:lnTo>
                <a:lnTo>
                  <a:pt x="2095618" y="1071680"/>
                </a:lnTo>
                <a:lnTo>
                  <a:pt x="2124885" y="1076216"/>
                </a:lnTo>
                <a:lnTo>
                  <a:pt x="2153698" y="1081204"/>
                </a:lnTo>
                <a:lnTo>
                  <a:pt x="2181603" y="1086193"/>
                </a:lnTo>
                <a:lnTo>
                  <a:pt x="2229701" y="1095264"/>
                </a:lnTo>
                <a:lnTo>
                  <a:pt x="2234692" y="1096171"/>
                </a:lnTo>
                <a:lnTo>
                  <a:pt x="2239684" y="1097758"/>
                </a:lnTo>
                <a:lnTo>
                  <a:pt x="2244675" y="1099345"/>
                </a:lnTo>
                <a:lnTo>
                  <a:pt x="2249212" y="1101159"/>
                </a:lnTo>
                <a:lnTo>
                  <a:pt x="2253750" y="1103200"/>
                </a:lnTo>
                <a:lnTo>
                  <a:pt x="2258287" y="1105468"/>
                </a:lnTo>
                <a:lnTo>
                  <a:pt x="2262598" y="1107962"/>
                </a:lnTo>
                <a:lnTo>
                  <a:pt x="2263570" y="1108576"/>
                </a:lnTo>
                <a:lnTo>
                  <a:pt x="2261707" y="1094105"/>
                </a:lnTo>
                <a:lnTo>
                  <a:pt x="2257857" y="1065515"/>
                </a:lnTo>
                <a:lnTo>
                  <a:pt x="2254687" y="1037379"/>
                </a:lnTo>
                <a:lnTo>
                  <a:pt x="2253978" y="1030395"/>
                </a:lnTo>
                <a:lnTo>
                  <a:pt x="2208022" y="1030395"/>
                </a:lnTo>
                <a:lnTo>
                  <a:pt x="2203726" y="1029941"/>
                </a:lnTo>
                <a:lnTo>
                  <a:pt x="2199657" y="1029487"/>
                </a:lnTo>
                <a:lnTo>
                  <a:pt x="2196039" y="1028807"/>
                </a:lnTo>
                <a:lnTo>
                  <a:pt x="2192422" y="1027899"/>
                </a:lnTo>
                <a:lnTo>
                  <a:pt x="2188804" y="1026311"/>
                </a:lnTo>
                <a:lnTo>
                  <a:pt x="2185639" y="1024496"/>
                </a:lnTo>
                <a:lnTo>
                  <a:pt x="2182474" y="1022681"/>
                </a:lnTo>
                <a:lnTo>
                  <a:pt x="2179309" y="1020413"/>
                </a:lnTo>
                <a:lnTo>
                  <a:pt x="2176370" y="1017691"/>
                </a:lnTo>
                <a:lnTo>
                  <a:pt x="2172978" y="1014968"/>
                </a:lnTo>
                <a:lnTo>
                  <a:pt x="2170039" y="1011565"/>
                </a:lnTo>
                <a:lnTo>
                  <a:pt x="2167100" y="1008162"/>
                </a:lnTo>
                <a:lnTo>
                  <a:pt x="2164161" y="1004533"/>
                </a:lnTo>
                <a:lnTo>
                  <a:pt x="2162132" y="1001713"/>
                </a:lnTo>
                <a:lnTo>
                  <a:pt x="1853446" y="1001713"/>
                </a:lnTo>
                <a:close/>
                <a:moveTo>
                  <a:pt x="4275346" y="983674"/>
                </a:moveTo>
                <a:lnTo>
                  <a:pt x="4311602" y="1044686"/>
                </a:lnTo>
                <a:lnTo>
                  <a:pt x="4336981" y="983674"/>
                </a:lnTo>
                <a:lnTo>
                  <a:pt x="4275346" y="983674"/>
                </a:lnTo>
                <a:close/>
                <a:moveTo>
                  <a:pt x="3664434" y="861650"/>
                </a:moveTo>
                <a:lnTo>
                  <a:pt x="3663301" y="861877"/>
                </a:lnTo>
                <a:lnTo>
                  <a:pt x="3662168" y="862331"/>
                </a:lnTo>
                <a:lnTo>
                  <a:pt x="3659676" y="863465"/>
                </a:lnTo>
                <a:lnTo>
                  <a:pt x="3657410" y="865052"/>
                </a:lnTo>
                <a:lnTo>
                  <a:pt x="3655597" y="867094"/>
                </a:lnTo>
                <a:lnTo>
                  <a:pt x="3653558" y="869362"/>
                </a:lnTo>
                <a:lnTo>
                  <a:pt x="3651745" y="871630"/>
                </a:lnTo>
                <a:lnTo>
                  <a:pt x="3650385" y="873671"/>
                </a:lnTo>
                <a:lnTo>
                  <a:pt x="3648346" y="877300"/>
                </a:lnTo>
                <a:lnTo>
                  <a:pt x="3647666" y="878434"/>
                </a:lnTo>
                <a:lnTo>
                  <a:pt x="3649269" y="901700"/>
                </a:lnTo>
                <a:lnTo>
                  <a:pt x="3660775" y="901700"/>
                </a:lnTo>
                <a:lnTo>
                  <a:pt x="3660775" y="1001713"/>
                </a:lnTo>
                <a:lnTo>
                  <a:pt x="3246438" y="1001713"/>
                </a:lnTo>
                <a:lnTo>
                  <a:pt x="3246438" y="2034626"/>
                </a:lnTo>
                <a:lnTo>
                  <a:pt x="3247945" y="2034259"/>
                </a:lnTo>
                <a:lnTo>
                  <a:pt x="3256556" y="2031991"/>
                </a:lnTo>
                <a:lnTo>
                  <a:pt x="3265620" y="2029496"/>
                </a:lnTo>
                <a:lnTo>
                  <a:pt x="3274910" y="2026547"/>
                </a:lnTo>
                <a:lnTo>
                  <a:pt x="3284427" y="2023145"/>
                </a:lnTo>
                <a:lnTo>
                  <a:pt x="3293718" y="2019743"/>
                </a:lnTo>
                <a:lnTo>
                  <a:pt x="3303008" y="2015887"/>
                </a:lnTo>
                <a:lnTo>
                  <a:pt x="3311846" y="2012258"/>
                </a:lnTo>
                <a:lnTo>
                  <a:pt x="3320457" y="2008402"/>
                </a:lnTo>
                <a:lnTo>
                  <a:pt x="3328841" y="2004773"/>
                </a:lnTo>
                <a:lnTo>
                  <a:pt x="3336092" y="2001144"/>
                </a:lnTo>
                <a:lnTo>
                  <a:pt x="3343117" y="1997515"/>
                </a:lnTo>
                <a:lnTo>
                  <a:pt x="3349008" y="1994340"/>
                </a:lnTo>
                <a:lnTo>
                  <a:pt x="3354220" y="1991392"/>
                </a:lnTo>
                <a:lnTo>
                  <a:pt x="3358299" y="1988670"/>
                </a:lnTo>
                <a:lnTo>
                  <a:pt x="3365550" y="1983453"/>
                </a:lnTo>
                <a:lnTo>
                  <a:pt x="3374161" y="1978010"/>
                </a:lnTo>
                <a:lnTo>
                  <a:pt x="3383225" y="1972113"/>
                </a:lnTo>
                <a:lnTo>
                  <a:pt x="3392515" y="1965762"/>
                </a:lnTo>
                <a:lnTo>
                  <a:pt x="3401353" y="1959411"/>
                </a:lnTo>
                <a:lnTo>
                  <a:pt x="3405431" y="1956236"/>
                </a:lnTo>
                <a:lnTo>
                  <a:pt x="3409510" y="1953061"/>
                </a:lnTo>
                <a:lnTo>
                  <a:pt x="3413362" y="1949659"/>
                </a:lnTo>
                <a:lnTo>
                  <a:pt x="3416988" y="1946483"/>
                </a:lnTo>
                <a:lnTo>
                  <a:pt x="3419934" y="1943308"/>
                </a:lnTo>
                <a:lnTo>
                  <a:pt x="3422653" y="1940132"/>
                </a:lnTo>
                <a:lnTo>
                  <a:pt x="3424919" y="1936504"/>
                </a:lnTo>
                <a:lnTo>
                  <a:pt x="3427185" y="1932648"/>
                </a:lnTo>
                <a:lnTo>
                  <a:pt x="3428771" y="1928338"/>
                </a:lnTo>
                <a:lnTo>
                  <a:pt x="3430357" y="1924256"/>
                </a:lnTo>
                <a:lnTo>
                  <a:pt x="3431490" y="1919493"/>
                </a:lnTo>
                <a:lnTo>
                  <a:pt x="3432623" y="1914957"/>
                </a:lnTo>
                <a:lnTo>
                  <a:pt x="3433530" y="1910194"/>
                </a:lnTo>
                <a:lnTo>
                  <a:pt x="3433983" y="1905884"/>
                </a:lnTo>
                <a:lnTo>
                  <a:pt x="3435116" y="1897719"/>
                </a:lnTo>
                <a:lnTo>
                  <a:pt x="3435569" y="1890915"/>
                </a:lnTo>
                <a:lnTo>
                  <a:pt x="3435796" y="1884791"/>
                </a:lnTo>
                <a:lnTo>
                  <a:pt x="3394555" y="1883430"/>
                </a:lnTo>
                <a:lnTo>
                  <a:pt x="3362378" y="1882523"/>
                </a:lnTo>
                <a:lnTo>
                  <a:pt x="3339944" y="1882069"/>
                </a:lnTo>
                <a:lnTo>
                  <a:pt x="3336319" y="1882069"/>
                </a:lnTo>
                <a:lnTo>
                  <a:pt x="3333373" y="1881842"/>
                </a:lnTo>
                <a:lnTo>
                  <a:pt x="3330880" y="1881615"/>
                </a:lnTo>
                <a:lnTo>
                  <a:pt x="3328388" y="1880708"/>
                </a:lnTo>
                <a:lnTo>
                  <a:pt x="3326575" y="1879801"/>
                </a:lnTo>
                <a:lnTo>
                  <a:pt x="3324535" y="1878894"/>
                </a:lnTo>
                <a:lnTo>
                  <a:pt x="3322949" y="1877306"/>
                </a:lnTo>
                <a:lnTo>
                  <a:pt x="3321816" y="1875265"/>
                </a:lnTo>
                <a:lnTo>
                  <a:pt x="3320457" y="1872997"/>
                </a:lnTo>
                <a:lnTo>
                  <a:pt x="3319550" y="1870275"/>
                </a:lnTo>
                <a:lnTo>
                  <a:pt x="3318870" y="1867326"/>
                </a:lnTo>
                <a:lnTo>
                  <a:pt x="3318417" y="1863697"/>
                </a:lnTo>
                <a:lnTo>
                  <a:pt x="3317737" y="1859615"/>
                </a:lnTo>
                <a:lnTo>
                  <a:pt x="3317511" y="1855079"/>
                </a:lnTo>
                <a:lnTo>
                  <a:pt x="3317284" y="1843738"/>
                </a:lnTo>
                <a:lnTo>
                  <a:pt x="3317284" y="1837614"/>
                </a:lnTo>
                <a:lnTo>
                  <a:pt x="3317058" y="1831264"/>
                </a:lnTo>
                <a:lnTo>
                  <a:pt x="3316604" y="1824686"/>
                </a:lnTo>
                <a:lnTo>
                  <a:pt x="3316151" y="1818109"/>
                </a:lnTo>
                <a:lnTo>
                  <a:pt x="3314338" y="1803593"/>
                </a:lnTo>
                <a:lnTo>
                  <a:pt x="3312072" y="1788170"/>
                </a:lnTo>
                <a:lnTo>
                  <a:pt x="3309353" y="1771159"/>
                </a:lnTo>
                <a:lnTo>
                  <a:pt x="3306181" y="1752107"/>
                </a:lnTo>
                <a:lnTo>
                  <a:pt x="3298930" y="1706972"/>
                </a:lnTo>
                <a:lnTo>
                  <a:pt x="3296664" y="1691549"/>
                </a:lnTo>
                <a:lnTo>
                  <a:pt x="3294624" y="1670909"/>
                </a:lnTo>
                <a:lnTo>
                  <a:pt x="3291905" y="1646187"/>
                </a:lnTo>
                <a:lnTo>
                  <a:pt x="3289186" y="1617608"/>
                </a:lnTo>
                <a:lnTo>
                  <a:pt x="3283068" y="1553194"/>
                </a:lnTo>
                <a:lnTo>
                  <a:pt x="3276950" y="1483790"/>
                </a:lnTo>
                <a:lnTo>
                  <a:pt x="3271058" y="1415521"/>
                </a:lnTo>
                <a:lnTo>
                  <a:pt x="3265393" y="1354736"/>
                </a:lnTo>
                <a:lnTo>
                  <a:pt x="3262900" y="1328879"/>
                </a:lnTo>
                <a:lnTo>
                  <a:pt x="3260634" y="1307559"/>
                </a:lnTo>
                <a:lnTo>
                  <a:pt x="3258595" y="1291002"/>
                </a:lnTo>
                <a:lnTo>
                  <a:pt x="3257689" y="1284651"/>
                </a:lnTo>
                <a:lnTo>
                  <a:pt x="3256782" y="1280342"/>
                </a:lnTo>
                <a:lnTo>
                  <a:pt x="3256556" y="1278300"/>
                </a:lnTo>
                <a:lnTo>
                  <a:pt x="3256556" y="1276259"/>
                </a:lnTo>
                <a:lnTo>
                  <a:pt x="3256556" y="1274445"/>
                </a:lnTo>
                <a:lnTo>
                  <a:pt x="3256782" y="1272403"/>
                </a:lnTo>
                <a:lnTo>
                  <a:pt x="3257235" y="1270362"/>
                </a:lnTo>
                <a:lnTo>
                  <a:pt x="3257689" y="1268321"/>
                </a:lnTo>
                <a:lnTo>
                  <a:pt x="3259275" y="1264465"/>
                </a:lnTo>
                <a:lnTo>
                  <a:pt x="3261314" y="1260156"/>
                </a:lnTo>
                <a:lnTo>
                  <a:pt x="3264033" y="1256300"/>
                </a:lnTo>
                <a:lnTo>
                  <a:pt x="3267206" y="1251991"/>
                </a:lnTo>
                <a:lnTo>
                  <a:pt x="3271058" y="1247908"/>
                </a:lnTo>
                <a:lnTo>
                  <a:pt x="3275137" y="1243599"/>
                </a:lnTo>
                <a:lnTo>
                  <a:pt x="3279669" y="1239289"/>
                </a:lnTo>
                <a:lnTo>
                  <a:pt x="3284654" y="1235207"/>
                </a:lnTo>
                <a:lnTo>
                  <a:pt x="3290092" y="1230897"/>
                </a:lnTo>
                <a:lnTo>
                  <a:pt x="3295757" y="1226815"/>
                </a:lnTo>
                <a:lnTo>
                  <a:pt x="3301876" y="1222505"/>
                </a:lnTo>
                <a:lnTo>
                  <a:pt x="3308447" y="1218196"/>
                </a:lnTo>
                <a:lnTo>
                  <a:pt x="3314792" y="1214113"/>
                </a:lnTo>
                <a:lnTo>
                  <a:pt x="3329067" y="1205948"/>
                </a:lnTo>
                <a:lnTo>
                  <a:pt x="3343570" y="1197783"/>
                </a:lnTo>
                <a:lnTo>
                  <a:pt x="3358752" y="1190071"/>
                </a:lnTo>
                <a:lnTo>
                  <a:pt x="3374161" y="1182360"/>
                </a:lnTo>
                <a:lnTo>
                  <a:pt x="3389343" y="1174875"/>
                </a:lnTo>
                <a:lnTo>
                  <a:pt x="3404525" y="1167844"/>
                </a:lnTo>
                <a:lnTo>
                  <a:pt x="3433303" y="1155143"/>
                </a:lnTo>
                <a:lnTo>
                  <a:pt x="3440328" y="1151967"/>
                </a:lnTo>
                <a:lnTo>
                  <a:pt x="3448259" y="1149019"/>
                </a:lnTo>
                <a:lnTo>
                  <a:pt x="3456643" y="1145843"/>
                </a:lnTo>
                <a:lnTo>
                  <a:pt x="3465480" y="1142895"/>
                </a:lnTo>
                <a:lnTo>
                  <a:pt x="3484741" y="1136544"/>
                </a:lnTo>
                <a:lnTo>
                  <a:pt x="3505588" y="1129967"/>
                </a:lnTo>
                <a:lnTo>
                  <a:pt x="3528022" y="1123616"/>
                </a:lnTo>
                <a:lnTo>
                  <a:pt x="3550908" y="1117265"/>
                </a:lnTo>
                <a:lnTo>
                  <a:pt x="3574248" y="1111141"/>
                </a:lnTo>
                <a:lnTo>
                  <a:pt x="3597588" y="1105244"/>
                </a:lnTo>
                <a:lnTo>
                  <a:pt x="3620247" y="1099574"/>
                </a:lnTo>
                <a:lnTo>
                  <a:pt x="3642228" y="1094357"/>
                </a:lnTo>
                <a:lnTo>
                  <a:pt x="3682109" y="1085058"/>
                </a:lnTo>
                <a:lnTo>
                  <a:pt x="3713153" y="1078481"/>
                </a:lnTo>
                <a:lnTo>
                  <a:pt x="3724936" y="1076213"/>
                </a:lnTo>
                <a:lnTo>
                  <a:pt x="3733094" y="1074852"/>
                </a:lnTo>
                <a:lnTo>
                  <a:pt x="3744877" y="1072810"/>
                </a:lnTo>
                <a:lnTo>
                  <a:pt x="3749862" y="1071676"/>
                </a:lnTo>
                <a:lnTo>
                  <a:pt x="3754621" y="1070542"/>
                </a:lnTo>
                <a:lnTo>
                  <a:pt x="3758926" y="1069182"/>
                </a:lnTo>
                <a:lnTo>
                  <a:pt x="3762552" y="1068047"/>
                </a:lnTo>
                <a:lnTo>
                  <a:pt x="3765724" y="1066460"/>
                </a:lnTo>
                <a:lnTo>
                  <a:pt x="3768443" y="1065099"/>
                </a:lnTo>
                <a:lnTo>
                  <a:pt x="3770936" y="1063284"/>
                </a:lnTo>
                <a:lnTo>
                  <a:pt x="3772975" y="1061470"/>
                </a:lnTo>
                <a:lnTo>
                  <a:pt x="3774335" y="1059656"/>
                </a:lnTo>
                <a:lnTo>
                  <a:pt x="3775694" y="1057387"/>
                </a:lnTo>
                <a:lnTo>
                  <a:pt x="3776374" y="1055119"/>
                </a:lnTo>
                <a:lnTo>
                  <a:pt x="3776828" y="1052624"/>
                </a:lnTo>
                <a:lnTo>
                  <a:pt x="3776828" y="1049903"/>
                </a:lnTo>
                <a:lnTo>
                  <a:pt x="3776374" y="1047181"/>
                </a:lnTo>
                <a:lnTo>
                  <a:pt x="3774788" y="1034706"/>
                </a:lnTo>
                <a:lnTo>
                  <a:pt x="3773428" y="1028129"/>
                </a:lnTo>
                <a:lnTo>
                  <a:pt x="3772069" y="1021325"/>
                </a:lnTo>
                <a:lnTo>
                  <a:pt x="3770709" y="1017696"/>
                </a:lnTo>
                <a:lnTo>
                  <a:pt x="3769576" y="1014067"/>
                </a:lnTo>
                <a:lnTo>
                  <a:pt x="3767990" y="1010438"/>
                </a:lnTo>
                <a:lnTo>
                  <a:pt x="3766177" y="1006582"/>
                </a:lnTo>
                <a:lnTo>
                  <a:pt x="3764138" y="1002726"/>
                </a:lnTo>
                <a:lnTo>
                  <a:pt x="3761645" y="998870"/>
                </a:lnTo>
                <a:lnTo>
                  <a:pt x="3758926" y="994561"/>
                </a:lnTo>
                <a:lnTo>
                  <a:pt x="3755527" y="990252"/>
                </a:lnTo>
                <a:lnTo>
                  <a:pt x="3747143" y="980272"/>
                </a:lnTo>
                <a:lnTo>
                  <a:pt x="3736946" y="966890"/>
                </a:lnTo>
                <a:lnTo>
                  <a:pt x="3725616" y="951240"/>
                </a:lnTo>
                <a:lnTo>
                  <a:pt x="3713380" y="934230"/>
                </a:lnTo>
                <a:lnTo>
                  <a:pt x="3701823" y="917219"/>
                </a:lnTo>
                <a:lnTo>
                  <a:pt x="3696385" y="908827"/>
                </a:lnTo>
                <a:lnTo>
                  <a:pt x="3691173" y="900662"/>
                </a:lnTo>
                <a:lnTo>
                  <a:pt x="3686641" y="892950"/>
                </a:lnTo>
                <a:lnTo>
                  <a:pt x="3682562" y="885692"/>
                </a:lnTo>
                <a:lnTo>
                  <a:pt x="3679163" y="879341"/>
                </a:lnTo>
                <a:lnTo>
                  <a:pt x="3676671" y="873218"/>
                </a:lnTo>
                <a:lnTo>
                  <a:pt x="3675311" y="870723"/>
                </a:lnTo>
                <a:lnTo>
                  <a:pt x="3674178" y="868681"/>
                </a:lnTo>
                <a:lnTo>
                  <a:pt x="3673045" y="866867"/>
                </a:lnTo>
                <a:lnTo>
                  <a:pt x="3671912" y="865052"/>
                </a:lnTo>
                <a:lnTo>
                  <a:pt x="3670552" y="864145"/>
                </a:lnTo>
                <a:lnTo>
                  <a:pt x="3669419" y="863011"/>
                </a:lnTo>
                <a:lnTo>
                  <a:pt x="3668060" y="862331"/>
                </a:lnTo>
                <a:lnTo>
                  <a:pt x="3666927" y="861877"/>
                </a:lnTo>
                <a:lnTo>
                  <a:pt x="3665567" y="861650"/>
                </a:lnTo>
                <a:lnTo>
                  <a:pt x="3664434" y="861650"/>
                </a:lnTo>
                <a:close/>
                <a:moveTo>
                  <a:pt x="2220472" y="826676"/>
                </a:moveTo>
                <a:lnTo>
                  <a:pt x="2208828" y="831767"/>
                </a:lnTo>
                <a:lnTo>
                  <a:pt x="2195216" y="837663"/>
                </a:lnTo>
                <a:lnTo>
                  <a:pt x="2181830" y="843559"/>
                </a:lnTo>
                <a:lnTo>
                  <a:pt x="2166630" y="850815"/>
                </a:lnTo>
                <a:lnTo>
                  <a:pt x="2150522" y="858979"/>
                </a:lnTo>
                <a:lnTo>
                  <a:pt x="2133506" y="867822"/>
                </a:lnTo>
                <a:lnTo>
                  <a:pt x="2122843" y="873945"/>
                </a:lnTo>
                <a:lnTo>
                  <a:pt x="2109684" y="881428"/>
                </a:lnTo>
                <a:lnTo>
                  <a:pt x="2078602" y="900703"/>
                </a:lnTo>
                <a:lnTo>
                  <a:pt x="2077000" y="901700"/>
                </a:lnTo>
                <a:lnTo>
                  <a:pt x="2239166" y="901700"/>
                </a:lnTo>
                <a:lnTo>
                  <a:pt x="2235378" y="885430"/>
                </a:lnTo>
                <a:lnTo>
                  <a:pt x="2228822" y="858660"/>
                </a:lnTo>
                <a:lnTo>
                  <a:pt x="2221587" y="830530"/>
                </a:lnTo>
                <a:lnTo>
                  <a:pt x="2220472" y="826676"/>
                </a:lnTo>
                <a:close/>
                <a:moveTo>
                  <a:pt x="2743080" y="753710"/>
                </a:moveTo>
                <a:lnTo>
                  <a:pt x="2741946" y="753937"/>
                </a:lnTo>
                <a:lnTo>
                  <a:pt x="2741040" y="754844"/>
                </a:lnTo>
                <a:lnTo>
                  <a:pt x="2739906" y="755750"/>
                </a:lnTo>
                <a:lnTo>
                  <a:pt x="2738999" y="757110"/>
                </a:lnTo>
                <a:lnTo>
                  <a:pt x="2738319" y="758697"/>
                </a:lnTo>
                <a:lnTo>
                  <a:pt x="2737412" y="760737"/>
                </a:lnTo>
                <a:lnTo>
                  <a:pt x="2736052" y="765724"/>
                </a:lnTo>
                <a:lnTo>
                  <a:pt x="2734692" y="771618"/>
                </a:lnTo>
                <a:lnTo>
                  <a:pt x="2733332" y="778872"/>
                </a:lnTo>
                <a:lnTo>
                  <a:pt x="2731518" y="787032"/>
                </a:lnTo>
                <a:lnTo>
                  <a:pt x="2729251" y="795646"/>
                </a:lnTo>
                <a:lnTo>
                  <a:pt x="2726758" y="805394"/>
                </a:lnTo>
                <a:lnTo>
                  <a:pt x="2723584" y="815821"/>
                </a:lnTo>
                <a:lnTo>
                  <a:pt x="2721770" y="821035"/>
                </a:lnTo>
                <a:lnTo>
                  <a:pt x="2719730" y="826475"/>
                </a:lnTo>
                <a:lnTo>
                  <a:pt x="2717463" y="831915"/>
                </a:lnTo>
                <a:lnTo>
                  <a:pt x="2714969" y="837583"/>
                </a:lnTo>
                <a:lnTo>
                  <a:pt x="2714856" y="837822"/>
                </a:lnTo>
                <a:lnTo>
                  <a:pt x="2706804" y="873933"/>
                </a:lnTo>
                <a:lnTo>
                  <a:pt x="2715680" y="872288"/>
                </a:lnTo>
                <a:lnTo>
                  <a:pt x="2736799" y="867591"/>
                </a:lnTo>
                <a:lnTo>
                  <a:pt x="2756101" y="863117"/>
                </a:lnTo>
                <a:lnTo>
                  <a:pt x="2773813" y="859090"/>
                </a:lnTo>
                <a:lnTo>
                  <a:pt x="2790390" y="855064"/>
                </a:lnTo>
                <a:lnTo>
                  <a:pt x="2805378" y="851708"/>
                </a:lnTo>
                <a:lnTo>
                  <a:pt x="2819230" y="848800"/>
                </a:lnTo>
                <a:lnTo>
                  <a:pt x="2820115" y="848642"/>
                </a:lnTo>
                <a:lnTo>
                  <a:pt x="2815623" y="842570"/>
                </a:lnTo>
                <a:lnTo>
                  <a:pt x="2792727" y="811061"/>
                </a:lnTo>
                <a:lnTo>
                  <a:pt x="2773457" y="784766"/>
                </a:lnTo>
                <a:lnTo>
                  <a:pt x="2765296" y="774338"/>
                </a:lnTo>
                <a:lnTo>
                  <a:pt x="2758722" y="766404"/>
                </a:lnTo>
                <a:lnTo>
                  <a:pt x="2753508" y="760511"/>
                </a:lnTo>
                <a:lnTo>
                  <a:pt x="2751468" y="758244"/>
                </a:lnTo>
                <a:lnTo>
                  <a:pt x="2749427" y="756430"/>
                </a:lnTo>
                <a:lnTo>
                  <a:pt x="2747614" y="755297"/>
                </a:lnTo>
                <a:lnTo>
                  <a:pt x="2745800" y="754164"/>
                </a:lnTo>
                <a:lnTo>
                  <a:pt x="2744440" y="753710"/>
                </a:lnTo>
                <a:lnTo>
                  <a:pt x="2743080" y="753710"/>
                </a:lnTo>
                <a:close/>
                <a:moveTo>
                  <a:pt x="547726" y="288896"/>
                </a:moveTo>
                <a:lnTo>
                  <a:pt x="546138" y="292070"/>
                </a:lnTo>
                <a:lnTo>
                  <a:pt x="545003" y="295472"/>
                </a:lnTo>
                <a:lnTo>
                  <a:pt x="543415" y="300234"/>
                </a:lnTo>
                <a:lnTo>
                  <a:pt x="541600" y="305449"/>
                </a:lnTo>
                <a:lnTo>
                  <a:pt x="540466" y="311345"/>
                </a:lnTo>
                <a:lnTo>
                  <a:pt x="539558" y="317241"/>
                </a:lnTo>
                <a:lnTo>
                  <a:pt x="539331" y="320642"/>
                </a:lnTo>
                <a:lnTo>
                  <a:pt x="538877" y="323590"/>
                </a:lnTo>
                <a:lnTo>
                  <a:pt x="538877" y="330393"/>
                </a:lnTo>
                <a:lnTo>
                  <a:pt x="538877" y="338557"/>
                </a:lnTo>
                <a:lnTo>
                  <a:pt x="538877" y="342865"/>
                </a:lnTo>
                <a:lnTo>
                  <a:pt x="539331" y="347400"/>
                </a:lnTo>
                <a:lnTo>
                  <a:pt x="539785" y="351709"/>
                </a:lnTo>
                <a:lnTo>
                  <a:pt x="540692" y="356244"/>
                </a:lnTo>
                <a:lnTo>
                  <a:pt x="541600" y="360553"/>
                </a:lnTo>
                <a:lnTo>
                  <a:pt x="543415" y="364408"/>
                </a:lnTo>
                <a:lnTo>
                  <a:pt x="545457" y="368489"/>
                </a:lnTo>
                <a:lnTo>
                  <a:pt x="546365" y="370077"/>
                </a:lnTo>
                <a:lnTo>
                  <a:pt x="547953" y="371891"/>
                </a:lnTo>
                <a:lnTo>
                  <a:pt x="549314" y="373478"/>
                </a:lnTo>
                <a:lnTo>
                  <a:pt x="550903" y="374839"/>
                </a:lnTo>
                <a:lnTo>
                  <a:pt x="552718" y="376426"/>
                </a:lnTo>
                <a:lnTo>
                  <a:pt x="554533" y="377560"/>
                </a:lnTo>
                <a:lnTo>
                  <a:pt x="556575" y="378920"/>
                </a:lnTo>
                <a:lnTo>
                  <a:pt x="558844" y="379601"/>
                </a:lnTo>
                <a:lnTo>
                  <a:pt x="561340" y="380508"/>
                </a:lnTo>
                <a:lnTo>
                  <a:pt x="564063" y="380961"/>
                </a:lnTo>
                <a:lnTo>
                  <a:pt x="569054" y="382095"/>
                </a:lnTo>
                <a:lnTo>
                  <a:pt x="573365" y="382322"/>
                </a:lnTo>
                <a:lnTo>
                  <a:pt x="577223" y="382095"/>
                </a:lnTo>
                <a:lnTo>
                  <a:pt x="578811" y="381642"/>
                </a:lnTo>
                <a:lnTo>
                  <a:pt x="580399" y="381415"/>
                </a:lnTo>
                <a:lnTo>
                  <a:pt x="581987" y="380508"/>
                </a:lnTo>
                <a:lnTo>
                  <a:pt x="583122" y="380054"/>
                </a:lnTo>
                <a:lnTo>
                  <a:pt x="584029" y="379374"/>
                </a:lnTo>
                <a:lnTo>
                  <a:pt x="585164" y="378240"/>
                </a:lnTo>
                <a:lnTo>
                  <a:pt x="585845" y="377333"/>
                </a:lnTo>
                <a:lnTo>
                  <a:pt x="586525" y="376426"/>
                </a:lnTo>
                <a:lnTo>
                  <a:pt x="587660" y="373932"/>
                </a:lnTo>
                <a:lnTo>
                  <a:pt x="588114" y="371437"/>
                </a:lnTo>
                <a:lnTo>
                  <a:pt x="588114" y="368489"/>
                </a:lnTo>
                <a:lnTo>
                  <a:pt x="587887" y="365541"/>
                </a:lnTo>
                <a:lnTo>
                  <a:pt x="587206" y="361913"/>
                </a:lnTo>
                <a:lnTo>
                  <a:pt x="585845" y="358739"/>
                </a:lnTo>
                <a:lnTo>
                  <a:pt x="584256" y="355337"/>
                </a:lnTo>
                <a:lnTo>
                  <a:pt x="582441" y="351482"/>
                </a:lnTo>
                <a:lnTo>
                  <a:pt x="580399" y="348081"/>
                </a:lnTo>
                <a:lnTo>
                  <a:pt x="575407" y="340824"/>
                </a:lnTo>
                <a:lnTo>
                  <a:pt x="569962" y="333568"/>
                </a:lnTo>
                <a:lnTo>
                  <a:pt x="564516" y="326085"/>
                </a:lnTo>
                <a:lnTo>
                  <a:pt x="559298" y="318375"/>
                </a:lnTo>
                <a:lnTo>
                  <a:pt x="556802" y="314520"/>
                </a:lnTo>
                <a:lnTo>
                  <a:pt x="554533" y="310892"/>
                </a:lnTo>
                <a:lnTo>
                  <a:pt x="552718" y="307037"/>
                </a:lnTo>
                <a:lnTo>
                  <a:pt x="550903" y="303182"/>
                </a:lnTo>
                <a:lnTo>
                  <a:pt x="549541" y="299554"/>
                </a:lnTo>
                <a:lnTo>
                  <a:pt x="548407" y="295925"/>
                </a:lnTo>
                <a:lnTo>
                  <a:pt x="547953" y="292297"/>
                </a:lnTo>
                <a:lnTo>
                  <a:pt x="547726" y="288896"/>
                </a:lnTo>
                <a:close/>
                <a:moveTo>
                  <a:pt x="680233" y="0"/>
                </a:moveTo>
                <a:lnTo>
                  <a:pt x="686132" y="0"/>
                </a:lnTo>
                <a:lnTo>
                  <a:pt x="692032" y="453"/>
                </a:lnTo>
                <a:lnTo>
                  <a:pt x="697931" y="1134"/>
                </a:lnTo>
                <a:lnTo>
                  <a:pt x="703830" y="2494"/>
                </a:lnTo>
                <a:lnTo>
                  <a:pt x="709957" y="3855"/>
                </a:lnTo>
                <a:lnTo>
                  <a:pt x="715856" y="5669"/>
                </a:lnTo>
                <a:lnTo>
                  <a:pt x="721528" y="7937"/>
                </a:lnTo>
                <a:lnTo>
                  <a:pt x="727201" y="10431"/>
                </a:lnTo>
                <a:lnTo>
                  <a:pt x="732873" y="12926"/>
                </a:lnTo>
                <a:lnTo>
                  <a:pt x="738318" y="15874"/>
                </a:lnTo>
                <a:lnTo>
                  <a:pt x="743537" y="19048"/>
                </a:lnTo>
                <a:lnTo>
                  <a:pt x="748529" y="22223"/>
                </a:lnTo>
                <a:lnTo>
                  <a:pt x="753294" y="25624"/>
                </a:lnTo>
                <a:lnTo>
                  <a:pt x="757832" y="29479"/>
                </a:lnTo>
                <a:lnTo>
                  <a:pt x="762596" y="33107"/>
                </a:lnTo>
                <a:lnTo>
                  <a:pt x="767361" y="37189"/>
                </a:lnTo>
                <a:lnTo>
                  <a:pt x="778025" y="45126"/>
                </a:lnTo>
                <a:lnTo>
                  <a:pt x="789824" y="53063"/>
                </a:lnTo>
                <a:lnTo>
                  <a:pt x="801396" y="60772"/>
                </a:lnTo>
                <a:lnTo>
                  <a:pt x="812513" y="67575"/>
                </a:lnTo>
                <a:lnTo>
                  <a:pt x="822951" y="73925"/>
                </a:lnTo>
                <a:lnTo>
                  <a:pt x="831346" y="78687"/>
                </a:lnTo>
                <a:lnTo>
                  <a:pt x="837699" y="82315"/>
                </a:lnTo>
                <a:lnTo>
                  <a:pt x="840195" y="83675"/>
                </a:lnTo>
                <a:lnTo>
                  <a:pt x="842464" y="85490"/>
                </a:lnTo>
                <a:lnTo>
                  <a:pt x="844279" y="87304"/>
                </a:lnTo>
                <a:lnTo>
                  <a:pt x="846094" y="88891"/>
                </a:lnTo>
                <a:lnTo>
                  <a:pt x="847682" y="90932"/>
                </a:lnTo>
                <a:lnTo>
                  <a:pt x="848817" y="92973"/>
                </a:lnTo>
                <a:lnTo>
                  <a:pt x="849951" y="95014"/>
                </a:lnTo>
                <a:lnTo>
                  <a:pt x="850859" y="97054"/>
                </a:lnTo>
                <a:lnTo>
                  <a:pt x="851313" y="99095"/>
                </a:lnTo>
                <a:lnTo>
                  <a:pt x="851539" y="101136"/>
                </a:lnTo>
                <a:lnTo>
                  <a:pt x="851539" y="103177"/>
                </a:lnTo>
                <a:lnTo>
                  <a:pt x="851313" y="104764"/>
                </a:lnTo>
                <a:lnTo>
                  <a:pt x="850859" y="106579"/>
                </a:lnTo>
                <a:lnTo>
                  <a:pt x="849951" y="108393"/>
                </a:lnTo>
                <a:lnTo>
                  <a:pt x="848817" y="109753"/>
                </a:lnTo>
                <a:lnTo>
                  <a:pt x="847228" y="110887"/>
                </a:lnTo>
                <a:lnTo>
                  <a:pt x="844506" y="112928"/>
                </a:lnTo>
                <a:lnTo>
                  <a:pt x="841783" y="115195"/>
                </a:lnTo>
                <a:lnTo>
                  <a:pt x="839968" y="117463"/>
                </a:lnTo>
                <a:lnTo>
                  <a:pt x="838380" y="119957"/>
                </a:lnTo>
                <a:lnTo>
                  <a:pt x="837926" y="121091"/>
                </a:lnTo>
                <a:lnTo>
                  <a:pt x="837472" y="122452"/>
                </a:lnTo>
                <a:lnTo>
                  <a:pt x="837245" y="123812"/>
                </a:lnTo>
                <a:lnTo>
                  <a:pt x="837018" y="125400"/>
                </a:lnTo>
                <a:lnTo>
                  <a:pt x="837245" y="128574"/>
                </a:lnTo>
                <a:lnTo>
                  <a:pt x="837699" y="132656"/>
                </a:lnTo>
                <a:lnTo>
                  <a:pt x="840195" y="141500"/>
                </a:lnTo>
                <a:lnTo>
                  <a:pt x="841329" y="146942"/>
                </a:lnTo>
                <a:lnTo>
                  <a:pt x="842464" y="152611"/>
                </a:lnTo>
                <a:lnTo>
                  <a:pt x="843144" y="159187"/>
                </a:lnTo>
                <a:lnTo>
                  <a:pt x="843371" y="162589"/>
                </a:lnTo>
                <a:lnTo>
                  <a:pt x="843371" y="165990"/>
                </a:lnTo>
                <a:lnTo>
                  <a:pt x="843144" y="169618"/>
                </a:lnTo>
                <a:lnTo>
                  <a:pt x="842917" y="173247"/>
                </a:lnTo>
                <a:lnTo>
                  <a:pt x="842464" y="177328"/>
                </a:lnTo>
                <a:lnTo>
                  <a:pt x="841556" y="181183"/>
                </a:lnTo>
                <a:lnTo>
                  <a:pt x="839968" y="189120"/>
                </a:lnTo>
                <a:lnTo>
                  <a:pt x="838606" y="196830"/>
                </a:lnTo>
                <a:lnTo>
                  <a:pt x="838153" y="200231"/>
                </a:lnTo>
                <a:lnTo>
                  <a:pt x="837926" y="203860"/>
                </a:lnTo>
                <a:lnTo>
                  <a:pt x="837926" y="207261"/>
                </a:lnTo>
                <a:lnTo>
                  <a:pt x="838153" y="210663"/>
                </a:lnTo>
                <a:lnTo>
                  <a:pt x="838380" y="213837"/>
                </a:lnTo>
                <a:lnTo>
                  <a:pt x="838833" y="217239"/>
                </a:lnTo>
                <a:lnTo>
                  <a:pt x="839741" y="220187"/>
                </a:lnTo>
                <a:lnTo>
                  <a:pt x="840648" y="223134"/>
                </a:lnTo>
                <a:lnTo>
                  <a:pt x="841783" y="225856"/>
                </a:lnTo>
                <a:lnTo>
                  <a:pt x="843598" y="228577"/>
                </a:lnTo>
                <a:lnTo>
                  <a:pt x="845413" y="231298"/>
                </a:lnTo>
                <a:lnTo>
                  <a:pt x="847228" y="233792"/>
                </a:lnTo>
                <a:lnTo>
                  <a:pt x="850632" y="237420"/>
                </a:lnTo>
                <a:lnTo>
                  <a:pt x="854035" y="241956"/>
                </a:lnTo>
                <a:lnTo>
                  <a:pt x="861296" y="251933"/>
                </a:lnTo>
                <a:lnTo>
                  <a:pt x="868103" y="261004"/>
                </a:lnTo>
                <a:lnTo>
                  <a:pt x="871052" y="264632"/>
                </a:lnTo>
                <a:lnTo>
                  <a:pt x="873548" y="266900"/>
                </a:lnTo>
                <a:lnTo>
                  <a:pt x="874683" y="268034"/>
                </a:lnTo>
                <a:lnTo>
                  <a:pt x="875590" y="269167"/>
                </a:lnTo>
                <a:lnTo>
                  <a:pt x="876271" y="270528"/>
                </a:lnTo>
                <a:lnTo>
                  <a:pt x="877179" y="271888"/>
                </a:lnTo>
                <a:lnTo>
                  <a:pt x="877632" y="273476"/>
                </a:lnTo>
                <a:lnTo>
                  <a:pt x="877859" y="274836"/>
                </a:lnTo>
                <a:lnTo>
                  <a:pt x="878086" y="276424"/>
                </a:lnTo>
                <a:lnTo>
                  <a:pt x="877859" y="278011"/>
                </a:lnTo>
                <a:lnTo>
                  <a:pt x="877632" y="279372"/>
                </a:lnTo>
                <a:lnTo>
                  <a:pt x="877179" y="280959"/>
                </a:lnTo>
                <a:lnTo>
                  <a:pt x="876271" y="282093"/>
                </a:lnTo>
                <a:lnTo>
                  <a:pt x="875364" y="283453"/>
                </a:lnTo>
                <a:lnTo>
                  <a:pt x="874229" y="284360"/>
                </a:lnTo>
                <a:lnTo>
                  <a:pt x="872641" y="285267"/>
                </a:lnTo>
                <a:lnTo>
                  <a:pt x="870826" y="285948"/>
                </a:lnTo>
                <a:lnTo>
                  <a:pt x="869010" y="286401"/>
                </a:lnTo>
                <a:lnTo>
                  <a:pt x="864472" y="286855"/>
                </a:lnTo>
                <a:lnTo>
                  <a:pt x="860162" y="287535"/>
                </a:lnTo>
                <a:lnTo>
                  <a:pt x="856077" y="288896"/>
                </a:lnTo>
                <a:lnTo>
                  <a:pt x="852447" y="290029"/>
                </a:lnTo>
                <a:lnTo>
                  <a:pt x="850859" y="290710"/>
                </a:lnTo>
                <a:lnTo>
                  <a:pt x="849497" y="291844"/>
                </a:lnTo>
                <a:lnTo>
                  <a:pt x="848363" y="292751"/>
                </a:lnTo>
                <a:lnTo>
                  <a:pt x="847002" y="294111"/>
                </a:lnTo>
                <a:lnTo>
                  <a:pt x="846321" y="295018"/>
                </a:lnTo>
                <a:lnTo>
                  <a:pt x="845640" y="296606"/>
                </a:lnTo>
                <a:lnTo>
                  <a:pt x="845186" y="297739"/>
                </a:lnTo>
                <a:lnTo>
                  <a:pt x="845186" y="299327"/>
                </a:lnTo>
                <a:lnTo>
                  <a:pt x="845413" y="302501"/>
                </a:lnTo>
                <a:lnTo>
                  <a:pt x="845867" y="305676"/>
                </a:lnTo>
                <a:lnTo>
                  <a:pt x="846321" y="308624"/>
                </a:lnTo>
                <a:lnTo>
                  <a:pt x="846548" y="311572"/>
                </a:lnTo>
                <a:lnTo>
                  <a:pt x="846548" y="314293"/>
                </a:lnTo>
                <a:lnTo>
                  <a:pt x="846548" y="315427"/>
                </a:lnTo>
                <a:lnTo>
                  <a:pt x="846094" y="316561"/>
                </a:lnTo>
                <a:lnTo>
                  <a:pt x="845640" y="317695"/>
                </a:lnTo>
                <a:lnTo>
                  <a:pt x="844960" y="318375"/>
                </a:lnTo>
                <a:lnTo>
                  <a:pt x="843825" y="319055"/>
                </a:lnTo>
                <a:lnTo>
                  <a:pt x="842690" y="319509"/>
                </a:lnTo>
                <a:lnTo>
                  <a:pt x="840195" y="320642"/>
                </a:lnTo>
                <a:lnTo>
                  <a:pt x="837699" y="322003"/>
                </a:lnTo>
                <a:lnTo>
                  <a:pt x="835884" y="323817"/>
                </a:lnTo>
                <a:lnTo>
                  <a:pt x="834522" y="325858"/>
                </a:lnTo>
                <a:lnTo>
                  <a:pt x="833842" y="326765"/>
                </a:lnTo>
                <a:lnTo>
                  <a:pt x="833615" y="327672"/>
                </a:lnTo>
                <a:lnTo>
                  <a:pt x="833388" y="328806"/>
                </a:lnTo>
                <a:lnTo>
                  <a:pt x="833388" y="329940"/>
                </a:lnTo>
                <a:lnTo>
                  <a:pt x="833615" y="331073"/>
                </a:lnTo>
                <a:lnTo>
                  <a:pt x="833842" y="331981"/>
                </a:lnTo>
                <a:lnTo>
                  <a:pt x="834522" y="332888"/>
                </a:lnTo>
                <a:lnTo>
                  <a:pt x="835430" y="333795"/>
                </a:lnTo>
                <a:lnTo>
                  <a:pt x="837472" y="335382"/>
                </a:lnTo>
                <a:lnTo>
                  <a:pt x="839741" y="336969"/>
                </a:lnTo>
                <a:lnTo>
                  <a:pt x="844279" y="339237"/>
                </a:lnTo>
                <a:lnTo>
                  <a:pt x="846548" y="340371"/>
                </a:lnTo>
                <a:lnTo>
                  <a:pt x="848363" y="341731"/>
                </a:lnTo>
                <a:lnTo>
                  <a:pt x="848817" y="342412"/>
                </a:lnTo>
                <a:lnTo>
                  <a:pt x="849270" y="343092"/>
                </a:lnTo>
                <a:lnTo>
                  <a:pt x="849724" y="343772"/>
                </a:lnTo>
                <a:lnTo>
                  <a:pt x="849724" y="344679"/>
                </a:lnTo>
                <a:lnTo>
                  <a:pt x="849497" y="346267"/>
                </a:lnTo>
                <a:lnTo>
                  <a:pt x="848817" y="347854"/>
                </a:lnTo>
                <a:lnTo>
                  <a:pt x="847682" y="349441"/>
                </a:lnTo>
                <a:lnTo>
                  <a:pt x="846094" y="350575"/>
                </a:lnTo>
                <a:lnTo>
                  <a:pt x="842010" y="353296"/>
                </a:lnTo>
                <a:lnTo>
                  <a:pt x="837699" y="356471"/>
                </a:lnTo>
                <a:lnTo>
                  <a:pt x="833615" y="359646"/>
                </a:lnTo>
                <a:lnTo>
                  <a:pt x="832253" y="361233"/>
                </a:lnTo>
                <a:lnTo>
                  <a:pt x="830892" y="363047"/>
                </a:lnTo>
                <a:lnTo>
                  <a:pt x="830211" y="364634"/>
                </a:lnTo>
                <a:lnTo>
                  <a:pt x="829984" y="366675"/>
                </a:lnTo>
                <a:lnTo>
                  <a:pt x="829984" y="369170"/>
                </a:lnTo>
                <a:lnTo>
                  <a:pt x="830665" y="371891"/>
                </a:lnTo>
                <a:lnTo>
                  <a:pt x="831346" y="375065"/>
                </a:lnTo>
                <a:lnTo>
                  <a:pt x="832026" y="378013"/>
                </a:lnTo>
                <a:lnTo>
                  <a:pt x="832026" y="380961"/>
                </a:lnTo>
                <a:lnTo>
                  <a:pt x="832026" y="383909"/>
                </a:lnTo>
                <a:lnTo>
                  <a:pt x="831119" y="386857"/>
                </a:lnTo>
                <a:lnTo>
                  <a:pt x="829758" y="389805"/>
                </a:lnTo>
                <a:lnTo>
                  <a:pt x="827942" y="392753"/>
                </a:lnTo>
                <a:lnTo>
                  <a:pt x="825446" y="395701"/>
                </a:lnTo>
                <a:lnTo>
                  <a:pt x="823858" y="397288"/>
                </a:lnTo>
                <a:lnTo>
                  <a:pt x="821816" y="398422"/>
                </a:lnTo>
                <a:lnTo>
                  <a:pt x="819774" y="399329"/>
                </a:lnTo>
                <a:lnTo>
                  <a:pt x="817278" y="400236"/>
                </a:lnTo>
                <a:lnTo>
                  <a:pt x="814782" y="400690"/>
                </a:lnTo>
                <a:lnTo>
                  <a:pt x="811833" y="401143"/>
                </a:lnTo>
                <a:lnTo>
                  <a:pt x="805933" y="401597"/>
                </a:lnTo>
                <a:lnTo>
                  <a:pt x="799127" y="401823"/>
                </a:lnTo>
                <a:lnTo>
                  <a:pt x="792093" y="401823"/>
                </a:lnTo>
                <a:lnTo>
                  <a:pt x="784605" y="401823"/>
                </a:lnTo>
                <a:lnTo>
                  <a:pt x="777118" y="402504"/>
                </a:lnTo>
                <a:lnTo>
                  <a:pt x="773487" y="402957"/>
                </a:lnTo>
                <a:lnTo>
                  <a:pt x="770084" y="403864"/>
                </a:lnTo>
                <a:lnTo>
                  <a:pt x="766907" y="405452"/>
                </a:lnTo>
                <a:lnTo>
                  <a:pt x="763958" y="407266"/>
                </a:lnTo>
                <a:lnTo>
                  <a:pt x="761235" y="409533"/>
                </a:lnTo>
                <a:lnTo>
                  <a:pt x="758512" y="412028"/>
                </a:lnTo>
                <a:lnTo>
                  <a:pt x="756016" y="414976"/>
                </a:lnTo>
                <a:lnTo>
                  <a:pt x="753520" y="418377"/>
                </a:lnTo>
                <a:lnTo>
                  <a:pt x="751252" y="422005"/>
                </a:lnTo>
                <a:lnTo>
                  <a:pt x="748983" y="425633"/>
                </a:lnTo>
                <a:lnTo>
                  <a:pt x="744898" y="434250"/>
                </a:lnTo>
                <a:lnTo>
                  <a:pt x="740588" y="443321"/>
                </a:lnTo>
                <a:lnTo>
                  <a:pt x="736503" y="453072"/>
                </a:lnTo>
                <a:lnTo>
                  <a:pt x="734461" y="457834"/>
                </a:lnTo>
                <a:lnTo>
                  <a:pt x="732873" y="462142"/>
                </a:lnTo>
                <a:lnTo>
                  <a:pt x="731512" y="466451"/>
                </a:lnTo>
                <a:lnTo>
                  <a:pt x="730831" y="470079"/>
                </a:lnTo>
                <a:lnTo>
                  <a:pt x="729923" y="473480"/>
                </a:lnTo>
                <a:lnTo>
                  <a:pt x="729696" y="476655"/>
                </a:lnTo>
                <a:lnTo>
                  <a:pt x="729696" y="479376"/>
                </a:lnTo>
                <a:lnTo>
                  <a:pt x="729696" y="481644"/>
                </a:lnTo>
                <a:lnTo>
                  <a:pt x="730150" y="483685"/>
                </a:lnTo>
                <a:lnTo>
                  <a:pt x="731058" y="485499"/>
                </a:lnTo>
                <a:lnTo>
                  <a:pt x="731739" y="486859"/>
                </a:lnTo>
                <a:lnTo>
                  <a:pt x="732646" y="488220"/>
                </a:lnTo>
                <a:lnTo>
                  <a:pt x="734008" y="489127"/>
                </a:lnTo>
                <a:lnTo>
                  <a:pt x="735142" y="490034"/>
                </a:lnTo>
                <a:lnTo>
                  <a:pt x="736730" y="490261"/>
                </a:lnTo>
                <a:lnTo>
                  <a:pt x="738092" y="490488"/>
                </a:lnTo>
                <a:lnTo>
                  <a:pt x="741495" y="490714"/>
                </a:lnTo>
                <a:lnTo>
                  <a:pt x="745125" y="491395"/>
                </a:lnTo>
                <a:lnTo>
                  <a:pt x="748983" y="492982"/>
                </a:lnTo>
                <a:lnTo>
                  <a:pt x="753294" y="494796"/>
                </a:lnTo>
                <a:lnTo>
                  <a:pt x="758285" y="497290"/>
                </a:lnTo>
                <a:lnTo>
                  <a:pt x="763504" y="500012"/>
                </a:lnTo>
                <a:lnTo>
                  <a:pt x="775302" y="507041"/>
                </a:lnTo>
                <a:lnTo>
                  <a:pt x="778933" y="509309"/>
                </a:lnTo>
                <a:lnTo>
                  <a:pt x="782336" y="512257"/>
                </a:lnTo>
                <a:lnTo>
                  <a:pt x="785967" y="515885"/>
                </a:lnTo>
                <a:lnTo>
                  <a:pt x="790051" y="520193"/>
                </a:lnTo>
                <a:lnTo>
                  <a:pt x="793908" y="525182"/>
                </a:lnTo>
                <a:lnTo>
                  <a:pt x="798219" y="530398"/>
                </a:lnTo>
                <a:lnTo>
                  <a:pt x="802530" y="536067"/>
                </a:lnTo>
                <a:lnTo>
                  <a:pt x="806614" y="542189"/>
                </a:lnTo>
                <a:lnTo>
                  <a:pt x="815009" y="554888"/>
                </a:lnTo>
                <a:lnTo>
                  <a:pt x="823404" y="568267"/>
                </a:lnTo>
                <a:lnTo>
                  <a:pt x="831346" y="581646"/>
                </a:lnTo>
                <a:lnTo>
                  <a:pt x="838606" y="594118"/>
                </a:lnTo>
                <a:lnTo>
                  <a:pt x="840648" y="597519"/>
                </a:lnTo>
                <a:lnTo>
                  <a:pt x="843144" y="601374"/>
                </a:lnTo>
                <a:lnTo>
                  <a:pt x="849497" y="610218"/>
                </a:lnTo>
                <a:lnTo>
                  <a:pt x="857666" y="620876"/>
                </a:lnTo>
                <a:lnTo>
                  <a:pt x="866968" y="632668"/>
                </a:lnTo>
                <a:lnTo>
                  <a:pt x="877406" y="645593"/>
                </a:lnTo>
                <a:lnTo>
                  <a:pt x="888523" y="659199"/>
                </a:lnTo>
                <a:lnTo>
                  <a:pt x="912121" y="687091"/>
                </a:lnTo>
                <a:lnTo>
                  <a:pt x="934810" y="713622"/>
                </a:lnTo>
                <a:lnTo>
                  <a:pt x="954777" y="736752"/>
                </a:lnTo>
                <a:lnTo>
                  <a:pt x="969298" y="753759"/>
                </a:lnTo>
                <a:lnTo>
                  <a:pt x="976559" y="761922"/>
                </a:lnTo>
                <a:lnTo>
                  <a:pt x="979282" y="764870"/>
                </a:lnTo>
                <a:lnTo>
                  <a:pt x="982004" y="767365"/>
                </a:lnTo>
                <a:lnTo>
                  <a:pt x="984954" y="769405"/>
                </a:lnTo>
                <a:lnTo>
                  <a:pt x="987904" y="770993"/>
                </a:lnTo>
                <a:lnTo>
                  <a:pt x="989265" y="771446"/>
                </a:lnTo>
                <a:lnTo>
                  <a:pt x="990400" y="771673"/>
                </a:lnTo>
                <a:lnTo>
                  <a:pt x="991761" y="771673"/>
                </a:lnTo>
                <a:lnTo>
                  <a:pt x="992669" y="771673"/>
                </a:lnTo>
                <a:lnTo>
                  <a:pt x="993803" y="771220"/>
                </a:lnTo>
                <a:lnTo>
                  <a:pt x="994484" y="770539"/>
                </a:lnTo>
                <a:lnTo>
                  <a:pt x="995164" y="769632"/>
                </a:lnTo>
                <a:lnTo>
                  <a:pt x="995618" y="768725"/>
                </a:lnTo>
                <a:lnTo>
                  <a:pt x="1003106" y="731536"/>
                </a:lnTo>
                <a:lnTo>
                  <a:pt x="1018308" y="654664"/>
                </a:lnTo>
                <a:lnTo>
                  <a:pt x="1033737" y="575750"/>
                </a:lnTo>
                <a:lnTo>
                  <a:pt x="1042132" y="531758"/>
                </a:lnTo>
                <a:lnTo>
                  <a:pt x="1042812" y="528584"/>
                </a:lnTo>
                <a:lnTo>
                  <a:pt x="1043720" y="525862"/>
                </a:lnTo>
                <a:lnTo>
                  <a:pt x="1045081" y="523141"/>
                </a:lnTo>
                <a:lnTo>
                  <a:pt x="1046443" y="521100"/>
                </a:lnTo>
                <a:lnTo>
                  <a:pt x="1048031" y="519286"/>
                </a:lnTo>
                <a:lnTo>
                  <a:pt x="1049846" y="517472"/>
                </a:lnTo>
                <a:lnTo>
                  <a:pt x="1051662" y="516112"/>
                </a:lnTo>
                <a:lnTo>
                  <a:pt x="1053930" y="514978"/>
                </a:lnTo>
                <a:lnTo>
                  <a:pt x="1056199" y="514298"/>
                </a:lnTo>
                <a:lnTo>
                  <a:pt x="1058695" y="513391"/>
                </a:lnTo>
                <a:lnTo>
                  <a:pt x="1061191" y="512937"/>
                </a:lnTo>
                <a:lnTo>
                  <a:pt x="1063914" y="512484"/>
                </a:lnTo>
                <a:lnTo>
                  <a:pt x="1069813" y="512030"/>
                </a:lnTo>
                <a:lnTo>
                  <a:pt x="1075939" y="512030"/>
                </a:lnTo>
                <a:lnTo>
                  <a:pt x="1093183" y="511350"/>
                </a:lnTo>
                <a:lnTo>
                  <a:pt x="1127672" y="509536"/>
                </a:lnTo>
                <a:lnTo>
                  <a:pt x="1225464" y="504547"/>
                </a:lnTo>
                <a:lnTo>
                  <a:pt x="1324390" y="499331"/>
                </a:lnTo>
                <a:lnTo>
                  <a:pt x="1359786" y="497517"/>
                </a:lnTo>
                <a:lnTo>
                  <a:pt x="1378391" y="496837"/>
                </a:lnTo>
                <a:lnTo>
                  <a:pt x="1382475" y="497064"/>
                </a:lnTo>
                <a:lnTo>
                  <a:pt x="1386106" y="497290"/>
                </a:lnTo>
                <a:lnTo>
                  <a:pt x="1389509" y="498197"/>
                </a:lnTo>
                <a:lnTo>
                  <a:pt x="1392686" y="498878"/>
                </a:lnTo>
                <a:lnTo>
                  <a:pt x="1395182" y="499785"/>
                </a:lnTo>
                <a:lnTo>
                  <a:pt x="1397450" y="501372"/>
                </a:lnTo>
                <a:lnTo>
                  <a:pt x="1399492" y="502733"/>
                </a:lnTo>
                <a:lnTo>
                  <a:pt x="1401308" y="504547"/>
                </a:lnTo>
                <a:lnTo>
                  <a:pt x="1402442" y="506814"/>
                </a:lnTo>
                <a:lnTo>
                  <a:pt x="1403804" y="509082"/>
                </a:lnTo>
                <a:lnTo>
                  <a:pt x="1404257" y="511803"/>
                </a:lnTo>
                <a:lnTo>
                  <a:pt x="1404711" y="514524"/>
                </a:lnTo>
                <a:lnTo>
                  <a:pt x="1404938" y="517699"/>
                </a:lnTo>
                <a:lnTo>
                  <a:pt x="1404711" y="520874"/>
                </a:lnTo>
                <a:lnTo>
                  <a:pt x="1404257" y="524729"/>
                </a:lnTo>
                <a:lnTo>
                  <a:pt x="1403577" y="528584"/>
                </a:lnTo>
                <a:lnTo>
                  <a:pt x="1397904" y="555568"/>
                </a:lnTo>
                <a:lnTo>
                  <a:pt x="1386332" y="613393"/>
                </a:lnTo>
                <a:lnTo>
                  <a:pt x="1353886" y="778929"/>
                </a:lnTo>
                <a:lnTo>
                  <a:pt x="1351865" y="789240"/>
                </a:lnTo>
                <a:lnTo>
                  <a:pt x="1356912" y="789590"/>
                </a:lnTo>
                <a:lnTo>
                  <a:pt x="1382549" y="790497"/>
                </a:lnTo>
                <a:lnTo>
                  <a:pt x="1409547" y="791631"/>
                </a:lnTo>
                <a:lnTo>
                  <a:pt x="1437226" y="792084"/>
                </a:lnTo>
                <a:lnTo>
                  <a:pt x="1463770" y="792311"/>
                </a:lnTo>
                <a:lnTo>
                  <a:pt x="1487819" y="792084"/>
                </a:lnTo>
                <a:lnTo>
                  <a:pt x="1488008" y="791357"/>
                </a:lnTo>
                <a:lnTo>
                  <a:pt x="1487487" y="791299"/>
                </a:lnTo>
                <a:lnTo>
                  <a:pt x="1488025" y="791291"/>
                </a:lnTo>
                <a:lnTo>
                  <a:pt x="1490995" y="779839"/>
                </a:lnTo>
                <a:lnTo>
                  <a:pt x="1493945" y="766914"/>
                </a:lnTo>
                <a:lnTo>
                  <a:pt x="1500524" y="740609"/>
                </a:lnTo>
                <a:lnTo>
                  <a:pt x="1503700" y="727457"/>
                </a:lnTo>
                <a:lnTo>
                  <a:pt x="1507103" y="714985"/>
                </a:lnTo>
                <a:lnTo>
                  <a:pt x="1510960" y="703194"/>
                </a:lnTo>
                <a:lnTo>
                  <a:pt x="1514590" y="692083"/>
                </a:lnTo>
                <a:lnTo>
                  <a:pt x="1517993" y="683466"/>
                </a:lnTo>
                <a:lnTo>
                  <a:pt x="1522758" y="672808"/>
                </a:lnTo>
                <a:lnTo>
                  <a:pt x="1528883" y="660109"/>
                </a:lnTo>
                <a:lnTo>
                  <a:pt x="1535917" y="646277"/>
                </a:lnTo>
                <a:lnTo>
                  <a:pt x="1543857" y="631084"/>
                </a:lnTo>
                <a:lnTo>
                  <a:pt x="1552478" y="615211"/>
                </a:lnTo>
                <a:lnTo>
                  <a:pt x="1561553" y="598884"/>
                </a:lnTo>
                <a:lnTo>
                  <a:pt x="1570628" y="582784"/>
                </a:lnTo>
                <a:lnTo>
                  <a:pt x="1580157" y="566684"/>
                </a:lnTo>
                <a:lnTo>
                  <a:pt x="1589459" y="551264"/>
                </a:lnTo>
                <a:lnTo>
                  <a:pt x="1598307" y="536751"/>
                </a:lnTo>
                <a:lnTo>
                  <a:pt x="1607155" y="523599"/>
                </a:lnTo>
                <a:lnTo>
                  <a:pt x="1615096" y="512034"/>
                </a:lnTo>
                <a:lnTo>
                  <a:pt x="1622129" y="502737"/>
                </a:lnTo>
                <a:lnTo>
                  <a:pt x="1625532" y="498656"/>
                </a:lnTo>
                <a:lnTo>
                  <a:pt x="1628482" y="495254"/>
                </a:lnTo>
                <a:lnTo>
                  <a:pt x="1630977" y="492760"/>
                </a:lnTo>
                <a:lnTo>
                  <a:pt x="1633473" y="490719"/>
                </a:lnTo>
                <a:lnTo>
                  <a:pt x="1692234" y="447634"/>
                </a:lnTo>
                <a:lnTo>
                  <a:pt x="1723316" y="424731"/>
                </a:lnTo>
                <a:lnTo>
                  <a:pt x="1734886" y="416568"/>
                </a:lnTo>
                <a:lnTo>
                  <a:pt x="1741466" y="412033"/>
                </a:lnTo>
                <a:lnTo>
                  <a:pt x="1745322" y="409539"/>
                </a:lnTo>
                <a:lnTo>
                  <a:pt x="1748952" y="407271"/>
                </a:lnTo>
                <a:lnTo>
                  <a:pt x="1754851" y="402509"/>
                </a:lnTo>
                <a:lnTo>
                  <a:pt x="1759162" y="398654"/>
                </a:lnTo>
                <a:lnTo>
                  <a:pt x="1760750" y="397293"/>
                </a:lnTo>
                <a:lnTo>
                  <a:pt x="1777539" y="388903"/>
                </a:lnTo>
                <a:lnTo>
                  <a:pt x="1780488" y="386636"/>
                </a:lnTo>
                <a:lnTo>
                  <a:pt x="1783664" y="384368"/>
                </a:lnTo>
                <a:lnTo>
                  <a:pt x="1787067" y="381193"/>
                </a:lnTo>
                <a:lnTo>
                  <a:pt x="1790697" y="377565"/>
                </a:lnTo>
                <a:lnTo>
                  <a:pt x="1792286" y="375751"/>
                </a:lnTo>
                <a:lnTo>
                  <a:pt x="1793647" y="373710"/>
                </a:lnTo>
                <a:lnTo>
                  <a:pt x="1794781" y="371669"/>
                </a:lnTo>
                <a:lnTo>
                  <a:pt x="1795916" y="369402"/>
                </a:lnTo>
                <a:lnTo>
                  <a:pt x="1796369" y="367588"/>
                </a:lnTo>
                <a:lnTo>
                  <a:pt x="1796596" y="365547"/>
                </a:lnTo>
                <a:lnTo>
                  <a:pt x="1796596" y="363733"/>
                </a:lnTo>
                <a:lnTo>
                  <a:pt x="1796369" y="362372"/>
                </a:lnTo>
                <a:lnTo>
                  <a:pt x="1795916" y="361012"/>
                </a:lnTo>
                <a:lnTo>
                  <a:pt x="1795462" y="360331"/>
                </a:lnTo>
                <a:lnTo>
                  <a:pt x="1794554" y="359651"/>
                </a:lnTo>
                <a:lnTo>
                  <a:pt x="1793647" y="358971"/>
                </a:lnTo>
                <a:lnTo>
                  <a:pt x="1791832" y="358517"/>
                </a:lnTo>
                <a:lnTo>
                  <a:pt x="1789563" y="358064"/>
                </a:lnTo>
                <a:lnTo>
                  <a:pt x="1787521" y="357610"/>
                </a:lnTo>
                <a:lnTo>
                  <a:pt x="1786387" y="357157"/>
                </a:lnTo>
                <a:lnTo>
                  <a:pt x="1785252" y="356250"/>
                </a:lnTo>
                <a:lnTo>
                  <a:pt x="1784118" y="355569"/>
                </a:lnTo>
                <a:lnTo>
                  <a:pt x="1783211" y="354662"/>
                </a:lnTo>
                <a:lnTo>
                  <a:pt x="1782530" y="353075"/>
                </a:lnTo>
                <a:lnTo>
                  <a:pt x="1782076" y="351034"/>
                </a:lnTo>
                <a:lnTo>
                  <a:pt x="1781622" y="348540"/>
                </a:lnTo>
                <a:lnTo>
                  <a:pt x="1781396" y="345592"/>
                </a:lnTo>
                <a:lnTo>
                  <a:pt x="1781396" y="339016"/>
                </a:lnTo>
                <a:lnTo>
                  <a:pt x="1781622" y="331533"/>
                </a:lnTo>
                <a:lnTo>
                  <a:pt x="1782757" y="316793"/>
                </a:lnTo>
                <a:lnTo>
                  <a:pt x="1782984" y="311124"/>
                </a:lnTo>
                <a:lnTo>
                  <a:pt x="1782757" y="308630"/>
                </a:lnTo>
                <a:lnTo>
                  <a:pt x="1782530" y="307043"/>
                </a:lnTo>
                <a:lnTo>
                  <a:pt x="1781622" y="304321"/>
                </a:lnTo>
                <a:lnTo>
                  <a:pt x="1780715" y="302054"/>
                </a:lnTo>
                <a:lnTo>
                  <a:pt x="1778900" y="297519"/>
                </a:lnTo>
                <a:lnTo>
                  <a:pt x="1776177" y="291396"/>
                </a:lnTo>
                <a:lnTo>
                  <a:pt x="1774362" y="287088"/>
                </a:lnTo>
                <a:lnTo>
                  <a:pt x="1772094" y="281192"/>
                </a:lnTo>
                <a:lnTo>
                  <a:pt x="1770959" y="278017"/>
                </a:lnTo>
                <a:lnTo>
                  <a:pt x="1770506" y="274162"/>
                </a:lnTo>
                <a:lnTo>
                  <a:pt x="1770052" y="270534"/>
                </a:lnTo>
                <a:lnTo>
                  <a:pt x="1770052" y="266452"/>
                </a:lnTo>
                <a:lnTo>
                  <a:pt x="1770279" y="262597"/>
                </a:lnTo>
                <a:lnTo>
                  <a:pt x="1770732" y="258289"/>
                </a:lnTo>
                <a:lnTo>
                  <a:pt x="1771413" y="254434"/>
                </a:lnTo>
                <a:lnTo>
                  <a:pt x="1772321" y="250126"/>
                </a:lnTo>
                <a:lnTo>
                  <a:pt x="1774362" y="241962"/>
                </a:lnTo>
                <a:lnTo>
                  <a:pt x="1776404" y="234479"/>
                </a:lnTo>
                <a:lnTo>
                  <a:pt x="1778900" y="227676"/>
                </a:lnTo>
                <a:lnTo>
                  <a:pt x="1781169" y="222007"/>
                </a:lnTo>
                <a:lnTo>
                  <a:pt x="1782303" y="219286"/>
                </a:lnTo>
                <a:lnTo>
                  <a:pt x="1783211" y="215885"/>
                </a:lnTo>
                <a:lnTo>
                  <a:pt x="1785026" y="208855"/>
                </a:lnTo>
                <a:lnTo>
                  <a:pt x="1786387" y="200692"/>
                </a:lnTo>
                <a:lnTo>
                  <a:pt x="1787521" y="192075"/>
                </a:lnTo>
                <a:lnTo>
                  <a:pt x="1788202" y="183458"/>
                </a:lnTo>
                <a:lnTo>
                  <a:pt x="1788429" y="175294"/>
                </a:lnTo>
                <a:lnTo>
                  <a:pt x="1788429" y="167811"/>
                </a:lnTo>
                <a:lnTo>
                  <a:pt x="1787975" y="161462"/>
                </a:lnTo>
                <a:lnTo>
                  <a:pt x="1787748" y="158741"/>
                </a:lnTo>
                <a:lnTo>
                  <a:pt x="1788202" y="155566"/>
                </a:lnTo>
                <a:lnTo>
                  <a:pt x="1788656" y="152165"/>
                </a:lnTo>
                <a:lnTo>
                  <a:pt x="1790017" y="148763"/>
                </a:lnTo>
                <a:lnTo>
                  <a:pt x="1791151" y="145362"/>
                </a:lnTo>
                <a:lnTo>
                  <a:pt x="1792966" y="141507"/>
                </a:lnTo>
                <a:lnTo>
                  <a:pt x="1794781" y="138106"/>
                </a:lnTo>
                <a:lnTo>
                  <a:pt x="1796823" y="134704"/>
                </a:lnTo>
                <a:lnTo>
                  <a:pt x="1799092" y="131076"/>
                </a:lnTo>
                <a:lnTo>
                  <a:pt x="1801587" y="127675"/>
                </a:lnTo>
                <a:lnTo>
                  <a:pt x="1804083" y="124727"/>
                </a:lnTo>
                <a:lnTo>
                  <a:pt x="1806806" y="121779"/>
                </a:lnTo>
                <a:lnTo>
                  <a:pt x="1809301" y="119058"/>
                </a:lnTo>
                <a:lnTo>
                  <a:pt x="1812024" y="116790"/>
                </a:lnTo>
                <a:lnTo>
                  <a:pt x="1814519" y="114522"/>
                </a:lnTo>
                <a:lnTo>
                  <a:pt x="1817015" y="113162"/>
                </a:lnTo>
                <a:lnTo>
                  <a:pt x="1822460" y="109987"/>
                </a:lnTo>
                <a:lnTo>
                  <a:pt x="1828586" y="106813"/>
                </a:lnTo>
                <a:lnTo>
                  <a:pt x="1842198" y="100690"/>
                </a:lnTo>
                <a:lnTo>
                  <a:pt x="1855130" y="95021"/>
                </a:lnTo>
                <a:lnTo>
                  <a:pt x="1864659" y="90939"/>
                </a:lnTo>
                <a:lnTo>
                  <a:pt x="1871692" y="88218"/>
                </a:lnTo>
                <a:lnTo>
                  <a:pt x="1879406" y="85497"/>
                </a:lnTo>
                <a:lnTo>
                  <a:pt x="1883262" y="84590"/>
                </a:lnTo>
                <a:lnTo>
                  <a:pt x="1886439" y="83910"/>
                </a:lnTo>
                <a:lnTo>
                  <a:pt x="1889615" y="83456"/>
                </a:lnTo>
                <a:lnTo>
                  <a:pt x="1892111" y="83456"/>
                </a:lnTo>
                <a:lnTo>
                  <a:pt x="1898690" y="84590"/>
                </a:lnTo>
                <a:lnTo>
                  <a:pt x="1903228" y="85043"/>
                </a:lnTo>
                <a:lnTo>
                  <a:pt x="1907992" y="85270"/>
                </a:lnTo>
                <a:lnTo>
                  <a:pt x="1912983" y="85270"/>
                </a:lnTo>
                <a:lnTo>
                  <a:pt x="1917294" y="85043"/>
                </a:lnTo>
                <a:lnTo>
                  <a:pt x="1919563" y="84590"/>
                </a:lnTo>
                <a:lnTo>
                  <a:pt x="1921604" y="84136"/>
                </a:lnTo>
                <a:lnTo>
                  <a:pt x="1923646" y="83456"/>
                </a:lnTo>
                <a:lnTo>
                  <a:pt x="1925008" y="82776"/>
                </a:lnTo>
                <a:lnTo>
                  <a:pt x="1928638" y="80962"/>
                </a:lnTo>
                <a:lnTo>
                  <a:pt x="1932494" y="79828"/>
                </a:lnTo>
                <a:lnTo>
                  <a:pt x="1937032" y="78921"/>
                </a:lnTo>
                <a:lnTo>
                  <a:pt x="1941796" y="78014"/>
                </a:lnTo>
                <a:lnTo>
                  <a:pt x="1946334" y="77787"/>
                </a:lnTo>
                <a:lnTo>
                  <a:pt x="1951098" y="77787"/>
                </a:lnTo>
                <a:lnTo>
                  <a:pt x="1955636" y="78241"/>
                </a:lnTo>
                <a:lnTo>
                  <a:pt x="1959720" y="79148"/>
                </a:lnTo>
                <a:lnTo>
                  <a:pt x="1964030" y="80281"/>
                </a:lnTo>
                <a:lnTo>
                  <a:pt x="1968568" y="82096"/>
                </a:lnTo>
                <a:lnTo>
                  <a:pt x="1977643" y="85497"/>
                </a:lnTo>
                <a:lnTo>
                  <a:pt x="1982407" y="87311"/>
                </a:lnTo>
                <a:lnTo>
                  <a:pt x="1986264" y="88672"/>
                </a:lnTo>
                <a:lnTo>
                  <a:pt x="1990121" y="89805"/>
                </a:lnTo>
                <a:lnTo>
                  <a:pt x="1991482" y="90032"/>
                </a:lnTo>
                <a:lnTo>
                  <a:pt x="1992843" y="90032"/>
                </a:lnTo>
                <a:lnTo>
                  <a:pt x="1995112" y="90032"/>
                </a:lnTo>
                <a:lnTo>
                  <a:pt x="1997381" y="89805"/>
                </a:lnTo>
                <a:lnTo>
                  <a:pt x="2001464" y="89352"/>
                </a:lnTo>
                <a:lnTo>
                  <a:pt x="2006229" y="88445"/>
                </a:lnTo>
                <a:lnTo>
                  <a:pt x="2009405" y="88218"/>
                </a:lnTo>
                <a:lnTo>
                  <a:pt x="2012808" y="88218"/>
                </a:lnTo>
                <a:lnTo>
                  <a:pt x="2014623" y="88218"/>
                </a:lnTo>
                <a:lnTo>
                  <a:pt x="2015984" y="88672"/>
                </a:lnTo>
                <a:lnTo>
                  <a:pt x="2016892" y="89352"/>
                </a:lnTo>
                <a:lnTo>
                  <a:pt x="2017573" y="90032"/>
                </a:lnTo>
                <a:lnTo>
                  <a:pt x="2018026" y="90939"/>
                </a:lnTo>
                <a:lnTo>
                  <a:pt x="2018707" y="92300"/>
                </a:lnTo>
                <a:lnTo>
                  <a:pt x="2019161" y="94567"/>
                </a:lnTo>
                <a:lnTo>
                  <a:pt x="2019388" y="96835"/>
                </a:lnTo>
                <a:lnTo>
                  <a:pt x="2019841" y="98196"/>
                </a:lnTo>
                <a:lnTo>
                  <a:pt x="2020295" y="99329"/>
                </a:lnTo>
                <a:lnTo>
                  <a:pt x="2021203" y="100463"/>
                </a:lnTo>
                <a:lnTo>
                  <a:pt x="2022110" y="101370"/>
                </a:lnTo>
                <a:lnTo>
                  <a:pt x="2023245" y="102051"/>
                </a:lnTo>
                <a:lnTo>
                  <a:pt x="2025060" y="102958"/>
                </a:lnTo>
                <a:lnTo>
                  <a:pt x="2026875" y="103411"/>
                </a:lnTo>
                <a:lnTo>
                  <a:pt x="2028236" y="104091"/>
                </a:lnTo>
                <a:lnTo>
                  <a:pt x="2029597" y="104772"/>
                </a:lnTo>
                <a:lnTo>
                  <a:pt x="2030505" y="105905"/>
                </a:lnTo>
                <a:lnTo>
                  <a:pt x="2031185" y="106813"/>
                </a:lnTo>
                <a:lnTo>
                  <a:pt x="2032093" y="107946"/>
                </a:lnTo>
                <a:lnTo>
                  <a:pt x="2033000" y="109987"/>
                </a:lnTo>
                <a:lnTo>
                  <a:pt x="2033454" y="112708"/>
                </a:lnTo>
                <a:lnTo>
                  <a:pt x="2033681" y="115203"/>
                </a:lnTo>
                <a:lnTo>
                  <a:pt x="2033681" y="117697"/>
                </a:lnTo>
                <a:lnTo>
                  <a:pt x="2033908" y="120191"/>
                </a:lnTo>
                <a:lnTo>
                  <a:pt x="2034588" y="122686"/>
                </a:lnTo>
                <a:lnTo>
                  <a:pt x="2035042" y="124727"/>
                </a:lnTo>
                <a:lnTo>
                  <a:pt x="2036176" y="129035"/>
                </a:lnTo>
                <a:lnTo>
                  <a:pt x="2036403" y="130849"/>
                </a:lnTo>
                <a:lnTo>
                  <a:pt x="2036403" y="133117"/>
                </a:lnTo>
                <a:lnTo>
                  <a:pt x="2035950" y="135384"/>
                </a:lnTo>
                <a:lnTo>
                  <a:pt x="2035042" y="137652"/>
                </a:lnTo>
                <a:lnTo>
                  <a:pt x="2032320" y="142868"/>
                </a:lnTo>
                <a:lnTo>
                  <a:pt x="2030958" y="145589"/>
                </a:lnTo>
                <a:lnTo>
                  <a:pt x="2030051" y="148537"/>
                </a:lnTo>
                <a:lnTo>
                  <a:pt x="2029370" y="151258"/>
                </a:lnTo>
                <a:lnTo>
                  <a:pt x="2028916" y="153752"/>
                </a:lnTo>
                <a:lnTo>
                  <a:pt x="2029370" y="156246"/>
                </a:lnTo>
                <a:lnTo>
                  <a:pt x="2029597" y="157153"/>
                </a:lnTo>
                <a:lnTo>
                  <a:pt x="2029824" y="158287"/>
                </a:lnTo>
                <a:lnTo>
                  <a:pt x="2035723" y="169172"/>
                </a:lnTo>
                <a:lnTo>
                  <a:pt x="2046613" y="188220"/>
                </a:lnTo>
                <a:lnTo>
                  <a:pt x="2057503" y="207721"/>
                </a:lnTo>
                <a:lnTo>
                  <a:pt x="2061586" y="215204"/>
                </a:lnTo>
                <a:lnTo>
                  <a:pt x="2063855" y="219739"/>
                </a:lnTo>
                <a:lnTo>
                  <a:pt x="2064536" y="222234"/>
                </a:lnTo>
                <a:lnTo>
                  <a:pt x="2064763" y="224728"/>
                </a:lnTo>
                <a:lnTo>
                  <a:pt x="2064763" y="227223"/>
                </a:lnTo>
                <a:lnTo>
                  <a:pt x="2064309" y="229944"/>
                </a:lnTo>
                <a:lnTo>
                  <a:pt x="2062721" y="235386"/>
                </a:lnTo>
                <a:lnTo>
                  <a:pt x="2061133" y="241282"/>
                </a:lnTo>
                <a:lnTo>
                  <a:pt x="2060452" y="244230"/>
                </a:lnTo>
                <a:lnTo>
                  <a:pt x="2060225" y="247178"/>
                </a:lnTo>
                <a:lnTo>
                  <a:pt x="2060225" y="249899"/>
                </a:lnTo>
                <a:lnTo>
                  <a:pt x="2060679" y="252620"/>
                </a:lnTo>
                <a:lnTo>
                  <a:pt x="2061360" y="255114"/>
                </a:lnTo>
                <a:lnTo>
                  <a:pt x="2062267" y="257382"/>
                </a:lnTo>
                <a:lnTo>
                  <a:pt x="2063175" y="259650"/>
                </a:lnTo>
                <a:lnTo>
                  <a:pt x="2064763" y="261690"/>
                </a:lnTo>
                <a:lnTo>
                  <a:pt x="2074972" y="275296"/>
                </a:lnTo>
                <a:lnTo>
                  <a:pt x="2081551" y="283913"/>
                </a:lnTo>
                <a:lnTo>
                  <a:pt x="2087223" y="291850"/>
                </a:lnTo>
                <a:lnTo>
                  <a:pt x="2089265" y="295251"/>
                </a:lnTo>
                <a:lnTo>
                  <a:pt x="2091080" y="298652"/>
                </a:lnTo>
                <a:lnTo>
                  <a:pt x="2092215" y="301827"/>
                </a:lnTo>
                <a:lnTo>
                  <a:pt x="2092442" y="303188"/>
                </a:lnTo>
                <a:lnTo>
                  <a:pt x="2092668" y="304548"/>
                </a:lnTo>
                <a:lnTo>
                  <a:pt x="2092668" y="305909"/>
                </a:lnTo>
                <a:lnTo>
                  <a:pt x="2092442" y="307043"/>
                </a:lnTo>
                <a:lnTo>
                  <a:pt x="2091988" y="308176"/>
                </a:lnTo>
                <a:lnTo>
                  <a:pt x="2091534" y="309310"/>
                </a:lnTo>
                <a:lnTo>
                  <a:pt x="2090853" y="310217"/>
                </a:lnTo>
                <a:lnTo>
                  <a:pt x="2089492" y="310897"/>
                </a:lnTo>
                <a:lnTo>
                  <a:pt x="2088358" y="311578"/>
                </a:lnTo>
                <a:lnTo>
                  <a:pt x="2086770" y="312258"/>
                </a:lnTo>
                <a:lnTo>
                  <a:pt x="2079963" y="313845"/>
                </a:lnTo>
                <a:lnTo>
                  <a:pt x="2073611" y="315886"/>
                </a:lnTo>
                <a:lnTo>
                  <a:pt x="2068620" y="317927"/>
                </a:lnTo>
                <a:lnTo>
                  <a:pt x="2066805" y="318834"/>
                </a:lnTo>
                <a:lnTo>
                  <a:pt x="2065670" y="319968"/>
                </a:lnTo>
                <a:lnTo>
                  <a:pt x="2063175" y="322462"/>
                </a:lnTo>
                <a:lnTo>
                  <a:pt x="2060452" y="326317"/>
                </a:lnTo>
                <a:lnTo>
                  <a:pt x="2059091" y="328585"/>
                </a:lnTo>
                <a:lnTo>
                  <a:pt x="2057730" y="330852"/>
                </a:lnTo>
                <a:lnTo>
                  <a:pt x="2057049" y="332667"/>
                </a:lnTo>
                <a:lnTo>
                  <a:pt x="2056368" y="334707"/>
                </a:lnTo>
                <a:lnTo>
                  <a:pt x="2055915" y="338789"/>
                </a:lnTo>
                <a:lnTo>
                  <a:pt x="2055007" y="342871"/>
                </a:lnTo>
                <a:lnTo>
                  <a:pt x="2054326" y="344912"/>
                </a:lnTo>
                <a:lnTo>
                  <a:pt x="2053646" y="346726"/>
                </a:lnTo>
                <a:lnTo>
                  <a:pt x="2052511" y="348086"/>
                </a:lnTo>
                <a:lnTo>
                  <a:pt x="2051150" y="349220"/>
                </a:lnTo>
                <a:lnTo>
                  <a:pt x="2048201" y="351034"/>
                </a:lnTo>
                <a:lnTo>
                  <a:pt x="2047066" y="352168"/>
                </a:lnTo>
                <a:lnTo>
                  <a:pt x="2046159" y="353075"/>
                </a:lnTo>
                <a:lnTo>
                  <a:pt x="2045705" y="353982"/>
                </a:lnTo>
                <a:lnTo>
                  <a:pt x="2045705" y="355116"/>
                </a:lnTo>
                <a:lnTo>
                  <a:pt x="2045932" y="356023"/>
                </a:lnTo>
                <a:lnTo>
                  <a:pt x="2046840" y="356930"/>
                </a:lnTo>
                <a:lnTo>
                  <a:pt x="2049108" y="358971"/>
                </a:lnTo>
                <a:lnTo>
                  <a:pt x="2050696" y="360331"/>
                </a:lnTo>
                <a:lnTo>
                  <a:pt x="2051831" y="361465"/>
                </a:lnTo>
                <a:lnTo>
                  <a:pt x="2052738" y="363053"/>
                </a:lnTo>
                <a:lnTo>
                  <a:pt x="2053419" y="364413"/>
                </a:lnTo>
                <a:lnTo>
                  <a:pt x="2053873" y="366000"/>
                </a:lnTo>
                <a:lnTo>
                  <a:pt x="2053646" y="367588"/>
                </a:lnTo>
                <a:lnTo>
                  <a:pt x="2052511" y="370762"/>
                </a:lnTo>
                <a:lnTo>
                  <a:pt x="2052058" y="372576"/>
                </a:lnTo>
                <a:lnTo>
                  <a:pt x="2052058" y="374844"/>
                </a:lnTo>
                <a:lnTo>
                  <a:pt x="2052058" y="377112"/>
                </a:lnTo>
                <a:lnTo>
                  <a:pt x="2052511" y="379606"/>
                </a:lnTo>
                <a:lnTo>
                  <a:pt x="2053646" y="382327"/>
                </a:lnTo>
                <a:lnTo>
                  <a:pt x="2054780" y="385048"/>
                </a:lnTo>
                <a:lnTo>
                  <a:pt x="2055461" y="386862"/>
                </a:lnTo>
                <a:lnTo>
                  <a:pt x="2056141" y="388450"/>
                </a:lnTo>
                <a:lnTo>
                  <a:pt x="2056368" y="390717"/>
                </a:lnTo>
                <a:lnTo>
                  <a:pt x="2056368" y="392985"/>
                </a:lnTo>
                <a:lnTo>
                  <a:pt x="2055915" y="395479"/>
                </a:lnTo>
                <a:lnTo>
                  <a:pt x="2055234" y="397747"/>
                </a:lnTo>
                <a:lnTo>
                  <a:pt x="2054780" y="400241"/>
                </a:lnTo>
                <a:lnTo>
                  <a:pt x="2053873" y="402736"/>
                </a:lnTo>
                <a:lnTo>
                  <a:pt x="2052511" y="405230"/>
                </a:lnTo>
                <a:lnTo>
                  <a:pt x="2051377" y="407498"/>
                </a:lnTo>
                <a:lnTo>
                  <a:pt x="2049789" y="409312"/>
                </a:lnTo>
                <a:lnTo>
                  <a:pt x="2048428" y="411353"/>
                </a:lnTo>
                <a:lnTo>
                  <a:pt x="2046386" y="412940"/>
                </a:lnTo>
                <a:lnTo>
                  <a:pt x="2044344" y="414074"/>
                </a:lnTo>
                <a:lnTo>
                  <a:pt x="2042529" y="414981"/>
                </a:lnTo>
                <a:lnTo>
                  <a:pt x="2040033" y="415661"/>
                </a:lnTo>
                <a:lnTo>
                  <a:pt x="2034815" y="416115"/>
                </a:lnTo>
                <a:lnTo>
                  <a:pt x="2028690" y="416115"/>
                </a:lnTo>
                <a:lnTo>
                  <a:pt x="2022337" y="416115"/>
                </a:lnTo>
                <a:lnTo>
                  <a:pt x="2015531" y="416115"/>
                </a:lnTo>
                <a:lnTo>
                  <a:pt x="2009178" y="415661"/>
                </a:lnTo>
                <a:lnTo>
                  <a:pt x="2003280" y="414981"/>
                </a:lnTo>
                <a:lnTo>
                  <a:pt x="1998061" y="414300"/>
                </a:lnTo>
                <a:lnTo>
                  <a:pt x="1994204" y="413620"/>
                </a:lnTo>
                <a:lnTo>
                  <a:pt x="1991255" y="412940"/>
                </a:lnTo>
                <a:lnTo>
                  <a:pt x="1988079" y="412033"/>
                </a:lnTo>
                <a:lnTo>
                  <a:pt x="1985130" y="411806"/>
                </a:lnTo>
                <a:lnTo>
                  <a:pt x="1981953" y="412033"/>
                </a:lnTo>
                <a:lnTo>
                  <a:pt x="1980592" y="412260"/>
                </a:lnTo>
                <a:lnTo>
                  <a:pt x="1979231" y="412940"/>
                </a:lnTo>
                <a:lnTo>
                  <a:pt x="1977643" y="413620"/>
                </a:lnTo>
                <a:lnTo>
                  <a:pt x="1976508" y="414300"/>
                </a:lnTo>
                <a:lnTo>
                  <a:pt x="1975147" y="415434"/>
                </a:lnTo>
                <a:lnTo>
                  <a:pt x="1974013" y="416341"/>
                </a:lnTo>
                <a:lnTo>
                  <a:pt x="1972651" y="417929"/>
                </a:lnTo>
                <a:lnTo>
                  <a:pt x="1971744" y="419289"/>
                </a:lnTo>
                <a:lnTo>
                  <a:pt x="1969702" y="422917"/>
                </a:lnTo>
                <a:lnTo>
                  <a:pt x="1968341" y="426999"/>
                </a:lnTo>
                <a:lnTo>
                  <a:pt x="1965391" y="434936"/>
                </a:lnTo>
                <a:lnTo>
                  <a:pt x="1963803" y="438564"/>
                </a:lnTo>
                <a:lnTo>
                  <a:pt x="1962215" y="442192"/>
                </a:lnTo>
                <a:lnTo>
                  <a:pt x="1960627" y="444686"/>
                </a:lnTo>
                <a:lnTo>
                  <a:pt x="1959493" y="445593"/>
                </a:lnTo>
                <a:lnTo>
                  <a:pt x="1958585" y="446274"/>
                </a:lnTo>
                <a:lnTo>
                  <a:pt x="1948603" y="452850"/>
                </a:lnTo>
                <a:lnTo>
                  <a:pt x="1944292" y="456024"/>
                </a:lnTo>
                <a:lnTo>
                  <a:pt x="1942704" y="457158"/>
                </a:lnTo>
                <a:lnTo>
                  <a:pt x="1942023" y="458519"/>
                </a:lnTo>
                <a:lnTo>
                  <a:pt x="1941796" y="459653"/>
                </a:lnTo>
                <a:lnTo>
                  <a:pt x="1942023" y="462147"/>
                </a:lnTo>
                <a:lnTo>
                  <a:pt x="1942477" y="464868"/>
                </a:lnTo>
                <a:lnTo>
                  <a:pt x="1943384" y="468496"/>
                </a:lnTo>
                <a:lnTo>
                  <a:pt x="1944519" y="472125"/>
                </a:lnTo>
                <a:lnTo>
                  <a:pt x="1945653" y="475526"/>
                </a:lnTo>
                <a:lnTo>
                  <a:pt x="1947241" y="479154"/>
                </a:lnTo>
                <a:lnTo>
                  <a:pt x="1948603" y="481875"/>
                </a:lnTo>
                <a:lnTo>
                  <a:pt x="1952913" y="488678"/>
                </a:lnTo>
                <a:lnTo>
                  <a:pt x="1953140" y="489585"/>
                </a:lnTo>
                <a:lnTo>
                  <a:pt x="1953367" y="490492"/>
                </a:lnTo>
                <a:lnTo>
                  <a:pt x="1953367" y="491626"/>
                </a:lnTo>
                <a:lnTo>
                  <a:pt x="1953140" y="493440"/>
                </a:lnTo>
                <a:lnTo>
                  <a:pt x="1952459" y="495254"/>
                </a:lnTo>
                <a:lnTo>
                  <a:pt x="1950871" y="497522"/>
                </a:lnTo>
                <a:lnTo>
                  <a:pt x="1948603" y="499789"/>
                </a:lnTo>
                <a:lnTo>
                  <a:pt x="1946334" y="502057"/>
                </a:lnTo>
                <a:lnTo>
                  <a:pt x="1944519" y="503418"/>
                </a:lnTo>
                <a:lnTo>
                  <a:pt x="1943158" y="504098"/>
                </a:lnTo>
                <a:lnTo>
                  <a:pt x="1942250" y="504778"/>
                </a:lnTo>
                <a:lnTo>
                  <a:pt x="1942023" y="505458"/>
                </a:lnTo>
                <a:lnTo>
                  <a:pt x="1942023" y="505912"/>
                </a:lnTo>
                <a:lnTo>
                  <a:pt x="1942023" y="507272"/>
                </a:lnTo>
                <a:lnTo>
                  <a:pt x="1942250" y="509994"/>
                </a:lnTo>
                <a:lnTo>
                  <a:pt x="1943158" y="513849"/>
                </a:lnTo>
                <a:lnTo>
                  <a:pt x="1943611" y="517023"/>
                </a:lnTo>
                <a:lnTo>
                  <a:pt x="1943838" y="521332"/>
                </a:lnTo>
                <a:lnTo>
                  <a:pt x="1944519" y="532896"/>
                </a:lnTo>
                <a:lnTo>
                  <a:pt x="1944746" y="547182"/>
                </a:lnTo>
                <a:lnTo>
                  <a:pt x="1944519" y="563282"/>
                </a:lnTo>
                <a:lnTo>
                  <a:pt x="1944292" y="594575"/>
                </a:lnTo>
                <a:lnTo>
                  <a:pt x="1943838" y="615664"/>
                </a:lnTo>
                <a:lnTo>
                  <a:pt x="1943611" y="622694"/>
                </a:lnTo>
                <a:lnTo>
                  <a:pt x="1943384" y="631537"/>
                </a:lnTo>
                <a:lnTo>
                  <a:pt x="1942477" y="652173"/>
                </a:lnTo>
                <a:lnTo>
                  <a:pt x="1941569" y="672808"/>
                </a:lnTo>
                <a:lnTo>
                  <a:pt x="1941116" y="681652"/>
                </a:lnTo>
                <a:lnTo>
                  <a:pt x="1940889" y="688681"/>
                </a:lnTo>
                <a:lnTo>
                  <a:pt x="1941116" y="694123"/>
                </a:lnTo>
                <a:lnTo>
                  <a:pt x="1941796" y="697752"/>
                </a:lnTo>
                <a:lnTo>
                  <a:pt x="1942250" y="699339"/>
                </a:lnTo>
                <a:lnTo>
                  <a:pt x="1942704" y="700473"/>
                </a:lnTo>
                <a:lnTo>
                  <a:pt x="1943384" y="701607"/>
                </a:lnTo>
                <a:lnTo>
                  <a:pt x="1944292" y="702287"/>
                </a:lnTo>
                <a:lnTo>
                  <a:pt x="1944973" y="702967"/>
                </a:lnTo>
                <a:lnTo>
                  <a:pt x="1945880" y="703421"/>
                </a:lnTo>
                <a:lnTo>
                  <a:pt x="1948376" y="704328"/>
                </a:lnTo>
                <a:lnTo>
                  <a:pt x="1955182" y="705462"/>
                </a:lnTo>
                <a:lnTo>
                  <a:pt x="1962442" y="707276"/>
                </a:lnTo>
                <a:lnTo>
                  <a:pt x="1969475" y="709090"/>
                </a:lnTo>
                <a:lnTo>
                  <a:pt x="1976281" y="711811"/>
                </a:lnTo>
                <a:lnTo>
                  <a:pt x="1982861" y="715212"/>
                </a:lnTo>
                <a:lnTo>
                  <a:pt x="1986264" y="717026"/>
                </a:lnTo>
                <a:lnTo>
                  <a:pt x="1990348" y="718840"/>
                </a:lnTo>
                <a:lnTo>
                  <a:pt x="1994658" y="720655"/>
                </a:lnTo>
                <a:lnTo>
                  <a:pt x="1999196" y="722015"/>
                </a:lnTo>
                <a:lnTo>
                  <a:pt x="2003960" y="723149"/>
                </a:lnTo>
                <a:lnTo>
                  <a:pt x="2009178" y="723829"/>
                </a:lnTo>
                <a:lnTo>
                  <a:pt x="2014396" y="724056"/>
                </a:lnTo>
                <a:lnTo>
                  <a:pt x="2017119" y="723829"/>
                </a:lnTo>
                <a:lnTo>
                  <a:pt x="2019841" y="723602"/>
                </a:lnTo>
                <a:lnTo>
                  <a:pt x="2031412" y="721562"/>
                </a:lnTo>
                <a:lnTo>
                  <a:pt x="2037538" y="720881"/>
                </a:lnTo>
                <a:lnTo>
                  <a:pt x="2043210" y="720201"/>
                </a:lnTo>
                <a:lnTo>
                  <a:pt x="2048201" y="720201"/>
                </a:lnTo>
                <a:lnTo>
                  <a:pt x="2050470" y="720428"/>
                </a:lnTo>
                <a:lnTo>
                  <a:pt x="2052285" y="720655"/>
                </a:lnTo>
                <a:lnTo>
                  <a:pt x="2054100" y="721108"/>
                </a:lnTo>
                <a:lnTo>
                  <a:pt x="2055461" y="721788"/>
                </a:lnTo>
                <a:lnTo>
                  <a:pt x="2056822" y="722922"/>
                </a:lnTo>
                <a:lnTo>
                  <a:pt x="2057503" y="724283"/>
                </a:lnTo>
                <a:lnTo>
                  <a:pt x="2057956" y="725643"/>
                </a:lnTo>
                <a:lnTo>
                  <a:pt x="2059318" y="726550"/>
                </a:lnTo>
                <a:lnTo>
                  <a:pt x="2060452" y="727457"/>
                </a:lnTo>
                <a:lnTo>
                  <a:pt x="2062267" y="728364"/>
                </a:lnTo>
                <a:lnTo>
                  <a:pt x="2064309" y="728818"/>
                </a:lnTo>
                <a:lnTo>
                  <a:pt x="2066124" y="729271"/>
                </a:lnTo>
                <a:lnTo>
                  <a:pt x="2068620" y="729271"/>
                </a:lnTo>
                <a:lnTo>
                  <a:pt x="2071115" y="729498"/>
                </a:lnTo>
                <a:lnTo>
                  <a:pt x="2077014" y="729271"/>
                </a:lnTo>
                <a:lnTo>
                  <a:pt x="2082913" y="728591"/>
                </a:lnTo>
                <a:lnTo>
                  <a:pt x="2089038" y="727457"/>
                </a:lnTo>
                <a:lnTo>
                  <a:pt x="2094937" y="726324"/>
                </a:lnTo>
                <a:lnTo>
                  <a:pt x="2108323" y="723376"/>
                </a:lnTo>
                <a:lnTo>
                  <a:pt x="2115356" y="721788"/>
                </a:lnTo>
                <a:lnTo>
                  <a:pt x="2122389" y="720655"/>
                </a:lnTo>
                <a:lnTo>
                  <a:pt x="2125565" y="720428"/>
                </a:lnTo>
                <a:lnTo>
                  <a:pt x="2128742" y="720201"/>
                </a:lnTo>
                <a:lnTo>
                  <a:pt x="2131464" y="720201"/>
                </a:lnTo>
                <a:lnTo>
                  <a:pt x="2134186" y="720201"/>
                </a:lnTo>
                <a:lnTo>
                  <a:pt x="2136682" y="720655"/>
                </a:lnTo>
                <a:lnTo>
                  <a:pt x="2138724" y="721335"/>
                </a:lnTo>
                <a:lnTo>
                  <a:pt x="2140312" y="722242"/>
                </a:lnTo>
                <a:lnTo>
                  <a:pt x="2141673" y="723829"/>
                </a:lnTo>
                <a:lnTo>
                  <a:pt x="2143715" y="726777"/>
                </a:lnTo>
                <a:lnTo>
                  <a:pt x="2146211" y="729952"/>
                </a:lnTo>
                <a:lnTo>
                  <a:pt x="2148480" y="732673"/>
                </a:lnTo>
                <a:lnTo>
                  <a:pt x="2150068" y="734033"/>
                </a:lnTo>
                <a:lnTo>
                  <a:pt x="2151883" y="734940"/>
                </a:lnTo>
                <a:lnTo>
                  <a:pt x="2153244" y="735621"/>
                </a:lnTo>
                <a:lnTo>
                  <a:pt x="2155286" y="736528"/>
                </a:lnTo>
                <a:lnTo>
                  <a:pt x="2157101" y="736981"/>
                </a:lnTo>
                <a:lnTo>
                  <a:pt x="2159370" y="737208"/>
                </a:lnTo>
                <a:lnTo>
                  <a:pt x="2161412" y="736981"/>
                </a:lnTo>
                <a:lnTo>
                  <a:pt x="2163680" y="736528"/>
                </a:lnTo>
                <a:lnTo>
                  <a:pt x="2166403" y="736074"/>
                </a:lnTo>
                <a:lnTo>
                  <a:pt x="2169125" y="734714"/>
                </a:lnTo>
                <a:lnTo>
                  <a:pt x="2184326" y="727684"/>
                </a:lnTo>
                <a:lnTo>
                  <a:pt x="2188637" y="726324"/>
                </a:lnTo>
                <a:lnTo>
                  <a:pt x="2192493" y="724963"/>
                </a:lnTo>
                <a:lnTo>
                  <a:pt x="2194762" y="724736"/>
                </a:lnTo>
                <a:lnTo>
                  <a:pt x="2197258" y="724736"/>
                </a:lnTo>
                <a:lnTo>
                  <a:pt x="2199980" y="724963"/>
                </a:lnTo>
                <a:lnTo>
                  <a:pt x="2202703" y="725416"/>
                </a:lnTo>
                <a:lnTo>
                  <a:pt x="2203269" y="725501"/>
                </a:lnTo>
                <a:lnTo>
                  <a:pt x="2203274" y="725493"/>
                </a:lnTo>
                <a:lnTo>
                  <a:pt x="2204178" y="723905"/>
                </a:lnTo>
                <a:lnTo>
                  <a:pt x="2205761" y="722316"/>
                </a:lnTo>
                <a:lnTo>
                  <a:pt x="2207117" y="721182"/>
                </a:lnTo>
                <a:lnTo>
                  <a:pt x="2208926" y="719821"/>
                </a:lnTo>
                <a:lnTo>
                  <a:pt x="2210961" y="718687"/>
                </a:lnTo>
                <a:lnTo>
                  <a:pt x="2212770" y="718006"/>
                </a:lnTo>
                <a:lnTo>
                  <a:pt x="2215030" y="716872"/>
                </a:lnTo>
                <a:lnTo>
                  <a:pt x="2220230" y="715511"/>
                </a:lnTo>
                <a:lnTo>
                  <a:pt x="2225883" y="714376"/>
                </a:lnTo>
                <a:lnTo>
                  <a:pt x="2232665" y="713469"/>
                </a:lnTo>
                <a:lnTo>
                  <a:pt x="2239222" y="712561"/>
                </a:lnTo>
                <a:lnTo>
                  <a:pt x="2245778" y="711881"/>
                </a:lnTo>
                <a:lnTo>
                  <a:pt x="2251430" y="711427"/>
                </a:lnTo>
                <a:lnTo>
                  <a:pt x="2257083" y="711200"/>
                </a:lnTo>
                <a:lnTo>
                  <a:pt x="2262057" y="711200"/>
                </a:lnTo>
                <a:lnTo>
                  <a:pt x="2266804" y="711427"/>
                </a:lnTo>
                <a:lnTo>
                  <a:pt x="2271100" y="711881"/>
                </a:lnTo>
                <a:lnTo>
                  <a:pt x="2275170" y="712561"/>
                </a:lnTo>
                <a:lnTo>
                  <a:pt x="2276646" y="712747"/>
                </a:lnTo>
                <a:lnTo>
                  <a:pt x="2276020" y="705380"/>
                </a:lnTo>
                <a:lnTo>
                  <a:pt x="2275340" y="693817"/>
                </a:lnTo>
                <a:lnTo>
                  <a:pt x="2275114" y="682027"/>
                </a:lnTo>
                <a:lnTo>
                  <a:pt x="2274887" y="670010"/>
                </a:lnTo>
                <a:lnTo>
                  <a:pt x="2275114" y="646204"/>
                </a:lnTo>
                <a:lnTo>
                  <a:pt x="2275567" y="623984"/>
                </a:lnTo>
                <a:lnTo>
                  <a:pt x="2275793" y="604712"/>
                </a:lnTo>
                <a:lnTo>
                  <a:pt x="2276020" y="589975"/>
                </a:lnTo>
                <a:lnTo>
                  <a:pt x="2276247" y="583853"/>
                </a:lnTo>
                <a:lnTo>
                  <a:pt x="2276926" y="577278"/>
                </a:lnTo>
                <a:lnTo>
                  <a:pt x="2277606" y="570476"/>
                </a:lnTo>
                <a:lnTo>
                  <a:pt x="2278739" y="563448"/>
                </a:lnTo>
                <a:lnTo>
                  <a:pt x="2280099" y="556646"/>
                </a:lnTo>
                <a:lnTo>
                  <a:pt x="2281459" y="549617"/>
                </a:lnTo>
                <a:lnTo>
                  <a:pt x="2283271" y="542589"/>
                </a:lnTo>
                <a:lnTo>
                  <a:pt x="2285084" y="536013"/>
                </a:lnTo>
                <a:lnTo>
                  <a:pt x="2288483" y="523543"/>
                </a:lnTo>
                <a:lnTo>
                  <a:pt x="2291882" y="513341"/>
                </a:lnTo>
                <a:lnTo>
                  <a:pt x="2293468" y="509259"/>
                </a:lnTo>
                <a:lnTo>
                  <a:pt x="2294828" y="506085"/>
                </a:lnTo>
                <a:lnTo>
                  <a:pt x="2296188" y="503591"/>
                </a:lnTo>
                <a:lnTo>
                  <a:pt x="2297094" y="502231"/>
                </a:lnTo>
                <a:lnTo>
                  <a:pt x="2299360" y="500190"/>
                </a:lnTo>
                <a:lnTo>
                  <a:pt x="2302533" y="498150"/>
                </a:lnTo>
                <a:lnTo>
                  <a:pt x="2306385" y="495656"/>
                </a:lnTo>
                <a:lnTo>
                  <a:pt x="2310464" y="493162"/>
                </a:lnTo>
                <a:lnTo>
                  <a:pt x="2315222" y="490668"/>
                </a:lnTo>
                <a:lnTo>
                  <a:pt x="2319981" y="488627"/>
                </a:lnTo>
                <a:lnTo>
                  <a:pt x="2324966" y="486813"/>
                </a:lnTo>
                <a:lnTo>
                  <a:pt x="2329498" y="485680"/>
                </a:lnTo>
                <a:lnTo>
                  <a:pt x="2335617" y="484319"/>
                </a:lnTo>
                <a:lnTo>
                  <a:pt x="2344454" y="482505"/>
                </a:lnTo>
                <a:lnTo>
                  <a:pt x="2354878" y="479785"/>
                </a:lnTo>
                <a:lnTo>
                  <a:pt x="2366208" y="476384"/>
                </a:lnTo>
                <a:lnTo>
                  <a:pt x="2377992" y="473209"/>
                </a:lnTo>
                <a:lnTo>
                  <a:pt x="2388869" y="469809"/>
                </a:lnTo>
                <a:lnTo>
                  <a:pt x="2397933" y="466634"/>
                </a:lnTo>
                <a:lnTo>
                  <a:pt x="2401785" y="465047"/>
                </a:lnTo>
                <a:lnTo>
                  <a:pt x="2404731" y="463687"/>
                </a:lnTo>
                <a:lnTo>
                  <a:pt x="2409716" y="461193"/>
                </a:lnTo>
                <a:lnTo>
                  <a:pt x="2413568" y="459379"/>
                </a:lnTo>
                <a:lnTo>
                  <a:pt x="2416741" y="457792"/>
                </a:lnTo>
                <a:lnTo>
                  <a:pt x="2419460" y="456432"/>
                </a:lnTo>
                <a:lnTo>
                  <a:pt x="2420593" y="455751"/>
                </a:lnTo>
                <a:lnTo>
                  <a:pt x="2421499" y="454844"/>
                </a:lnTo>
                <a:lnTo>
                  <a:pt x="2422179" y="453937"/>
                </a:lnTo>
                <a:lnTo>
                  <a:pt x="2422859" y="452577"/>
                </a:lnTo>
                <a:lnTo>
                  <a:pt x="2423312" y="451217"/>
                </a:lnTo>
                <a:lnTo>
                  <a:pt x="2423766" y="449630"/>
                </a:lnTo>
                <a:lnTo>
                  <a:pt x="2424219" y="445548"/>
                </a:lnTo>
                <a:lnTo>
                  <a:pt x="2424899" y="436479"/>
                </a:lnTo>
                <a:lnTo>
                  <a:pt x="2425805" y="428090"/>
                </a:lnTo>
                <a:lnTo>
                  <a:pt x="2426032" y="424236"/>
                </a:lnTo>
                <a:lnTo>
                  <a:pt x="2426032" y="420155"/>
                </a:lnTo>
                <a:lnTo>
                  <a:pt x="2425805" y="416074"/>
                </a:lnTo>
                <a:lnTo>
                  <a:pt x="2424899" y="411993"/>
                </a:lnTo>
                <a:lnTo>
                  <a:pt x="2424672" y="409272"/>
                </a:lnTo>
                <a:lnTo>
                  <a:pt x="2424672" y="404964"/>
                </a:lnTo>
                <a:lnTo>
                  <a:pt x="2424899" y="399296"/>
                </a:lnTo>
                <a:lnTo>
                  <a:pt x="2425125" y="392947"/>
                </a:lnTo>
                <a:lnTo>
                  <a:pt x="2426485" y="377303"/>
                </a:lnTo>
                <a:lnTo>
                  <a:pt x="2428298" y="359845"/>
                </a:lnTo>
                <a:lnTo>
                  <a:pt x="2431923" y="324475"/>
                </a:lnTo>
                <a:lnTo>
                  <a:pt x="2433509" y="309964"/>
                </a:lnTo>
                <a:lnTo>
                  <a:pt x="2434416" y="298855"/>
                </a:lnTo>
                <a:lnTo>
                  <a:pt x="2435096" y="289105"/>
                </a:lnTo>
                <a:lnTo>
                  <a:pt x="2436682" y="277089"/>
                </a:lnTo>
                <a:lnTo>
                  <a:pt x="2438268" y="263938"/>
                </a:lnTo>
                <a:lnTo>
                  <a:pt x="2440081" y="250335"/>
                </a:lnTo>
                <a:lnTo>
                  <a:pt x="2442120" y="237411"/>
                </a:lnTo>
                <a:lnTo>
                  <a:pt x="2444160" y="225621"/>
                </a:lnTo>
                <a:lnTo>
                  <a:pt x="2445746" y="216325"/>
                </a:lnTo>
                <a:lnTo>
                  <a:pt x="2447332" y="209977"/>
                </a:lnTo>
                <a:lnTo>
                  <a:pt x="2448012" y="207256"/>
                </a:lnTo>
                <a:lnTo>
                  <a:pt x="2449372" y="203401"/>
                </a:lnTo>
                <a:lnTo>
                  <a:pt x="2450958" y="199094"/>
                </a:lnTo>
                <a:lnTo>
                  <a:pt x="2453224" y="193652"/>
                </a:lnTo>
                <a:lnTo>
                  <a:pt x="2455943" y="187530"/>
                </a:lnTo>
                <a:lnTo>
                  <a:pt x="2459342" y="180955"/>
                </a:lnTo>
                <a:lnTo>
                  <a:pt x="2463648" y="173927"/>
                </a:lnTo>
                <a:lnTo>
                  <a:pt x="2468406" y="166898"/>
                </a:lnTo>
                <a:lnTo>
                  <a:pt x="2473845" y="159416"/>
                </a:lnTo>
                <a:lnTo>
                  <a:pt x="2476791" y="155562"/>
                </a:lnTo>
                <a:lnTo>
                  <a:pt x="2479963" y="151934"/>
                </a:lnTo>
                <a:lnTo>
                  <a:pt x="2483136" y="148306"/>
                </a:lnTo>
                <a:lnTo>
                  <a:pt x="2486988" y="144452"/>
                </a:lnTo>
                <a:lnTo>
                  <a:pt x="2490614" y="140824"/>
                </a:lnTo>
                <a:lnTo>
                  <a:pt x="2494692" y="136970"/>
                </a:lnTo>
                <a:lnTo>
                  <a:pt x="2498998" y="133569"/>
                </a:lnTo>
                <a:lnTo>
                  <a:pt x="2503303" y="130168"/>
                </a:lnTo>
                <a:lnTo>
                  <a:pt x="2508062" y="126994"/>
                </a:lnTo>
                <a:lnTo>
                  <a:pt x="2513047" y="123593"/>
                </a:lnTo>
                <a:lnTo>
                  <a:pt x="2518033" y="120419"/>
                </a:lnTo>
                <a:lnTo>
                  <a:pt x="2523244" y="117471"/>
                </a:lnTo>
                <a:lnTo>
                  <a:pt x="2529136" y="114750"/>
                </a:lnTo>
                <a:lnTo>
                  <a:pt x="2535028" y="112030"/>
                </a:lnTo>
                <a:lnTo>
                  <a:pt x="2538200" y="111123"/>
                </a:lnTo>
                <a:lnTo>
                  <a:pt x="2541599" y="109989"/>
                </a:lnTo>
                <a:lnTo>
                  <a:pt x="2545905" y="109082"/>
                </a:lnTo>
                <a:lnTo>
                  <a:pt x="2550437" y="108175"/>
                </a:lnTo>
                <a:lnTo>
                  <a:pt x="2559954" y="106815"/>
                </a:lnTo>
                <a:lnTo>
                  <a:pt x="2569925" y="106135"/>
                </a:lnTo>
                <a:lnTo>
                  <a:pt x="2588506" y="104548"/>
                </a:lnTo>
                <a:lnTo>
                  <a:pt x="2595758" y="104094"/>
                </a:lnTo>
                <a:lnTo>
                  <a:pt x="2600970" y="103641"/>
                </a:lnTo>
                <a:lnTo>
                  <a:pt x="2603009" y="103414"/>
                </a:lnTo>
                <a:lnTo>
                  <a:pt x="2606181" y="103187"/>
                </a:lnTo>
                <a:lnTo>
                  <a:pt x="2613886" y="103414"/>
                </a:lnTo>
                <a:lnTo>
                  <a:pt x="2622950" y="104094"/>
                </a:lnTo>
                <a:lnTo>
                  <a:pt x="2633147" y="105228"/>
                </a:lnTo>
                <a:lnTo>
                  <a:pt x="2638359" y="106361"/>
                </a:lnTo>
                <a:lnTo>
                  <a:pt x="2643571" y="107268"/>
                </a:lnTo>
                <a:lnTo>
                  <a:pt x="2648556" y="108629"/>
                </a:lnTo>
                <a:lnTo>
                  <a:pt x="2652862" y="109989"/>
                </a:lnTo>
                <a:lnTo>
                  <a:pt x="2657394" y="111576"/>
                </a:lnTo>
                <a:lnTo>
                  <a:pt x="2661019" y="113163"/>
                </a:lnTo>
                <a:lnTo>
                  <a:pt x="2664418" y="115204"/>
                </a:lnTo>
                <a:lnTo>
                  <a:pt x="2665778" y="116564"/>
                </a:lnTo>
                <a:lnTo>
                  <a:pt x="2667138" y="117471"/>
                </a:lnTo>
                <a:lnTo>
                  <a:pt x="2669177" y="119965"/>
                </a:lnTo>
                <a:lnTo>
                  <a:pt x="2670990" y="122459"/>
                </a:lnTo>
                <a:lnTo>
                  <a:pt x="2672803" y="124953"/>
                </a:lnTo>
                <a:lnTo>
                  <a:pt x="2674389" y="127674"/>
                </a:lnTo>
                <a:lnTo>
                  <a:pt x="2677108" y="133569"/>
                </a:lnTo>
                <a:lnTo>
                  <a:pt x="2679828" y="139464"/>
                </a:lnTo>
                <a:lnTo>
                  <a:pt x="2683000" y="145812"/>
                </a:lnTo>
                <a:lnTo>
                  <a:pt x="2684586" y="148986"/>
                </a:lnTo>
                <a:lnTo>
                  <a:pt x="2686399" y="152161"/>
                </a:lnTo>
                <a:lnTo>
                  <a:pt x="2688438" y="155335"/>
                </a:lnTo>
                <a:lnTo>
                  <a:pt x="2690478" y="158282"/>
                </a:lnTo>
                <a:lnTo>
                  <a:pt x="2692971" y="161683"/>
                </a:lnTo>
                <a:lnTo>
                  <a:pt x="2695916" y="164631"/>
                </a:lnTo>
                <a:lnTo>
                  <a:pt x="2699089" y="167805"/>
                </a:lnTo>
                <a:lnTo>
                  <a:pt x="2701808" y="171206"/>
                </a:lnTo>
                <a:lnTo>
                  <a:pt x="2704527" y="175287"/>
                </a:lnTo>
                <a:lnTo>
                  <a:pt x="2707247" y="179141"/>
                </a:lnTo>
                <a:lnTo>
                  <a:pt x="2709739" y="183449"/>
                </a:lnTo>
                <a:lnTo>
                  <a:pt x="2712232" y="187984"/>
                </a:lnTo>
                <a:lnTo>
                  <a:pt x="2714271" y="192292"/>
                </a:lnTo>
                <a:lnTo>
                  <a:pt x="2716311" y="196826"/>
                </a:lnTo>
                <a:lnTo>
                  <a:pt x="2720163" y="205442"/>
                </a:lnTo>
                <a:lnTo>
                  <a:pt x="2723109" y="213378"/>
                </a:lnTo>
                <a:lnTo>
                  <a:pt x="2724922" y="220406"/>
                </a:lnTo>
                <a:lnTo>
                  <a:pt x="2726281" y="225848"/>
                </a:lnTo>
                <a:lnTo>
                  <a:pt x="2726961" y="230836"/>
                </a:lnTo>
                <a:lnTo>
                  <a:pt x="2727414" y="236504"/>
                </a:lnTo>
                <a:lnTo>
                  <a:pt x="2728321" y="249201"/>
                </a:lnTo>
                <a:lnTo>
                  <a:pt x="2729000" y="261444"/>
                </a:lnTo>
                <a:lnTo>
                  <a:pt x="2729454" y="267113"/>
                </a:lnTo>
                <a:lnTo>
                  <a:pt x="2730134" y="272101"/>
                </a:lnTo>
                <a:lnTo>
                  <a:pt x="2731720" y="281623"/>
                </a:lnTo>
                <a:lnTo>
                  <a:pt x="2732626" y="290466"/>
                </a:lnTo>
                <a:lnTo>
                  <a:pt x="2734666" y="305203"/>
                </a:lnTo>
                <a:lnTo>
                  <a:pt x="2734892" y="308151"/>
                </a:lnTo>
                <a:lnTo>
                  <a:pt x="2735119" y="311778"/>
                </a:lnTo>
                <a:lnTo>
                  <a:pt x="2735119" y="316313"/>
                </a:lnTo>
                <a:lnTo>
                  <a:pt x="2734892" y="320847"/>
                </a:lnTo>
                <a:lnTo>
                  <a:pt x="2734212" y="325382"/>
                </a:lnTo>
                <a:lnTo>
                  <a:pt x="2733533" y="329917"/>
                </a:lnTo>
                <a:lnTo>
                  <a:pt x="2732173" y="334224"/>
                </a:lnTo>
                <a:lnTo>
                  <a:pt x="2731493" y="336038"/>
                </a:lnTo>
                <a:lnTo>
                  <a:pt x="2730360" y="337852"/>
                </a:lnTo>
                <a:lnTo>
                  <a:pt x="2726281" y="345561"/>
                </a:lnTo>
                <a:lnTo>
                  <a:pt x="2724015" y="349869"/>
                </a:lnTo>
                <a:lnTo>
                  <a:pt x="2721749" y="354177"/>
                </a:lnTo>
                <a:lnTo>
                  <a:pt x="2719710" y="358938"/>
                </a:lnTo>
                <a:lnTo>
                  <a:pt x="2718124" y="363699"/>
                </a:lnTo>
                <a:lnTo>
                  <a:pt x="2716764" y="368234"/>
                </a:lnTo>
                <a:lnTo>
                  <a:pt x="2716084" y="372542"/>
                </a:lnTo>
                <a:lnTo>
                  <a:pt x="2715178" y="382291"/>
                </a:lnTo>
                <a:lnTo>
                  <a:pt x="2713818" y="393174"/>
                </a:lnTo>
                <a:lnTo>
                  <a:pt x="2713591" y="398389"/>
                </a:lnTo>
                <a:lnTo>
                  <a:pt x="2713365" y="403377"/>
                </a:lnTo>
                <a:lnTo>
                  <a:pt x="2713591" y="407231"/>
                </a:lnTo>
                <a:lnTo>
                  <a:pt x="2713818" y="408818"/>
                </a:lnTo>
                <a:lnTo>
                  <a:pt x="2714045" y="409952"/>
                </a:lnTo>
                <a:lnTo>
                  <a:pt x="2714271" y="411312"/>
                </a:lnTo>
                <a:lnTo>
                  <a:pt x="2714498" y="412673"/>
                </a:lnTo>
                <a:lnTo>
                  <a:pt x="2714271" y="416074"/>
                </a:lnTo>
                <a:lnTo>
                  <a:pt x="2713591" y="419475"/>
                </a:lnTo>
                <a:lnTo>
                  <a:pt x="2712685" y="423102"/>
                </a:lnTo>
                <a:lnTo>
                  <a:pt x="2711099" y="426730"/>
                </a:lnTo>
                <a:lnTo>
                  <a:pt x="2709059" y="430131"/>
                </a:lnTo>
                <a:lnTo>
                  <a:pt x="2707247" y="432852"/>
                </a:lnTo>
                <a:lnTo>
                  <a:pt x="2705887" y="433759"/>
                </a:lnTo>
                <a:lnTo>
                  <a:pt x="2704981" y="434892"/>
                </a:lnTo>
                <a:lnTo>
                  <a:pt x="2703394" y="435346"/>
                </a:lnTo>
                <a:lnTo>
                  <a:pt x="2701581" y="436026"/>
                </a:lnTo>
                <a:lnTo>
                  <a:pt x="2699089" y="436253"/>
                </a:lnTo>
                <a:lnTo>
                  <a:pt x="2696596" y="436706"/>
                </a:lnTo>
                <a:lnTo>
                  <a:pt x="2690251" y="437160"/>
                </a:lnTo>
                <a:lnTo>
                  <a:pt x="2683680" y="437386"/>
                </a:lnTo>
                <a:lnTo>
                  <a:pt x="2672350" y="437160"/>
                </a:lnTo>
                <a:lnTo>
                  <a:pt x="2667364" y="436706"/>
                </a:lnTo>
                <a:lnTo>
                  <a:pt x="2665325" y="437613"/>
                </a:lnTo>
                <a:lnTo>
                  <a:pt x="2663285" y="438520"/>
                </a:lnTo>
                <a:lnTo>
                  <a:pt x="2661019" y="440107"/>
                </a:lnTo>
                <a:lnTo>
                  <a:pt x="2658753" y="441694"/>
                </a:lnTo>
                <a:lnTo>
                  <a:pt x="2657847" y="443054"/>
                </a:lnTo>
                <a:lnTo>
                  <a:pt x="2656941" y="443961"/>
                </a:lnTo>
                <a:lnTo>
                  <a:pt x="2656034" y="445548"/>
                </a:lnTo>
                <a:lnTo>
                  <a:pt x="2655354" y="446909"/>
                </a:lnTo>
                <a:lnTo>
                  <a:pt x="2655128" y="448496"/>
                </a:lnTo>
                <a:lnTo>
                  <a:pt x="2654901" y="450083"/>
                </a:lnTo>
                <a:lnTo>
                  <a:pt x="2655128" y="456432"/>
                </a:lnTo>
                <a:lnTo>
                  <a:pt x="2655354" y="459152"/>
                </a:lnTo>
                <a:lnTo>
                  <a:pt x="2655808" y="461646"/>
                </a:lnTo>
                <a:lnTo>
                  <a:pt x="2656714" y="463687"/>
                </a:lnTo>
                <a:lnTo>
                  <a:pt x="2657620" y="465274"/>
                </a:lnTo>
                <a:lnTo>
                  <a:pt x="2658527" y="467088"/>
                </a:lnTo>
                <a:lnTo>
                  <a:pt x="2660113" y="468221"/>
                </a:lnTo>
                <a:lnTo>
                  <a:pt x="2663965" y="470715"/>
                </a:lnTo>
                <a:lnTo>
                  <a:pt x="2672350" y="475703"/>
                </a:lnTo>
                <a:lnTo>
                  <a:pt x="2683453" y="482279"/>
                </a:lnTo>
                <a:lnTo>
                  <a:pt x="2696823" y="489534"/>
                </a:lnTo>
                <a:lnTo>
                  <a:pt x="2710872" y="497016"/>
                </a:lnTo>
                <a:lnTo>
                  <a:pt x="2718124" y="500417"/>
                </a:lnTo>
                <a:lnTo>
                  <a:pt x="2724922" y="503818"/>
                </a:lnTo>
                <a:lnTo>
                  <a:pt x="2731720" y="506765"/>
                </a:lnTo>
                <a:lnTo>
                  <a:pt x="2737838" y="509259"/>
                </a:lnTo>
                <a:lnTo>
                  <a:pt x="2743503" y="510847"/>
                </a:lnTo>
                <a:lnTo>
                  <a:pt x="2748488" y="512434"/>
                </a:lnTo>
                <a:lnTo>
                  <a:pt x="2765257" y="515608"/>
                </a:lnTo>
                <a:lnTo>
                  <a:pt x="2772055" y="517422"/>
                </a:lnTo>
                <a:lnTo>
                  <a:pt x="2775001" y="518102"/>
                </a:lnTo>
                <a:lnTo>
                  <a:pt x="2777947" y="519236"/>
                </a:lnTo>
                <a:lnTo>
                  <a:pt x="2780440" y="520369"/>
                </a:lnTo>
                <a:lnTo>
                  <a:pt x="2782932" y="521503"/>
                </a:lnTo>
                <a:lnTo>
                  <a:pt x="2785198" y="522863"/>
                </a:lnTo>
                <a:lnTo>
                  <a:pt x="2787238" y="524677"/>
                </a:lnTo>
                <a:lnTo>
                  <a:pt x="2788803" y="526048"/>
                </a:lnTo>
                <a:lnTo>
                  <a:pt x="2792727" y="527028"/>
                </a:lnTo>
                <a:lnTo>
                  <a:pt x="2797034" y="528389"/>
                </a:lnTo>
                <a:lnTo>
                  <a:pt x="2800888" y="529975"/>
                </a:lnTo>
                <a:lnTo>
                  <a:pt x="2804062" y="531562"/>
                </a:lnTo>
                <a:lnTo>
                  <a:pt x="2807236" y="533829"/>
                </a:lnTo>
                <a:lnTo>
                  <a:pt x="2809956" y="536096"/>
                </a:lnTo>
                <a:lnTo>
                  <a:pt x="2811996" y="538816"/>
                </a:lnTo>
                <a:lnTo>
                  <a:pt x="2814036" y="541763"/>
                </a:lnTo>
                <a:lnTo>
                  <a:pt x="2815623" y="545163"/>
                </a:lnTo>
                <a:lnTo>
                  <a:pt x="2816757" y="548790"/>
                </a:lnTo>
                <a:lnTo>
                  <a:pt x="2817437" y="553097"/>
                </a:lnTo>
                <a:lnTo>
                  <a:pt x="2818117" y="557404"/>
                </a:lnTo>
                <a:lnTo>
                  <a:pt x="2818344" y="562617"/>
                </a:lnTo>
                <a:lnTo>
                  <a:pt x="2818344" y="568058"/>
                </a:lnTo>
                <a:lnTo>
                  <a:pt x="2818570" y="573952"/>
                </a:lnTo>
                <a:lnTo>
                  <a:pt x="2819250" y="580299"/>
                </a:lnTo>
                <a:lnTo>
                  <a:pt x="2820157" y="586872"/>
                </a:lnTo>
                <a:lnTo>
                  <a:pt x="2821517" y="593900"/>
                </a:lnTo>
                <a:lnTo>
                  <a:pt x="2822878" y="601153"/>
                </a:lnTo>
                <a:lnTo>
                  <a:pt x="2824918" y="608407"/>
                </a:lnTo>
                <a:lnTo>
                  <a:pt x="2826823" y="615074"/>
                </a:lnTo>
                <a:lnTo>
                  <a:pt x="2833691" y="630106"/>
                </a:lnTo>
                <a:lnTo>
                  <a:pt x="2838450" y="640536"/>
                </a:lnTo>
                <a:lnTo>
                  <a:pt x="2836258" y="640536"/>
                </a:lnTo>
                <a:lnTo>
                  <a:pt x="2836480" y="641049"/>
                </a:lnTo>
                <a:lnTo>
                  <a:pt x="2840107" y="649663"/>
                </a:lnTo>
                <a:lnTo>
                  <a:pt x="2844641" y="658277"/>
                </a:lnTo>
                <a:lnTo>
                  <a:pt x="2849175" y="667571"/>
                </a:lnTo>
                <a:lnTo>
                  <a:pt x="2854615" y="676412"/>
                </a:lnTo>
                <a:lnTo>
                  <a:pt x="2860510" y="685706"/>
                </a:lnTo>
                <a:lnTo>
                  <a:pt x="2866177" y="694320"/>
                </a:lnTo>
                <a:lnTo>
                  <a:pt x="2872751" y="705200"/>
                </a:lnTo>
                <a:lnTo>
                  <a:pt x="2889074" y="732629"/>
                </a:lnTo>
                <a:lnTo>
                  <a:pt x="2908570" y="764818"/>
                </a:lnTo>
                <a:lnTo>
                  <a:pt x="2928972" y="799727"/>
                </a:lnTo>
                <a:lnTo>
                  <a:pt x="2939627" y="816728"/>
                </a:lnTo>
                <a:lnTo>
                  <a:pt x="2949829" y="833502"/>
                </a:lnTo>
                <a:lnTo>
                  <a:pt x="2960030" y="849143"/>
                </a:lnTo>
                <a:lnTo>
                  <a:pt x="2969551" y="863878"/>
                </a:lnTo>
                <a:lnTo>
                  <a:pt x="2978393" y="876798"/>
                </a:lnTo>
                <a:lnTo>
                  <a:pt x="2986554" y="887906"/>
                </a:lnTo>
                <a:lnTo>
                  <a:pt x="2990181" y="892666"/>
                </a:lnTo>
                <a:lnTo>
                  <a:pt x="2993808" y="896520"/>
                </a:lnTo>
                <a:lnTo>
                  <a:pt x="2996755" y="899920"/>
                </a:lnTo>
                <a:lnTo>
                  <a:pt x="2998859" y="901700"/>
                </a:lnTo>
                <a:lnTo>
                  <a:pt x="3305549" y="901700"/>
                </a:lnTo>
                <a:lnTo>
                  <a:pt x="3306861" y="868001"/>
                </a:lnTo>
                <a:lnTo>
                  <a:pt x="3330654" y="846908"/>
                </a:lnTo>
                <a:lnTo>
                  <a:pt x="3383904" y="800185"/>
                </a:lnTo>
                <a:lnTo>
                  <a:pt x="3413136" y="774555"/>
                </a:lnTo>
                <a:lnTo>
                  <a:pt x="3439421" y="751647"/>
                </a:lnTo>
                <a:lnTo>
                  <a:pt x="3450525" y="742348"/>
                </a:lnTo>
                <a:lnTo>
                  <a:pt x="3459815" y="734863"/>
                </a:lnTo>
                <a:lnTo>
                  <a:pt x="3466387" y="729420"/>
                </a:lnTo>
                <a:lnTo>
                  <a:pt x="3470465" y="726698"/>
                </a:lnTo>
                <a:lnTo>
                  <a:pt x="3471825" y="725791"/>
                </a:lnTo>
                <a:lnTo>
                  <a:pt x="3473638" y="724203"/>
                </a:lnTo>
                <a:lnTo>
                  <a:pt x="3478623" y="720348"/>
                </a:lnTo>
                <a:lnTo>
                  <a:pt x="3484968" y="714224"/>
                </a:lnTo>
                <a:lnTo>
                  <a:pt x="3492445" y="707193"/>
                </a:lnTo>
                <a:lnTo>
                  <a:pt x="3510347" y="689728"/>
                </a:lnTo>
                <a:lnTo>
                  <a:pt x="3530061" y="669996"/>
                </a:lnTo>
                <a:lnTo>
                  <a:pt x="3568130" y="630984"/>
                </a:lnTo>
                <a:lnTo>
                  <a:pt x="3591923" y="606489"/>
                </a:lnTo>
                <a:lnTo>
                  <a:pt x="3594868" y="603540"/>
                </a:lnTo>
                <a:lnTo>
                  <a:pt x="3597588" y="600138"/>
                </a:lnTo>
                <a:lnTo>
                  <a:pt x="3600307" y="596736"/>
                </a:lnTo>
                <a:lnTo>
                  <a:pt x="3603026" y="593561"/>
                </a:lnTo>
                <a:lnTo>
                  <a:pt x="3605518" y="589932"/>
                </a:lnTo>
                <a:lnTo>
                  <a:pt x="3607784" y="586303"/>
                </a:lnTo>
                <a:lnTo>
                  <a:pt x="3609597" y="582901"/>
                </a:lnTo>
                <a:lnTo>
                  <a:pt x="3611637" y="579272"/>
                </a:lnTo>
                <a:lnTo>
                  <a:pt x="3613449" y="575869"/>
                </a:lnTo>
                <a:lnTo>
                  <a:pt x="3614582" y="572467"/>
                </a:lnTo>
                <a:lnTo>
                  <a:pt x="3615942" y="569292"/>
                </a:lnTo>
                <a:lnTo>
                  <a:pt x="3616622" y="565890"/>
                </a:lnTo>
                <a:lnTo>
                  <a:pt x="3617302" y="562941"/>
                </a:lnTo>
                <a:lnTo>
                  <a:pt x="3617528" y="559993"/>
                </a:lnTo>
                <a:lnTo>
                  <a:pt x="3617302" y="557498"/>
                </a:lnTo>
                <a:lnTo>
                  <a:pt x="3616848" y="555003"/>
                </a:lnTo>
                <a:lnTo>
                  <a:pt x="3616395" y="552735"/>
                </a:lnTo>
                <a:lnTo>
                  <a:pt x="3616169" y="550240"/>
                </a:lnTo>
                <a:lnTo>
                  <a:pt x="3616169" y="548425"/>
                </a:lnTo>
                <a:lnTo>
                  <a:pt x="3616395" y="546157"/>
                </a:lnTo>
                <a:lnTo>
                  <a:pt x="3616848" y="543889"/>
                </a:lnTo>
                <a:lnTo>
                  <a:pt x="3617302" y="541621"/>
                </a:lnTo>
                <a:lnTo>
                  <a:pt x="3619114" y="537539"/>
                </a:lnTo>
                <a:lnTo>
                  <a:pt x="3621380" y="533229"/>
                </a:lnTo>
                <a:lnTo>
                  <a:pt x="3623873" y="528693"/>
                </a:lnTo>
                <a:lnTo>
                  <a:pt x="3629311" y="519847"/>
                </a:lnTo>
                <a:lnTo>
                  <a:pt x="3636109" y="507146"/>
                </a:lnTo>
                <a:lnTo>
                  <a:pt x="3645400" y="489908"/>
                </a:lnTo>
                <a:lnTo>
                  <a:pt x="3655370" y="471310"/>
                </a:lnTo>
                <a:lnTo>
                  <a:pt x="3664208" y="454526"/>
                </a:lnTo>
                <a:lnTo>
                  <a:pt x="3666247" y="450897"/>
                </a:lnTo>
                <a:lnTo>
                  <a:pt x="3668286" y="447495"/>
                </a:lnTo>
                <a:lnTo>
                  <a:pt x="3672818" y="440917"/>
                </a:lnTo>
                <a:lnTo>
                  <a:pt x="3677124" y="434794"/>
                </a:lnTo>
                <a:lnTo>
                  <a:pt x="3680976" y="429350"/>
                </a:lnTo>
                <a:lnTo>
                  <a:pt x="3683922" y="424134"/>
                </a:lnTo>
                <a:lnTo>
                  <a:pt x="3685281" y="421865"/>
                </a:lnTo>
                <a:lnTo>
                  <a:pt x="3685961" y="419597"/>
                </a:lnTo>
                <a:lnTo>
                  <a:pt x="3686641" y="417329"/>
                </a:lnTo>
                <a:lnTo>
                  <a:pt x="3686641" y="415515"/>
                </a:lnTo>
                <a:lnTo>
                  <a:pt x="3686414" y="413700"/>
                </a:lnTo>
                <a:lnTo>
                  <a:pt x="3685735" y="411886"/>
                </a:lnTo>
                <a:lnTo>
                  <a:pt x="3683695" y="408257"/>
                </a:lnTo>
                <a:lnTo>
                  <a:pt x="3681882" y="403721"/>
                </a:lnTo>
                <a:lnTo>
                  <a:pt x="3679616" y="398958"/>
                </a:lnTo>
                <a:lnTo>
                  <a:pt x="3678257" y="396463"/>
                </a:lnTo>
                <a:lnTo>
                  <a:pt x="3676671" y="394421"/>
                </a:lnTo>
                <a:lnTo>
                  <a:pt x="3674858" y="392380"/>
                </a:lnTo>
                <a:lnTo>
                  <a:pt x="3672818" y="390339"/>
                </a:lnTo>
                <a:lnTo>
                  <a:pt x="3670552" y="388524"/>
                </a:lnTo>
                <a:lnTo>
                  <a:pt x="3667833" y="387163"/>
                </a:lnTo>
                <a:lnTo>
                  <a:pt x="3664888" y="386256"/>
                </a:lnTo>
                <a:lnTo>
                  <a:pt x="3661715" y="385349"/>
                </a:lnTo>
                <a:lnTo>
                  <a:pt x="3658090" y="384895"/>
                </a:lnTo>
                <a:lnTo>
                  <a:pt x="3653558" y="385122"/>
                </a:lnTo>
                <a:lnTo>
                  <a:pt x="3646986" y="386256"/>
                </a:lnTo>
                <a:lnTo>
                  <a:pt x="3639055" y="387617"/>
                </a:lnTo>
                <a:lnTo>
                  <a:pt x="3620474" y="391700"/>
                </a:lnTo>
                <a:lnTo>
                  <a:pt x="3600533" y="396009"/>
                </a:lnTo>
                <a:lnTo>
                  <a:pt x="3590563" y="398050"/>
                </a:lnTo>
                <a:lnTo>
                  <a:pt x="3581272" y="399638"/>
                </a:lnTo>
                <a:lnTo>
                  <a:pt x="3576740" y="400092"/>
                </a:lnTo>
                <a:lnTo>
                  <a:pt x="3573115" y="400318"/>
                </a:lnTo>
                <a:lnTo>
                  <a:pt x="3569716" y="400092"/>
                </a:lnTo>
                <a:lnTo>
                  <a:pt x="3566770" y="399638"/>
                </a:lnTo>
                <a:lnTo>
                  <a:pt x="3564504" y="398731"/>
                </a:lnTo>
                <a:lnTo>
                  <a:pt x="3562465" y="397824"/>
                </a:lnTo>
                <a:lnTo>
                  <a:pt x="3560878" y="396463"/>
                </a:lnTo>
                <a:lnTo>
                  <a:pt x="3559292" y="395102"/>
                </a:lnTo>
                <a:lnTo>
                  <a:pt x="3558386" y="393287"/>
                </a:lnTo>
                <a:lnTo>
                  <a:pt x="3557706" y="391700"/>
                </a:lnTo>
                <a:lnTo>
                  <a:pt x="3556800" y="389658"/>
                </a:lnTo>
                <a:lnTo>
                  <a:pt x="3556346" y="387390"/>
                </a:lnTo>
                <a:lnTo>
                  <a:pt x="3555667" y="383081"/>
                </a:lnTo>
                <a:lnTo>
                  <a:pt x="3555213" y="378545"/>
                </a:lnTo>
                <a:lnTo>
                  <a:pt x="3554534" y="373555"/>
                </a:lnTo>
                <a:lnTo>
                  <a:pt x="3553854" y="368111"/>
                </a:lnTo>
                <a:lnTo>
                  <a:pt x="3553401" y="361988"/>
                </a:lnTo>
                <a:lnTo>
                  <a:pt x="3552721" y="356317"/>
                </a:lnTo>
                <a:lnTo>
                  <a:pt x="3552268" y="353596"/>
                </a:lnTo>
                <a:lnTo>
                  <a:pt x="3551361" y="350874"/>
                </a:lnTo>
                <a:lnTo>
                  <a:pt x="3550681" y="348379"/>
                </a:lnTo>
                <a:lnTo>
                  <a:pt x="3549775" y="346564"/>
                </a:lnTo>
                <a:lnTo>
                  <a:pt x="3548415" y="344523"/>
                </a:lnTo>
                <a:lnTo>
                  <a:pt x="3547282" y="342709"/>
                </a:lnTo>
                <a:lnTo>
                  <a:pt x="3545470" y="341575"/>
                </a:lnTo>
                <a:lnTo>
                  <a:pt x="3543884" y="340441"/>
                </a:lnTo>
                <a:lnTo>
                  <a:pt x="3542071" y="339533"/>
                </a:lnTo>
                <a:lnTo>
                  <a:pt x="3540484" y="338853"/>
                </a:lnTo>
                <a:lnTo>
                  <a:pt x="3539352" y="337719"/>
                </a:lnTo>
                <a:lnTo>
                  <a:pt x="3538672" y="336585"/>
                </a:lnTo>
                <a:lnTo>
                  <a:pt x="3537992" y="335224"/>
                </a:lnTo>
                <a:lnTo>
                  <a:pt x="3537539" y="334090"/>
                </a:lnTo>
                <a:lnTo>
                  <a:pt x="3537539" y="332502"/>
                </a:lnTo>
                <a:lnTo>
                  <a:pt x="3537539" y="331141"/>
                </a:lnTo>
                <a:lnTo>
                  <a:pt x="3537765" y="328193"/>
                </a:lnTo>
                <a:lnTo>
                  <a:pt x="3538218" y="324791"/>
                </a:lnTo>
                <a:lnTo>
                  <a:pt x="3538898" y="321615"/>
                </a:lnTo>
                <a:lnTo>
                  <a:pt x="3539125" y="318440"/>
                </a:lnTo>
                <a:lnTo>
                  <a:pt x="3539125" y="314811"/>
                </a:lnTo>
                <a:lnTo>
                  <a:pt x="3538672" y="310275"/>
                </a:lnTo>
                <a:lnTo>
                  <a:pt x="3537312" y="299842"/>
                </a:lnTo>
                <a:lnTo>
                  <a:pt x="3536179" y="289635"/>
                </a:lnTo>
                <a:lnTo>
                  <a:pt x="3535499" y="285099"/>
                </a:lnTo>
                <a:lnTo>
                  <a:pt x="3535273" y="281243"/>
                </a:lnTo>
                <a:lnTo>
                  <a:pt x="3535046" y="278748"/>
                </a:lnTo>
                <a:lnTo>
                  <a:pt x="3534593" y="276707"/>
                </a:lnTo>
                <a:lnTo>
                  <a:pt x="3533913" y="275119"/>
                </a:lnTo>
                <a:lnTo>
                  <a:pt x="3532554" y="273758"/>
                </a:lnTo>
                <a:lnTo>
                  <a:pt x="3531421" y="272851"/>
                </a:lnTo>
                <a:lnTo>
                  <a:pt x="3530061" y="271717"/>
                </a:lnTo>
                <a:lnTo>
                  <a:pt x="3528475" y="271263"/>
                </a:lnTo>
                <a:lnTo>
                  <a:pt x="3526889" y="271037"/>
                </a:lnTo>
                <a:lnTo>
                  <a:pt x="3523490" y="270583"/>
                </a:lnTo>
                <a:lnTo>
                  <a:pt x="3519637" y="270583"/>
                </a:lnTo>
                <a:lnTo>
                  <a:pt x="3516238" y="270129"/>
                </a:lnTo>
                <a:lnTo>
                  <a:pt x="3514879" y="269903"/>
                </a:lnTo>
                <a:lnTo>
                  <a:pt x="3513293" y="269222"/>
                </a:lnTo>
                <a:lnTo>
                  <a:pt x="3511027" y="268315"/>
                </a:lnTo>
                <a:lnTo>
                  <a:pt x="3509440" y="267181"/>
                </a:lnTo>
                <a:lnTo>
                  <a:pt x="3507628" y="265820"/>
                </a:lnTo>
                <a:lnTo>
                  <a:pt x="3506721" y="263779"/>
                </a:lnTo>
                <a:lnTo>
                  <a:pt x="3505815" y="261964"/>
                </a:lnTo>
                <a:lnTo>
                  <a:pt x="3505588" y="259469"/>
                </a:lnTo>
                <a:lnTo>
                  <a:pt x="3505815" y="256748"/>
                </a:lnTo>
                <a:lnTo>
                  <a:pt x="3506948" y="253345"/>
                </a:lnTo>
                <a:lnTo>
                  <a:pt x="3508534" y="249717"/>
                </a:lnTo>
                <a:lnTo>
                  <a:pt x="3510800" y="245634"/>
                </a:lnTo>
                <a:lnTo>
                  <a:pt x="3513972" y="240871"/>
                </a:lnTo>
                <a:lnTo>
                  <a:pt x="3518051" y="235654"/>
                </a:lnTo>
                <a:lnTo>
                  <a:pt x="3523036" y="229757"/>
                </a:lnTo>
                <a:lnTo>
                  <a:pt x="3528701" y="223180"/>
                </a:lnTo>
                <a:lnTo>
                  <a:pt x="3535273" y="215922"/>
                </a:lnTo>
                <a:lnTo>
                  <a:pt x="3543204" y="207983"/>
                </a:lnTo>
                <a:lnTo>
                  <a:pt x="3544110" y="207076"/>
                </a:lnTo>
                <a:lnTo>
                  <a:pt x="3544563" y="205942"/>
                </a:lnTo>
                <a:lnTo>
                  <a:pt x="3544790" y="204581"/>
                </a:lnTo>
                <a:lnTo>
                  <a:pt x="3545016" y="203220"/>
                </a:lnTo>
                <a:lnTo>
                  <a:pt x="3544790" y="201406"/>
                </a:lnTo>
                <a:lnTo>
                  <a:pt x="3544790" y="199818"/>
                </a:lnTo>
                <a:lnTo>
                  <a:pt x="3543884" y="196189"/>
                </a:lnTo>
                <a:lnTo>
                  <a:pt x="3542524" y="192787"/>
                </a:lnTo>
                <a:lnTo>
                  <a:pt x="3541391" y="189158"/>
                </a:lnTo>
                <a:lnTo>
                  <a:pt x="3539125" y="183034"/>
                </a:lnTo>
                <a:lnTo>
                  <a:pt x="3538672" y="180086"/>
                </a:lnTo>
                <a:lnTo>
                  <a:pt x="3538218" y="176910"/>
                </a:lnTo>
                <a:lnTo>
                  <a:pt x="3538672" y="173055"/>
                </a:lnTo>
                <a:lnTo>
                  <a:pt x="3539352" y="168972"/>
                </a:lnTo>
                <a:lnTo>
                  <a:pt x="3540258" y="164663"/>
                </a:lnTo>
                <a:lnTo>
                  <a:pt x="3541618" y="160126"/>
                </a:lnTo>
                <a:lnTo>
                  <a:pt x="3544790" y="150600"/>
                </a:lnTo>
                <a:lnTo>
                  <a:pt x="3552041" y="130414"/>
                </a:lnTo>
                <a:lnTo>
                  <a:pt x="3555213" y="120661"/>
                </a:lnTo>
                <a:lnTo>
                  <a:pt x="3556573" y="116125"/>
                </a:lnTo>
                <a:lnTo>
                  <a:pt x="3557706" y="111589"/>
                </a:lnTo>
                <a:lnTo>
                  <a:pt x="3559292" y="103877"/>
                </a:lnTo>
                <a:lnTo>
                  <a:pt x="3560425" y="98661"/>
                </a:lnTo>
                <a:lnTo>
                  <a:pt x="3560652" y="96620"/>
                </a:lnTo>
                <a:lnTo>
                  <a:pt x="3560652" y="95259"/>
                </a:lnTo>
                <a:lnTo>
                  <a:pt x="3560425" y="93898"/>
                </a:lnTo>
                <a:lnTo>
                  <a:pt x="3560199" y="93217"/>
                </a:lnTo>
                <a:lnTo>
                  <a:pt x="3559745" y="92537"/>
                </a:lnTo>
                <a:lnTo>
                  <a:pt x="3558839" y="92310"/>
                </a:lnTo>
                <a:lnTo>
                  <a:pt x="3557933" y="92083"/>
                </a:lnTo>
                <a:lnTo>
                  <a:pt x="3556800" y="91857"/>
                </a:lnTo>
                <a:lnTo>
                  <a:pt x="3553854" y="91857"/>
                </a:lnTo>
                <a:lnTo>
                  <a:pt x="3550002" y="91403"/>
                </a:lnTo>
                <a:lnTo>
                  <a:pt x="3548642" y="91176"/>
                </a:lnTo>
                <a:lnTo>
                  <a:pt x="3547282" y="90722"/>
                </a:lnTo>
                <a:lnTo>
                  <a:pt x="3546149" y="90496"/>
                </a:lnTo>
                <a:lnTo>
                  <a:pt x="3545243" y="89815"/>
                </a:lnTo>
                <a:lnTo>
                  <a:pt x="3544337" y="88908"/>
                </a:lnTo>
                <a:lnTo>
                  <a:pt x="3543884" y="88001"/>
                </a:lnTo>
                <a:lnTo>
                  <a:pt x="3543430" y="86867"/>
                </a:lnTo>
                <a:lnTo>
                  <a:pt x="3543430" y="85279"/>
                </a:lnTo>
                <a:lnTo>
                  <a:pt x="3543884" y="83465"/>
                </a:lnTo>
                <a:lnTo>
                  <a:pt x="3544563" y="81650"/>
                </a:lnTo>
                <a:lnTo>
                  <a:pt x="3545696" y="79155"/>
                </a:lnTo>
                <a:lnTo>
                  <a:pt x="3547282" y="76660"/>
                </a:lnTo>
                <a:lnTo>
                  <a:pt x="3549322" y="73712"/>
                </a:lnTo>
                <a:lnTo>
                  <a:pt x="3552041" y="70083"/>
                </a:lnTo>
                <a:lnTo>
                  <a:pt x="3554987" y="66454"/>
                </a:lnTo>
                <a:lnTo>
                  <a:pt x="3558612" y="62371"/>
                </a:lnTo>
                <a:lnTo>
                  <a:pt x="3562691" y="58289"/>
                </a:lnTo>
                <a:lnTo>
                  <a:pt x="3566770" y="54433"/>
                </a:lnTo>
                <a:lnTo>
                  <a:pt x="3571529" y="50804"/>
                </a:lnTo>
                <a:lnTo>
                  <a:pt x="3576287" y="47402"/>
                </a:lnTo>
                <a:lnTo>
                  <a:pt x="3581499" y="44226"/>
                </a:lnTo>
                <a:lnTo>
                  <a:pt x="3586937" y="41051"/>
                </a:lnTo>
                <a:lnTo>
                  <a:pt x="3592829" y="38103"/>
                </a:lnTo>
                <a:lnTo>
                  <a:pt x="3598947" y="35381"/>
                </a:lnTo>
                <a:lnTo>
                  <a:pt x="3605518" y="32886"/>
                </a:lnTo>
                <a:lnTo>
                  <a:pt x="3612316" y="30164"/>
                </a:lnTo>
                <a:lnTo>
                  <a:pt x="3619794" y="27896"/>
                </a:lnTo>
                <a:lnTo>
                  <a:pt x="3627725" y="25628"/>
                </a:lnTo>
                <a:lnTo>
                  <a:pt x="3636109" y="23360"/>
                </a:lnTo>
                <a:lnTo>
                  <a:pt x="3644947" y="21092"/>
                </a:lnTo>
                <a:lnTo>
                  <a:pt x="3664208" y="16329"/>
                </a:lnTo>
                <a:lnTo>
                  <a:pt x="3674405" y="14287"/>
                </a:lnTo>
                <a:lnTo>
                  <a:pt x="3684148" y="12927"/>
                </a:lnTo>
                <a:lnTo>
                  <a:pt x="3694119" y="11566"/>
                </a:lnTo>
                <a:lnTo>
                  <a:pt x="3703863" y="11112"/>
                </a:lnTo>
                <a:lnTo>
                  <a:pt x="3713380" y="11112"/>
                </a:lnTo>
                <a:lnTo>
                  <a:pt x="3722897" y="11566"/>
                </a:lnTo>
                <a:lnTo>
                  <a:pt x="3731961" y="12927"/>
                </a:lnTo>
                <a:lnTo>
                  <a:pt x="3741251" y="14287"/>
                </a:lnTo>
                <a:lnTo>
                  <a:pt x="3750089" y="16556"/>
                </a:lnTo>
                <a:lnTo>
                  <a:pt x="3759153" y="19277"/>
                </a:lnTo>
                <a:lnTo>
                  <a:pt x="3767764" y="22453"/>
                </a:lnTo>
                <a:lnTo>
                  <a:pt x="3776148" y="26535"/>
                </a:lnTo>
                <a:lnTo>
                  <a:pt x="3784532" y="31071"/>
                </a:lnTo>
                <a:lnTo>
                  <a:pt x="3792689" y="35834"/>
                </a:lnTo>
                <a:lnTo>
                  <a:pt x="3800847" y="41731"/>
                </a:lnTo>
                <a:lnTo>
                  <a:pt x="3808778" y="47855"/>
                </a:lnTo>
                <a:lnTo>
                  <a:pt x="3812857" y="51258"/>
                </a:lnTo>
                <a:lnTo>
                  <a:pt x="3816256" y="54886"/>
                </a:lnTo>
                <a:lnTo>
                  <a:pt x="3819428" y="58289"/>
                </a:lnTo>
                <a:lnTo>
                  <a:pt x="3822827" y="61918"/>
                </a:lnTo>
                <a:lnTo>
                  <a:pt x="3825546" y="65773"/>
                </a:lnTo>
                <a:lnTo>
                  <a:pt x="3828039" y="69402"/>
                </a:lnTo>
                <a:lnTo>
                  <a:pt x="3830532" y="73031"/>
                </a:lnTo>
                <a:lnTo>
                  <a:pt x="3832344" y="77114"/>
                </a:lnTo>
                <a:lnTo>
                  <a:pt x="3834384" y="80743"/>
                </a:lnTo>
                <a:lnTo>
                  <a:pt x="3836196" y="84825"/>
                </a:lnTo>
                <a:lnTo>
                  <a:pt x="3837783" y="88681"/>
                </a:lnTo>
                <a:lnTo>
                  <a:pt x="3839142" y="92764"/>
                </a:lnTo>
                <a:lnTo>
                  <a:pt x="3840275" y="96620"/>
                </a:lnTo>
                <a:lnTo>
                  <a:pt x="3841408" y="100702"/>
                </a:lnTo>
                <a:lnTo>
                  <a:pt x="3842994" y="108640"/>
                </a:lnTo>
                <a:lnTo>
                  <a:pt x="3844354" y="116352"/>
                </a:lnTo>
                <a:lnTo>
                  <a:pt x="3845034" y="124064"/>
                </a:lnTo>
                <a:lnTo>
                  <a:pt x="3845487" y="131095"/>
                </a:lnTo>
                <a:lnTo>
                  <a:pt x="3845487" y="138126"/>
                </a:lnTo>
                <a:lnTo>
                  <a:pt x="3845487" y="144477"/>
                </a:lnTo>
                <a:lnTo>
                  <a:pt x="3845260" y="150827"/>
                </a:lnTo>
                <a:lnTo>
                  <a:pt x="3844581" y="161260"/>
                </a:lnTo>
                <a:lnTo>
                  <a:pt x="3845260" y="196416"/>
                </a:lnTo>
                <a:lnTo>
                  <a:pt x="3845714" y="225221"/>
                </a:lnTo>
                <a:lnTo>
                  <a:pt x="3845940" y="247675"/>
                </a:lnTo>
                <a:lnTo>
                  <a:pt x="3845940" y="261284"/>
                </a:lnTo>
                <a:lnTo>
                  <a:pt x="3846620" y="271263"/>
                </a:lnTo>
                <a:lnTo>
                  <a:pt x="3847526" y="280563"/>
                </a:lnTo>
                <a:lnTo>
                  <a:pt x="3849113" y="290996"/>
                </a:lnTo>
                <a:lnTo>
                  <a:pt x="3849339" y="292357"/>
                </a:lnTo>
                <a:lnTo>
                  <a:pt x="3850019" y="293718"/>
                </a:lnTo>
                <a:lnTo>
                  <a:pt x="3850699" y="294852"/>
                </a:lnTo>
                <a:lnTo>
                  <a:pt x="3851832" y="295759"/>
                </a:lnTo>
                <a:lnTo>
                  <a:pt x="3852965" y="296893"/>
                </a:lnTo>
                <a:lnTo>
                  <a:pt x="3854324" y="297573"/>
                </a:lnTo>
                <a:lnTo>
                  <a:pt x="3855911" y="298027"/>
                </a:lnTo>
                <a:lnTo>
                  <a:pt x="3857723" y="298934"/>
                </a:lnTo>
                <a:lnTo>
                  <a:pt x="3861349" y="299615"/>
                </a:lnTo>
                <a:lnTo>
                  <a:pt x="3865654" y="300068"/>
                </a:lnTo>
                <a:lnTo>
                  <a:pt x="3870640" y="300295"/>
                </a:lnTo>
                <a:lnTo>
                  <a:pt x="3875625" y="300295"/>
                </a:lnTo>
                <a:lnTo>
                  <a:pt x="3886502" y="300068"/>
                </a:lnTo>
                <a:lnTo>
                  <a:pt x="3897605" y="299842"/>
                </a:lnTo>
                <a:lnTo>
                  <a:pt x="3903270" y="299842"/>
                </a:lnTo>
                <a:lnTo>
                  <a:pt x="3908482" y="300068"/>
                </a:lnTo>
                <a:lnTo>
                  <a:pt x="3913693" y="300522"/>
                </a:lnTo>
                <a:lnTo>
                  <a:pt x="3918452" y="301656"/>
                </a:lnTo>
                <a:lnTo>
                  <a:pt x="3928649" y="303697"/>
                </a:lnTo>
                <a:lnTo>
                  <a:pt x="3940432" y="307099"/>
                </a:lnTo>
                <a:lnTo>
                  <a:pt x="3953348" y="310728"/>
                </a:lnTo>
                <a:lnTo>
                  <a:pt x="3959920" y="312997"/>
                </a:lnTo>
                <a:lnTo>
                  <a:pt x="3966718" y="315265"/>
                </a:lnTo>
                <a:lnTo>
                  <a:pt x="3973062" y="317760"/>
                </a:lnTo>
                <a:lnTo>
                  <a:pt x="3979407" y="320254"/>
                </a:lnTo>
                <a:lnTo>
                  <a:pt x="3985299" y="323203"/>
                </a:lnTo>
                <a:lnTo>
                  <a:pt x="3990737" y="325925"/>
                </a:lnTo>
                <a:lnTo>
                  <a:pt x="3995722" y="329100"/>
                </a:lnTo>
                <a:lnTo>
                  <a:pt x="4000028" y="332049"/>
                </a:lnTo>
                <a:lnTo>
                  <a:pt x="4002067" y="333863"/>
                </a:lnTo>
                <a:lnTo>
                  <a:pt x="4003880" y="335451"/>
                </a:lnTo>
                <a:lnTo>
                  <a:pt x="4005240" y="337265"/>
                </a:lnTo>
                <a:lnTo>
                  <a:pt x="4006826" y="339080"/>
                </a:lnTo>
                <a:lnTo>
                  <a:pt x="4012038" y="346111"/>
                </a:lnTo>
                <a:lnTo>
                  <a:pt x="4018156" y="353822"/>
                </a:lnTo>
                <a:lnTo>
                  <a:pt x="4032885" y="371287"/>
                </a:lnTo>
                <a:lnTo>
                  <a:pt x="4041269" y="381266"/>
                </a:lnTo>
                <a:lnTo>
                  <a:pt x="4050333" y="392607"/>
                </a:lnTo>
                <a:lnTo>
                  <a:pt x="4060303" y="405308"/>
                </a:lnTo>
                <a:lnTo>
                  <a:pt x="4070953" y="419371"/>
                </a:lnTo>
                <a:lnTo>
                  <a:pt x="4076618" y="427536"/>
                </a:lnTo>
                <a:lnTo>
                  <a:pt x="4082736" y="437062"/>
                </a:lnTo>
                <a:lnTo>
                  <a:pt x="4088855" y="447722"/>
                </a:lnTo>
                <a:lnTo>
                  <a:pt x="4094973" y="459289"/>
                </a:lnTo>
                <a:lnTo>
                  <a:pt x="4101544" y="471990"/>
                </a:lnTo>
                <a:lnTo>
                  <a:pt x="4107889" y="485372"/>
                </a:lnTo>
                <a:lnTo>
                  <a:pt x="4114007" y="499434"/>
                </a:lnTo>
                <a:lnTo>
                  <a:pt x="4120352" y="514404"/>
                </a:lnTo>
                <a:lnTo>
                  <a:pt x="4126470" y="529827"/>
                </a:lnTo>
                <a:lnTo>
                  <a:pt x="4132135" y="545704"/>
                </a:lnTo>
                <a:lnTo>
                  <a:pt x="4137800" y="561807"/>
                </a:lnTo>
                <a:lnTo>
                  <a:pt x="4143012" y="578138"/>
                </a:lnTo>
                <a:lnTo>
                  <a:pt x="4147770" y="594468"/>
                </a:lnTo>
                <a:lnTo>
                  <a:pt x="4152302" y="611025"/>
                </a:lnTo>
                <a:lnTo>
                  <a:pt x="4155928" y="627582"/>
                </a:lnTo>
                <a:lnTo>
                  <a:pt x="4159100" y="643686"/>
                </a:lnTo>
                <a:lnTo>
                  <a:pt x="4164992" y="674078"/>
                </a:lnTo>
                <a:lnTo>
                  <a:pt x="4167711" y="687914"/>
                </a:lnTo>
                <a:lnTo>
                  <a:pt x="4170657" y="701296"/>
                </a:lnTo>
                <a:lnTo>
                  <a:pt x="4173603" y="713997"/>
                </a:lnTo>
                <a:lnTo>
                  <a:pt x="4176549" y="726018"/>
                </a:lnTo>
                <a:lnTo>
                  <a:pt x="4179721" y="737358"/>
                </a:lnTo>
                <a:lnTo>
                  <a:pt x="4183120" y="748245"/>
                </a:lnTo>
                <a:lnTo>
                  <a:pt x="4186746" y="758678"/>
                </a:lnTo>
                <a:lnTo>
                  <a:pt x="4190371" y="768658"/>
                </a:lnTo>
                <a:lnTo>
                  <a:pt x="4194450" y="778184"/>
                </a:lnTo>
                <a:lnTo>
                  <a:pt x="4198529" y="787483"/>
                </a:lnTo>
                <a:lnTo>
                  <a:pt x="4203061" y="796329"/>
                </a:lnTo>
                <a:lnTo>
                  <a:pt x="4207819" y="805175"/>
                </a:lnTo>
                <a:lnTo>
                  <a:pt x="4213031" y="813567"/>
                </a:lnTo>
                <a:lnTo>
                  <a:pt x="4218696" y="821958"/>
                </a:lnTo>
                <a:lnTo>
                  <a:pt x="4221415" y="826268"/>
                </a:lnTo>
                <a:lnTo>
                  <a:pt x="4224134" y="830350"/>
                </a:lnTo>
                <a:lnTo>
                  <a:pt x="4226627" y="834887"/>
                </a:lnTo>
                <a:lnTo>
                  <a:pt x="4228893" y="839196"/>
                </a:lnTo>
                <a:lnTo>
                  <a:pt x="4230932" y="843959"/>
                </a:lnTo>
                <a:lnTo>
                  <a:pt x="4233198" y="848495"/>
                </a:lnTo>
                <a:lnTo>
                  <a:pt x="4237051" y="857795"/>
                </a:lnTo>
                <a:lnTo>
                  <a:pt x="4239996" y="867321"/>
                </a:lnTo>
                <a:lnTo>
                  <a:pt x="4242716" y="876620"/>
                </a:lnTo>
                <a:lnTo>
                  <a:pt x="4244982" y="885692"/>
                </a:lnTo>
                <a:lnTo>
                  <a:pt x="4246794" y="894084"/>
                </a:lnTo>
                <a:lnTo>
                  <a:pt x="4248380" y="902249"/>
                </a:lnTo>
                <a:lnTo>
                  <a:pt x="4249514" y="909734"/>
                </a:lnTo>
                <a:lnTo>
                  <a:pt x="4250646" y="916538"/>
                </a:lnTo>
                <a:lnTo>
                  <a:pt x="4251100" y="922209"/>
                </a:lnTo>
                <a:lnTo>
                  <a:pt x="4251780" y="930374"/>
                </a:lnTo>
                <a:lnTo>
                  <a:pt x="4252006" y="933322"/>
                </a:lnTo>
                <a:lnTo>
                  <a:pt x="4352843" y="927879"/>
                </a:lnTo>
                <a:lnTo>
                  <a:pt x="4374596" y="841464"/>
                </a:lnTo>
                <a:lnTo>
                  <a:pt x="4391138" y="776370"/>
                </a:lnTo>
                <a:lnTo>
                  <a:pt x="4397483" y="750513"/>
                </a:lnTo>
                <a:lnTo>
                  <a:pt x="4402015" y="734183"/>
                </a:lnTo>
                <a:lnTo>
                  <a:pt x="4404734" y="724430"/>
                </a:lnTo>
                <a:lnTo>
                  <a:pt x="4406094" y="720348"/>
                </a:lnTo>
                <a:lnTo>
                  <a:pt x="4407680" y="716492"/>
                </a:lnTo>
                <a:lnTo>
                  <a:pt x="4409493" y="713316"/>
                </a:lnTo>
                <a:lnTo>
                  <a:pt x="4411079" y="710368"/>
                </a:lnTo>
                <a:lnTo>
                  <a:pt x="4413345" y="707646"/>
                </a:lnTo>
                <a:lnTo>
                  <a:pt x="4415611" y="705151"/>
                </a:lnTo>
                <a:lnTo>
                  <a:pt x="4418103" y="702883"/>
                </a:lnTo>
                <a:lnTo>
                  <a:pt x="4421049" y="700842"/>
                </a:lnTo>
                <a:lnTo>
                  <a:pt x="4424448" y="699027"/>
                </a:lnTo>
                <a:lnTo>
                  <a:pt x="4428300" y="697213"/>
                </a:lnTo>
                <a:lnTo>
                  <a:pt x="4432379" y="695398"/>
                </a:lnTo>
                <a:lnTo>
                  <a:pt x="4437138" y="693811"/>
                </a:lnTo>
                <a:lnTo>
                  <a:pt x="4448468" y="689955"/>
                </a:lnTo>
                <a:lnTo>
                  <a:pt x="4451640" y="689048"/>
                </a:lnTo>
                <a:lnTo>
                  <a:pt x="4454586" y="688594"/>
                </a:lnTo>
                <a:lnTo>
                  <a:pt x="4457305" y="687914"/>
                </a:lnTo>
                <a:lnTo>
                  <a:pt x="4459798" y="687687"/>
                </a:lnTo>
                <a:lnTo>
                  <a:pt x="4462290" y="687460"/>
                </a:lnTo>
                <a:lnTo>
                  <a:pt x="4464330" y="687687"/>
                </a:lnTo>
                <a:lnTo>
                  <a:pt x="4466369" y="687914"/>
                </a:lnTo>
                <a:lnTo>
                  <a:pt x="4468408" y="688821"/>
                </a:lnTo>
                <a:lnTo>
                  <a:pt x="4470221" y="689501"/>
                </a:lnTo>
                <a:lnTo>
                  <a:pt x="4471807" y="690409"/>
                </a:lnTo>
                <a:lnTo>
                  <a:pt x="4473167" y="691769"/>
                </a:lnTo>
                <a:lnTo>
                  <a:pt x="4474300" y="693130"/>
                </a:lnTo>
                <a:lnTo>
                  <a:pt x="4475660" y="694718"/>
                </a:lnTo>
                <a:lnTo>
                  <a:pt x="4476566" y="696759"/>
                </a:lnTo>
                <a:lnTo>
                  <a:pt x="4477246" y="699027"/>
                </a:lnTo>
                <a:lnTo>
                  <a:pt x="4477699" y="701069"/>
                </a:lnTo>
                <a:lnTo>
                  <a:pt x="4478379" y="703790"/>
                </a:lnTo>
                <a:lnTo>
                  <a:pt x="4478832" y="706512"/>
                </a:lnTo>
                <a:lnTo>
                  <a:pt x="4478832" y="709914"/>
                </a:lnTo>
                <a:lnTo>
                  <a:pt x="4478832" y="713090"/>
                </a:lnTo>
                <a:lnTo>
                  <a:pt x="4478379" y="720574"/>
                </a:lnTo>
                <a:lnTo>
                  <a:pt x="4477246" y="728740"/>
                </a:lnTo>
                <a:lnTo>
                  <a:pt x="4475660" y="738039"/>
                </a:lnTo>
                <a:lnTo>
                  <a:pt x="4473167" y="748472"/>
                </a:lnTo>
                <a:lnTo>
                  <a:pt x="4470221" y="760266"/>
                </a:lnTo>
                <a:lnTo>
                  <a:pt x="4466369" y="772514"/>
                </a:lnTo>
                <a:lnTo>
                  <a:pt x="4462743" y="785669"/>
                </a:lnTo>
                <a:lnTo>
                  <a:pt x="4458891" y="799051"/>
                </a:lnTo>
                <a:lnTo>
                  <a:pt x="4452093" y="825134"/>
                </a:lnTo>
                <a:lnTo>
                  <a:pt x="4445748" y="849856"/>
                </a:lnTo>
                <a:lnTo>
                  <a:pt x="4440537" y="872537"/>
                </a:lnTo>
                <a:lnTo>
                  <a:pt x="4436458" y="891816"/>
                </a:lnTo>
                <a:lnTo>
                  <a:pt x="4433286" y="906785"/>
                </a:lnTo>
                <a:lnTo>
                  <a:pt x="4430566" y="920167"/>
                </a:lnTo>
                <a:lnTo>
                  <a:pt x="4433965" y="919940"/>
                </a:lnTo>
                <a:lnTo>
                  <a:pt x="4444842" y="919714"/>
                </a:lnTo>
                <a:lnTo>
                  <a:pt x="4463197" y="918806"/>
                </a:lnTo>
                <a:lnTo>
                  <a:pt x="4489935" y="917446"/>
                </a:lnTo>
                <a:lnTo>
                  <a:pt x="4497413" y="917219"/>
                </a:lnTo>
                <a:lnTo>
                  <a:pt x="4503758" y="917219"/>
                </a:lnTo>
                <a:lnTo>
                  <a:pt x="4509423" y="917446"/>
                </a:lnTo>
                <a:lnTo>
                  <a:pt x="4514408" y="917899"/>
                </a:lnTo>
                <a:lnTo>
                  <a:pt x="4518713" y="918806"/>
                </a:lnTo>
                <a:lnTo>
                  <a:pt x="4522112" y="920167"/>
                </a:lnTo>
                <a:lnTo>
                  <a:pt x="4523699" y="920621"/>
                </a:lnTo>
                <a:lnTo>
                  <a:pt x="4524832" y="921755"/>
                </a:lnTo>
                <a:lnTo>
                  <a:pt x="4525965" y="922435"/>
                </a:lnTo>
                <a:lnTo>
                  <a:pt x="4526871" y="923343"/>
                </a:lnTo>
                <a:lnTo>
                  <a:pt x="4527551" y="924477"/>
                </a:lnTo>
                <a:lnTo>
                  <a:pt x="4528004" y="925384"/>
                </a:lnTo>
                <a:lnTo>
                  <a:pt x="4528684" y="926518"/>
                </a:lnTo>
                <a:lnTo>
                  <a:pt x="4528910" y="927879"/>
                </a:lnTo>
                <a:lnTo>
                  <a:pt x="4529137" y="929013"/>
                </a:lnTo>
                <a:lnTo>
                  <a:pt x="4528910" y="930601"/>
                </a:lnTo>
                <a:lnTo>
                  <a:pt x="4528231" y="933549"/>
                </a:lnTo>
                <a:lnTo>
                  <a:pt x="4527324" y="936951"/>
                </a:lnTo>
                <a:lnTo>
                  <a:pt x="4525511" y="940580"/>
                </a:lnTo>
                <a:lnTo>
                  <a:pt x="4523699" y="944436"/>
                </a:lnTo>
                <a:lnTo>
                  <a:pt x="4520979" y="948745"/>
                </a:lnTo>
                <a:lnTo>
                  <a:pt x="4515314" y="957137"/>
                </a:lnTo>
                <a:lnTo>
                  <a:pt x="4512595" y="960766"/>
                </a:lnTo>
                <a:lnTo>
                  <a:pt x="4509650" y="964395"/>
                </a:lnTo>
                <a:lnTo>
                  <a:pt x="4506704" y="967571"/>
                </a:lnTo>
                <a:lnTo>
                  <a:pt x="4503984" y="970519"/>
                </a:lnTo>
                <a:lnTo>
                  <a:pt x="4501265" y="973241"/>
                </a:lnTo>
                <a:lnTo>
                  <a:pt x="4498320" y="975736"/>
                </a:lnTo>
                <a:lnTo>
                  <a:pt x="4495374" y="977777"/>
                </a:lnTo>
                <a:lnTo>
                  <a:pt x="4492428" y="979592"/>
                </a:lnTo>
                <a:lnTo>
                  <a:pt x="4489256" y="981179"/>
                </a:lnTo>
                <a:lnTo>
                  <a:pt x="4486083" y="982313"/>
                </a:lnTo>
                <a:lnTo>
                  <a:pt x="4482684" y="983447"/>
                </a:lnTo>
                <a:lnTo>
                  <a:pt x="4479285" y="984128"/>
                </a:lnTo>
                <a:lnTo>
                  <a:pt x="4475660" y="984581"/>
                </a:lnTo>
                <a:lnTo>
                  <a:pt x="4471581" y="984808"/>
                </a:lnTo>
                <a:lnTo>
                  <a:pt x="4407453" y="984808"/>
                </a:lnTo>
                <a:lnTo>
                  <a:pt x="4406094" y="987076"/>
                </a:lnTo>
                <a:lnTo>
                  <a:pt x="4404281" y="991159"/>
                </a:lnTo>
                <a:lnTo>
                  <a:pt x="4401335" y="997736"/>
                </a:lnTo>
                <a:lnTo>
                  <a:pt x="4396803" y="1007716"/>
                </a:lnTo>
                <a:lnTo>
                  <a:pt x="4390912" y="1021778"/>
                </a:lnTo>
                <a:lnTo>
                  <a:pt x="4383207" y="1040603"/>
                </a:lnTo>
                <a:lnTo>
                  <a:pt x="4373463" y="1065099"/>
                </a:lnTo>
                <a:lnTo>
                  <a:pt x="4368025" y="1079842"/>
                </a:lnTo>
                <a:lnTo>
                  <a:pt x="4361907" y="1096852"/>
                </a:lnTo>
                <a:lnTo>
                  <a:pt x="4347631" y="1136544"/>
                </a:lnTo>
                <a:lnTo>
                  <a:pt x="4339473" y="1158318"/>
                </a:lnTo>
                <a:lnTo>
                  <a:pt x="4330636" y="1180772"/>
                </a:lnTo>
                <a:lnTo>
                  <a:pt x="4325878" y="1192566"/>
                </a:lnTo>
                <a:lnTo>
                  <a:pt x="4321119" y="1204134"/>
                </a:lnTo>
                <a:lnTo>
                  <a:pt x="4315907" y="1215701"/>
                </a:lnTo>
                <a:lnTo>
                  <a:pt x="4310922" y="1227495"/>
                </a:lnTo>
                <a:lnTo>
                  <a:pt x="4305257" y="1239062"/>
                </a:lnTo>
                <a:lnTo>
                  <a:pt x="4299592" y="1250856"/>
                </a:lnTo>
                <a:lnTo>
                  <a:pt x="4293700" y="1262197"/>
                </a:lnTo>
                <a:lnTo>
                  <a:pt x="4287582" y="1273311"/>
                </a:lnTo>
                <a:lnTo>
                  <a:pt x="4281237" y="1284198"/>
                </a:lnTo>
                <a:lnTo>
                  <a:pt x="4274666" y="1295084"/>
                </a:lnTo>
                <a:lnTo>
                  <a:pt x="4267868" y="1305518"/>
                </a:lnTo>
                <a:lnTo>
                  <a:pt x="4260844" y="1315724"/>
                </a:lnTo>
                <a:lnTo>
                  <a:pt x="4253592" y="1325477"/>
                </a:lnTo>
                <a:lnTo>
                  <a:pt x="4246114" y="1334776"/>
                </a:lnTo>
                <a:lnTo>
                  <a:pt x="4238410" y="1343622"/>
                </a:lnTo>
                <a:lnTo>
                  <a:pt x="4230253" y="1352014"/>
                </a:lnTo>
                <a:lnTo>
                  <a:pt x="4226400" y="1355870"/>
                </a:lnTo>
                <a:lnTo>
                  <a:pt x="4222095" y="1359725"/>
                </a:lnTo>
                <a:lnTo>
                  <a:pt x="4218016" y="1363127"/>
                </a:lnTo>
                <a:lnTo>
                  <a:pt x="4213711" y="1366756"/>
                </a:lnTo>
                <a:lnTo>
                  <a:pt x="4209179" y="1370159"/>
                </a:lnTo>
                <a:lnTo>
                  <a:pt x="4204874" y="1373334"/>
                </a:lnTo>
                <a:lnTo>
                  <a:pt x="4200342" y="1376282"/>
                </a:lnTo>
                <a:lnTo>
                  <a:pt x="4195810" y="1379004"/>
                </a:lnTo>
                <a:lnTo>
                  <a:pt x="4190598" y="1381953"/>
                </a:lnTo>
                <a:lnTo>
                  <a:pt x="4185613" y="1384674"/>
                </a:lnTo>
                <a:lnTo>
                  <a:pt x="4180854" y="1387169"/>
                </a:lnTo>
                <a:lnTo>
                  <a:pt x="4176095" y="1389437"/>
                </a:lnTo>
                <a:lnTo>
                  <a:pt x="4171337" y="1391479"/>
                </a:lnTo>
                <a:lnTo>
                  <a:pt x="4166805" y="1392840"/>
                </a:lnTo>
                <a:lnTo>
                  <a:pt x="4162499" y="1394427"/>
                </a:lnTo>
                <a:lnTo>
                  <a:pt x="4157967" y="1395561"/>
                </a:lnTo>
                <a:lnTo>
                  <a:pt x="4153435" y="1396695"/>
                </a:lnTo>
                <a:lnTo>
                  <a:pt x="4149130" y="1397376"/>
                </a:lnTo>
                <a:lnTo>
                  <a:pt x="4144598" y="1397829"/>
                </a:lnTo>
                <a:lnTo>
                  <a:pt x="4140066" y="1398283"/>
                </a:lnTo>
                <a:lnTo>
                  <a:pt x="4135761" y="1398283"/>
                </a:lnTo>
                <a:lnTo>
                  <a:pt x="4131229" y="1398283"/>
                </a:lnTo>
                <a:lnTo>
                  <a:pt x="4126470" y="1398056"/>
                </a:lnTo>
                <a:lnTo>
                  <a:pt x="4121485" y="1397603"/>
                </a:lnTo>
                <a:lnTo>
                  <a:pt x="4099731" y="1395335"/>
                </a:lnTo>
                <a:lnTo>
                  <a:pt x="4074806" y="1392840"/>
                </a:lnTo>
                <a:lnTo>
                  <a:pt x="4027220" y="1388530"/>
                </a:lnTo>
                <a:lnTo>
                  <a:pt x="4022688" y="1387850"/>
                </a:lnTo>
                <a:lnTo>
                  <a:pt x="4019289" y="1387850"/>
                </a:lnTo>
                <a:lnTo>
                  <a:pt x="4016796" y="1388303"/>
                </a:lnTo>
                <a:lnTo>
                  <a:pt x="4014983" y="1388530"/>
                </a:lnTo>
                <a:lnTo>
                  <a:pt x="4014077" y="1389211"/>
                </a:lnTo>
                <a:lnTo>
                  <a:pt x="4013850" y="1389664"/>
                </a:lnTo>
                <a:lnTo>
                  <a:pt x="4013850" y="1390118"/>
                </a:lnTo>
                <a:lnTo>
                  <a:pt x="4014077" y="1391252"/>
                </a:lnTo>
                <a:lnTo>
                  <a:pt x="4014757" y="1392386"/>
                </a:lnTo>
                <a:lnTo>
                  <a:pt x="4015663" y="1393747"/>
                </a:lnTo>
                <a:lnTo>
                  <a:pt x="4017023" y="1394881"/>
                </a:lnTo>
                <a:lnTo>
                  <a:pt x="4020195" y="1397829"/>
                </a:lnTo>
                <a:lnTo>
                  <a:pt x="4023594" y="1400551"/>
                </a:lnTo>
                <a:lnTo>
                  <a:pt x="4026313" y="1403273"/>
                </a:lnTo>
                <a:lnTo>
                  <a:pt x="4027220" y="1404634"/>
                </a:lnTo>
                <a:lnTo>
                  <a:pt x="4027900" y="1406221"/>
                </a:lnTo>
                <a:lnTo>
                  <a:pt x="4028353" y="1408490"/>
                </a:lnTo>
                <a:lnTo>
                  <a:pt x="4028579" y="1410758"/>
                </a:lnTo>
                <a:lnTo>
                  <a:pt x="4028579" y="1413253"/>
                </a:lnTo>
                <a:lnTo>
                  <a:pt x="4028353" y="1415974"/>
                </a:lnTo>
                <a:lnTo>
                  <a:pt x="4027673" y="1421418"/>
                </a:lnTo>
                <a:lnTo>
                  <a:pt x="4026313" y="1426861"/>
                </a:lnTo>
                <a:lnTo>
                  <a:pt x="4024727" y="1432078"/>
                </a:lnTo>
                <a:lnTo>
                  <a:pt x="4023594" y="1434346"/>
                </a:lnTo>
                <a:lnTo>
                  <a:pt x="4022688" y="1436387"/>
                </a:lnTo>
                <a:lnTo>
                  <a:pt x="4021781" y="1437975"/>
                </a:lnTo>
                <a:lnTo>
                  <a:pt x="4020648" y="1439336"/>
                </a:lnTo>
                <a:lnTo>
                  <a:pt x="4018156" y="1441604"/>
                </a:lnTo>
                <a:lnTo>
                  <a:pt x="4015210" y="1443645"/>
                </a:lnTo>
                <a:lnTo>
                  <a:pt x="4012038" y="1445460"/>
                </a:lnTo>
                <a:lnTo>
                  <a:pt x="4008865" y="1447274"/>
                </a:lnTo>
                <a:lnTo>
                  <a:pt x="4003427" y="1449769"/>
                </a:lnTo>
                <a:lnTo>
                  <a:pt x="4001161" y="1450449"/>
                </a:lnTo>
                <a:lnTo>
                  <a:pt x="3999121" y="1573380"/>
                </a:lnTo>
                <a:lnTo>
                  <a:pt x="4012264" y="1573380"/>
                </a:lnTo>
                <a:lnTo>
                  <a:pt x="4011131" y="1772066"/>
                </a:lnTo>
                <a:lnTo>
                  <a:pt x="4011358" y="1776602"/>
                </a:lnTo>
                <a:lnTo>
                  <a:pt x="4011358" y="1780005"/>
                </a:lnTo>
                <a:lnTo>
                  <a:pt x="4011811" y="1782499"/>
                </a:lnTo>
                <a:lnTo>
                  <a:pt x="4012264" y="1784314"/>
                </a:lnTo>
                <a:lnTo>
                  <a:pt x="4012491" y="1785221"/>
                </a:lnTo>
                <a:lnTo>
                  <a:pt x="4012944" y="1786128"/>
                </a:lnTo>
                <a:lnTo>
                  <a:pt x="4013170" y="1786582"/>
                </a:lnTo>
                <a:lnTo>
                  <a:pt x="4020875" y="1787262"/>
                </a:lnTo>
                <a:lnTo>
                  <a:pt x="4041495" y="1789757"/>
                </a:lnTo>
                <a:lnTo>
                  <a:pt x="4050106" y="1790665"/>
                </a:lnTo>
                <a:lnTo>
                  <a:pt x="4062569" y="1792706"/>
                </a:lnTo>
                <a:lnTo>
                  <a:pt x="4078884" y="1795201"/>
                </a:lnTo>
                <a:lnTo>
                  <a:pt x="4098825" y="1798830"/>
                </a:lnTo>
                <a:lnTo>
                  <a:pt x="4121712" y="1803366"/>
                </a:lnTo>
                <a:lnTo>
                  <a:pt x="4147770" y="1809036"/>
                </a:lnTo>
                <a:lnTo>
                  <a:pt x="4161820" y="1812212"/>
                </a:lnTo>
                <a:lnTo>
                  <a:pt x="4176775" y="1816067"/>
                </a:lnTo>
                <a:lnTo>
                  <a:pt x="4192184" y="1819696"/>
                </a:lnTo>
                <a:lnTo>
                  <a:pt x="4208272" y="1824233"/>
                </a:lnTo>
                <a:lnTo>
                  <a:pt x="4216430" y="1826501"/>
                </a:lnTo>
                <a:lnTo>
                  <a:pt x="4224588" y="1828996"/>
                </a:lnTo>
                <a:lnTo>
                  <a:pt x="4232745" y="1831944"/>
                </a:lnTo>
                <a:lnTo>
                  <a:pt x="4240903" y="1834893"/>
                </a:lnTo>
                <a:lnTo>
                  <a:pt x="4249060" y="1838068"/>
                </a:lnTo>
                <a:lnTo>
                  <a:pt x="4257218" y="1841243"/>
                </a:lnTo>
                <a:lnTo>
                  <a:pt x="4265149" y="1844872"/>
                </a:lnTo>
                <a:lnTo>
                  <a:pt x="4273080" y="1848501"/>
                </a:lnTo>
                <a:lnTo>
                  <a:pt x="4288715" y="1855986"/>
                </a:lnTo>
                <a:lnTo>
                  <a:pt x="4303897" y="1863924"/>
                </a:lnTo>
                <a:lnTo>
                  <a:pt x="4318173" y="1871863"/>
                </a:lnTo>
                <a:lnTo>
                  <a:pt x="4332222" y="1879801"/>
                </a:lnTo>
                <a:lnTo>
                  <a:pt x="4344912" y="1887513"/>
                </a:lnTo>
                <a:lnTo>
                  <a:pt x="4356922" y="1894997"/>
                </a:lnTo>
                <a:lnTo>
                  <a:pt x="4367798" y="1901802"/>
                </a:lnTo>
                <a:lnTo>
                  <a:pt x="4377542" y="1908379"/>
                </a:lnTo>
                <a:lnTo>
                  <a:pt x="4392724" y="1918586"/>
                </a:lnTo>
                <a:lnTo>
                  <a:pt x="4401788" y="1924709"/>
                </a:lnTo>
                <a:lnTo>
                  <a:pt x="4406094" y="1927658"/>
                </a:lnTo>
                <a:lnTo>
                  <a:pt x="4409719" y="1930833"/>
                </a:lnTo>
                <a:lnTo>
                  <a:pt x="4412665" y="1933555"/>
                </a:lnTo>
                <a:lnTo>
                  <a:pt x="4414704" y="1936277"/>
                </a:lnTo>
                <a:lnTo>
                  <a:pt x="4416064" y="1938545"/>
                </a:lnTo>
                <a:lnTo>
                  <a:pt x="4416291" y="1939225"/>
                </a:lnTo>
                <a:lnTo>
                  <a:pt x="4416517" y="1940359"/>
                </a:lnTo>
                <a:lnTo>
                  <a:pt x="4416291" y="1940813"/>
                </a:lnTo>
                <a:lnTo>
                  <a:pt x="4416064" y="1941267"/>
                </a:lnTo>
                <a:lnTo>
                  <a:pt x="4415611" y="1941493"/>
                </a:lnTo>
                <a:lnTo>
                  <a:pt x="4414931" y="1941720"/>
                </a:lnTo>
                <a:lnTo>
                  <a:pt x="4413118" y="1941720"/>
                </a:lnTo>
                <a:lnTo>
                  <a:pt x="4410852" y="1942174"/>
                </a:lnTo>
                <a:lnTo>
                  <a:pt x="4408586" y="1942854"/>
                </a:lnTo>
                <a:lnTo>
                  <a:pt x="4407227" y="1943535"/>
                </a:lnTo>
                <a:lnTo>
                  <a:pt x="4406773" y="1943988"/>
                </a:lnTo>
                <a:lnTo>
                  <a:pt x="4406094" y="1944669"/>
                </a:lnTo>
                <a:lnTo>
                  <a:pt x="4406094" y="1945349"/>
                </a:lnTo>
                <a:lnTo>
                  <a:pt x="4406547" y="1946030"/>
                </a:lnTo>
                <a:lnTo>
                  <a:pt x="4407227" y="1946710"/>
                </a:lnTo>
                <a:lnTo>
                  <a:pt x="4408360" y="1947844"/>
                </a:lnTo>
                <a:lnTo>
                  <a:pt x="4409946" y="1948751"/>
                </a:lnTo>
                <a:lnTo>
                  <a:pt x="4411985" y="1949659"/>
                </a:lnTo>
                <a:lnTo>
                  <a:pt x="4414478" y="1951019"/>
                </a:lnTo>
                <a:lnTo>
                  <a:pt x="4416517" y="1952153"/>
                </a:lnTo>
                <a:lnTo>
                  <a:pt x="4418783" y="1953968"/>
                </a:lnTo>
                <a:lnTo>
                  <a:pt x="4421049" y="1955782"/>
                </a:lnTo>
                <a:lnTo>
                  <a:pt x="4425581" y="1959638"/>
                </a:lnTo>
                <a:lnTo>
                  <a:pt x="4429433" y="1964174"/>
                </a:lnTo>
                <a:lnTo>
                  <a:pt x="4433286" y="1969164"/>
                </a:lnTo>
                <a:lnTo>
                  <a:pt x="4436684" y="1973927"/>
                </a:lnTo>
                <a:lnTo>
                  <a:pt x="4439630" y="1979144"/>
                </a:lnTo>
                <a:lnTo>
                  <a:pt x="4441896" y="1984360"/>
                </a:lnTo>
                <a:lnTo>
                  <a:pt x="4442576" y="1987082"/>
                </a:lnTo>
                <a:lnTo>
                  <a:pt x="4443256" y="1990484"/>
                </a:lnTo>
                <a:lnTo>
                  <a:pt x="4443936" y="1993660"/>
                </a:lnTo>
                <a:lnTo>
                  <a:pt x="4443936" y="1997289"/>
                </a:lnTo>
                <a:lnTo>
                  <a:pt x="4443936" y="2000918"/>
                </a:lnTo>
                <a:lnTo>
                  <a:pt x="4443709" y="2004773"/>
                </a:lnTo>
                <a:lnTo>
                  <a:pt x="4443029" y="2008402"/>
                </a:lnTo>
                <a:lnTo>
                  <a:pt x="4442350" y="2012258"/>
                </a:lnTo>
                <a:lnTo>
                  <a:pt x="4441443" y="2015887"/>
                </a:lnTo>
                <a:lnTo>
                  <a:pt x="4440310" y="2019743"/>
                </a:lnTo>
                <a:lnTo>
                  <a:pt x="4438950" y="2023145"/>
                </a:lnTo>
                <a:lnTo>
                  <a:pt x="4437364" y="2026094"/>
                </a:lnTo>
                <a:lnTo>
                  <a:pt x="4435778" y="2029042"/>
                </a:lnTo>
                <a:lnTo>
                  <a:pt x="4433739" y="2031537"/>
                </a:lnTo>
                <a:lnTo>
                  <a:pt x="4431473" y="2033578"/>
                </a:lnTo>
                <a:lnTo>
                  <a:pt x="4429207" y="2035393"/>
                </a:lnTo>
                <a:lnTo>
                  <a:pt x="4426034" y="2036527"/>
                </a:lnTo>
                <a:lnTo>
                  <a:pt x="4422635" y="2037888"/>
                </a:lnTo>
                <a:lnTo>
                  <a:pt x="4419010" y="2038568"/>
                </a:lnTo>
                <a:lnTo>
                  <a:pt x="4415837" y="2039022"/>
                </a:lnTo>
                <a:lnTo>
                  <a:pt x="4412438" y="2039249"/>
                </a:lnTo>
                <a:lnTo>
                  <a:pt x="4409493" y="2039249"/>
                </a:lnTo>
                <a:lnTo>
                  <a:pt x="4404507" y="2039249"/>
                </a:lnTo>
                <a:lnTo>
                  <a:pt x="4402695" y="2038795"/>
                </a:lnTo>
                <a:lnTo>
                  <a:pt x="4400655" y="2038114"/>
                </a:lnTo>
                <a:lnTo>
                  <a:pt x="4399069" y="2036754"/>
                </a:lnTo>
                <a:lnTo>
                  <a:pt x="4397256" y="2035393"/>
                </a:lnTo>
                <a:lnTo>
                  <a:pt x="4395897" y="2033805"/>
                </a:lnTo>
                <a:lnTo>
                  <a:pt x="4394764" y="2032217"/>
                </a:lnTo>
                <a:lnTo>
                  <a:pt x="4393857" y="2030857"/>
                </a:lnTo>
                <a:lnTo>
                  <a:pt x="4393631" y="2029496"/>
                </a:lnTo>
                <a:lnTo>
                  <a:pt x="4393178" y="2027454"/>
                </a:lnTo>
                <a:lnTo>
                  <a:pt x="4392271" y="2025413"/>
                </a:lnTo>
                <a:lnTo>
                  <a:pt x="4391818" y="2024733"/>
                </a:lnTo>
                <a:lnTo>
                  <a:pt x="4391138" y="2023825"/>
                </a:lnTo>
                <a:lnTo>
                  <a:pt x="4390458" y="2023599"/>
                </a:lnTo>
                <a:lnTo>
                  <a:pt x="4389552" y="2023372"/>
                </a:lnTo>
                <a:lnTo>
                  <a:pt x="4388646" y="2023599"/>
                </a:lnTo>
                <a:lnTo>
                  <a:pt x="4387966" y="2024052"/>
                </a:lnTo>
                <a:lnTo>
                  <a:pt x="4387059" y="2024733"/>
                </a:lnTo>
                <a:lnTo>
                  <a:pt x="4386606" y="2025413"/>
                </a:lnTo>
                <a:lnTo>
                  <a:pt x="4385473" y="2027681"/>
                </a:lnTo>
                <a:lnTo>
                  <a:pt x="4384567" y="2030176"/>
                </a:lnTo>
                <a:lnTo>
                  <a:pt x="4384114" y="2031537"/>
                </a:lnTo>
                <a:lnTo>
                  <a:pt x="4383434" y="2032898"/>
                </a:lnTo>
                <a:lnTo>
                  <a:pt x="4381848" y="2034712"/>
                </a:lnTo>
                <a:lnTo>
                  <a:pt x="4380261" y="2036300"/>
                </a:lnTo>
                <a:lnTo>
                  <a:pt x="4379355" y="2036754"/>
                </a:lnTo>
                <a:lnTo>
                  <a:pt x="4378902" y="2036754"/>
                </a:lnTo>
                <a:lnTo>
                  <a:pt x="4367118" y="2036527"/>
                </a:lnTo>
                <a:lnTo>
                  <a:pt x="4365986" y="2036527"/>
                </a:lnTo>
                <a:lnTo>
                  <a:pt x="4363266" y="2036300"/>
                </a:lnTo>
                <a:lnTo>
                  <a:pt x="4359414" y="2035846"/>
                </a:lnTo>
                <a:lnTo>
                  <a:pt x="4357148" y="2034939"/>
                </a:lnTo>
                <a:lnTo>
                  <a:pt x="4354656" y="2034259"/>
                </a:lnTo>
                <a:lnTo>
                  <a:pt x="4352163" y="2033578"/>
                </a:lnTo>
                <a:lnTo>
                  <a:pt x="4349897" y="2032217"/>
                </a:lnTo>
                <a:lnTo>
                  <a:pt x="4347404" y="2030857"/>
                </a:lnTo>
                <a:lnTo>
                  <a:pt x="4344912" y="2028815"/>
                </a:lnTo>
                <a:lnTo>
                  <a:pt x="4343099" y="2026774"/>
                </a:lnTo>
                <a:lnTo>
                  <a:pt x="4341060" y="2024279"/>
                </a:lnTo>
                <a:lnTo>
                  <a:pt x="4339247" y="2021331"/>
                </a:lnTo>
                <a:lnTo>
                  <a:pt x="4338114" y="2018155"/>
                </a:lnTo>
                <a:lnTo>
                  <a:pt x="4336528" y="2012712"/>
                </a:lnTo>
                <a:lnTo>
                  <a:pt x="4335621" y="2006361"/>
                </a:lnTo>
                <a:lnTo>
                  <a:pt x="4334942" y="1998876"/>
                </a:lnTo>
                <a:lnTo>
                  <a:pt x="4334942" y="1995021"/>
                </a:lnTo>
                <a:lnTo>
                  <a:pt x="4334942" y="1991392"/>
                </a:lnTo>
                <a:lnTo>
                  <a:pt x="4335168" y="1987536"/>
                </a:lnTo>
                <a:lnTo>
                  <a:pt x="4335395" y="1983680"/>
                </a:lnTo>
                <a:lnTo>
                  <a:pt x="4336074" y="1980278"/>
                </a:lnTo>
                <a:lnTo>
                  <a:pt x="4336754" y="1976649"/>
                </a:lnTo>
                <a:lnTo>
                  <a:pt x="4337661" y="1973474"/>
                </a:lnTo>
                <a:lnTo>
                  <a:pt x="4338794" y="1970525"/>
                </a:lnTo>
                <a:lnTo>
                  <a:pt x="4340380" y="1967803"/>
                </a:lnTo>
                <a:lnTo>
                  <a:pt x="4341966" y="1965308"/>
                </a:lnTo>
                <a:lnTo>
                  <a:pt x="4344232" y="1962587"/>
                </a:lnTo>
                <a:lnTo>
                  <a:pt x="4346271" y="1959865"/>
                </a:lnTo>
                <a:lnTo>
                  <a:pt x="4348084" y="1957143"/>
                </a:lnTo>
                <a:lnTo>
                  <a:pt x="4349217" y="1954648"/>
                </a:lnTo>
                <a:lnTo>
                  <a:pt x="4350124" y="1952153"/>
                </a:lnTo>
                <a:lnTo>
                  <a:pt x="4351030" y="1949659"/>
                </a:lnTo>
                <a:lnTo>
                  <a:pt x="4351483" y="1947164"/>
                </a:lnTo>
                <a:lnTo>
                  <a:pt x="4351710" y="1945122"/>
                </a:lnTo>
                <a:lnTo>
                  <a:pt x="4351483" y="1942854"/>
                </a:lnTo>
                <a:lnTo>
                  <a:pt x="4351257" y="1940813"/>
                </a:lnTo>
                <a:lnTo>
                  <a:pt x="4350350" y="1938772"/>
                </a:lnTo>
                <a:lnTo>
                  <a:pt x="4349670" y="1936730"/>
                </a:lnTo>
                <a:lnTo>
                  <a:pt x="4348537" y="1935143"/>
                </a:lnTo>
                <a:lnTo>
                  <a:pt x="4347178" y="1933328"/>
                </a:lnTo>
                <a:lnTo>
                  <a:pt x="4345818" y="1931967"/>
                </a:lnTo>
                <a:lnTo>
                  <a:pt x="4344005" y="1930380"/>
                </a:lnTo>
                <a:lnTo>
                  <a:pt x="4338794" y="1927204"/>
                </a:lnTo>
                <a:lnTo>
                  <a:pt x="4331089" y="1922441"/>
                </a:lnTo>
                <a:lnTo>
                  <a:pt x="4320892" y="1916544"/>
                </a:lnTo>
                <a:lnTo>
                  <a:pt x="4308429" y="1909513"/>
                </a:lnTo>
                <a:lnTo>
                  <a:pt x="4293474" y="1901802"/>
                </a:lnTo>
                <a:lnTo>
                  <a:pt x="4276932" y="1893183"/>
                </a:lnTo>
                <a:lnTo>
                  <a:pt x="4258578" y="1884110"/>
                </a:lnTo>
                <a:lnTo>
                  <a:pt x="4238410" y="1874131"/>
                </a:lnTo>
                <a:lnTo>
                  <a:pt x="4227760" y="1869141"/>
                </a:lnTo>
                <a:lnTo>
                  <a:pt x="4216430" y="1864378"/>
                </a:lnTo>
                <a:lnTo>
                  <a:pt x="4204874" y="1859842"/>
                </a:lnTo>
                <a:lnTo>
                  <a:pt x="4192637" y="1855759"/>
                </a:lnTo>
                <a:lnTo>
                  <a:pt x="4180401" y="1851903"/>
                </a:lnTo>
                <a:lnTo>
                  <a:pt x="4168164" y="1848274"/>
                </a:lnTo>
                <a:lnTo>
                  <a:pt x="4155928" y="1844872"/>
                </a:lnTo>
                <a:lnTo>
                  <a:pt x="4144145" y="1841924"/>
                </a:lnTo>
                <a:lnTo>
                  <a:pt x="4132362" y="1839202"/>
                </a:lnTo>
                <a:lnTo>
                  <a:pt x="4121258" y="1836480"/>
                </a:lnTo>
                <a:lnTo>
                  <a:pt x="4101318" y="1832398"/>
                </a:lnTo>
                <a:lnTo>
                  <a:pt x="4084776" y="1829449"/>
                </a:lnTo>
                <a:lnTo>
                  <a:pt x="4078431" y="1828769"/>
                </a:lnTo>
                <a:lnTo>
                  <a:pt x="4073446" y="1827861"/>
                </a:lnTo>
                <a:lnTo>
                  <a:pt x="4069594" y="1827635"/>
                </a:lnTo>
                <a:lnTo>
                  <a:pt x="4065968" y="1827635"/>
                </a:lnTo>
                <a:lnTo>
                  <a:pt x="4063249" y="1827635"/>
                </a:lnTo>
                <a:lnTo>
                  <a:pt x="4060983" y="1828088"/>
                </a:lnTo>
                <a:lnTo>
                  <a:pt x="4059397" y="1828769"/>
                </a:lnTo>
                <a:lnTo>
                  <a:pt x="4057811" y="1829222"/>
                </a:lnTo>
                <a:lnTo>
                  <a:pt x="4056904" y="1829903"/>
                </a:lnTo>
                <a:lnTo>
                  <a:pt x="4056451" y="1830583"/>
                </a:lnTo>
                <a:lnTo>
                  <a:pt x="4055771" y="1831490"/>
                </a:lnTo>
                <a:lnTo>
                  <a:pt x="4055771" y="1832171"/>
                </a:lnTo>
                <a:lnTo>
                  <a:pt x="4056224" y="1833759"/>
                </a:lnTo>
                <a:lnTo>
                  <a:pt x="4056451" y="1834666"/>
                </a:lnTo>
                <a:lnTo>
                  <a:pt x="4056678" y="1835119"/>
                </a:lnTo>
                <a:lnTo>
                  <a:pt x="4065288" y="1843285"/>
                </a:lnTo>
                <a:lnTo>
                  <a:pt x="4079111" y="1856213"/>
                </a:lnTo>
                <a:lnTo>
                  <a:pt x="4102224" y="1877079"/>
                </a:lnTo>
                <a:lnTo>
                  <a:pt x="4105623" y="1880481"/>
                </a:lnTo>
                <a:lnTo>
                  <a:pt x="4109249" y="1883657"/>
                </a:lnTo>
                <a:lnTo>
                  <a:pt x="4112648" y="1887513"/>
                </a:lnTo>
                <a:lnTo>
                  <a:pt x="4115820" y="1891142"/>
                </a:lnTo>
                <a:lnTo>
                  <a:pt x="4122391" y="1898853"/>
                </a:lnTo>
                <a:lnTo>
                  <a:pt x="4128283" y="1907018"/>
                </a:lnTo>
                <a:lnTo>
                  <a:pt x="4133948" y="1915410"/>
                </a:lnTo>
                <a:lnTo>
                  <a:pt x="4139386" y="1924256"/>
                </a:lnTo>
                <a:lnTo>
                  <a:pt x="4144372" y="1932875"/>
                </a:lnTo>
                <a:lnTo>
                  <a:pt x="4149130" y="1941267"/>
                </a:lnTo>
                <a:lnTo>
                  <a:pt x="4153435" y="1949659"/>
                </a:lnTo>
                <a:lnTo>
                  <a:pt x="4157514" y="1957597"/>
                </a:lnTo>
                <a:lnTo>
                  <a:pt x="4164086" y="1972113"/>
                </a:lnTo>
                <a:lnTo>
                  <a:pt x="4169297" y="1983907"/>
                </a:lnTo>
                <a:lnTo>
                  <a:pt x="4173150" y="1992072"/>
                </a:lnTo>
                <a:lnTo>
                  <a:pt x="4174509" y="1995474"/>
                </a:lnTo>
                <a:lnTo>
                  <a:pt x="4175869" y="1998876"/>
                </a:lnTo>
                <a:lnTo>
                  <a:pt x="4178135" y="2005454"/>
                </a:lnTo>
                <a:lnTo>
                  <a:pt x="4179948" y="2011578"/>
                </a:lnTo>
                <a:lnTo>
                  <a:pt x="4181081" y="2014073"/>
                </a:lnTo>
                <a:lnTo>
                  <a:pt x="4181760" y="2016114"/>
                </a:lnTo>
                <a:lnTo>
                  <a:pt x="4182893" y="2017928"/>
                </a:lnTo>
                <a:lnTo>
                  <a:pt x="4184253" y="2019743"/>
                </a:lnTo>
                <a:lnTo>
                  <a:pt x="4185839" y="2021331"/>
                </a:lnTo>
                <a:lnTo>
                  <a:pt x="4188105" y="2022918"/>
                </a:lnTo>
                <a:lnTo>
                  <a:pt x="4190598" y="2024733"/>
                </a:lnTo>
                <a:lnTo>
                  <a:pt x="4193770" y="2026094"/>
                </a:lnTo>
                <a:lnTo>
                  <a:pt x="4197622" y="2027681"/>
                </a:lnTo>
                <a:lnTo>
                  <a:pt x="4202154" y="2029269"/>
                </a:lnTo>
                <a:lnTo>
                  <a:pt x="4204420" y="2030176"/>
                </a:lnTo>
                <a:lnTo>
                  <a:pt x="4206913" y="2031310"/>
                </a:lnTo>
                <a:lnTo>
                  <a:pt x="4209406" y="2032898"/>
                </a:lnTo>
                <a:lnTo>
                  <a:pt x="4211672" y="2034486"/>
                </a:lnTo>
                <a:lnTo>
                  <a:pt x="4213938" y="2036527"/>
                </a:lnTo>
                <a:lnTo>
                  <a:pt x="4216204" y="2038568"/>
                </a:lnTo>
                <a:lnTo>
                  <a:pt x="4218469" y="2041063"/>
                </a:lnTo>
                <a:lnTo>
                  <a:pt x="4220282" y="2043558"/>
                </a:lnTo>
                <a:lnTo>
                  <a:pt x="4222322" y="2046280"/>
                </a:lnTo>
                <a:lnTo>
                  <a:pt x="4224134" y="2049228"/>
                </a:lnTo>
                <a:lnTo>
                  <a:pt x="4225494" y="2052404"/>
                </a:lnTo>
                <a:lnTo>
                  <a:pt x="4226854" y="2055352"/>
                </a:lnTo>
                <a:lnTo>
                  <a:pt x="4227987" y="2058754"/>
                </a:lnTo>
                <a:lnTo>
                  <a:pt x="4229120" y="2062383"/>
                </a:lnTo>
                <a:lnTo>
                  <a:pt x="4229799" y="2065785"/>
                </a:lnTo>
                <a:lnTo>
                  <a:pt x="4230253" y="2069187"/>
                </a:lnTo>
                <a:lnTo>
                  <a:pt x="4230253" y="2073043"/>
                </a:lnTo>
                <a:lnTo>
                  <a:pt x="4230026" y="2076899"/>
                </a:lnTo>
                <a:lnTo>
                  <a:pt x="4229120" y="2081208"/>
                </a:lnTo>
                <a:lnTo>
                  <a:pt x="4227987" y="2085291"/>
                </a:lnTo>
                <a:lnTo>
                  <a:pt x="4226400" y="2089600"/>
                </a:lnTo>
                <a:lnTo>
                  <a:pt x="4224134" y="2093910"/>
                </a:lnTo>
                <a:lnTo>
                  <a:pt x="4221415" y="2097992"/>
                </a:lnTo>
                <a:lnTo>
                  <a:pt x="4218469" y="2102075"/>
                </a:lnTo>
                <a:lnTo>
                  <a:pt x="4214617" y="2105704"/>
                </a:lnTo>
                <a:lnTo>
                  <a:pt x="4210538" y="2109106"/>
                </a:lnTo>
                <a:lnTo>
                  <a:pt x="4208272" y="2110920"/>
                </a:lnTo>
                <a:lnTo>
                  <a:pt x="4205780" y="2112508"/>
                </a:lnTo>
                <a:lnTo>
                  <a:pt x="4203287" y="2113869"/>
                </a:lnTo>
                <a:lnTo>
                  <a:pt x="4200568" y="2115230"/>
                </a:lnTo>
                <a:lnTo>
                  <a:pt x="4197849" y="2116364"/>
                </a:lnTo>
                <a:lnTo>
                  <a:pt x="4194903" y="2117498"/>
                </a:lnTo>
                <a:lnTo>
                  <a:pt x="4191731" y="2118405"/>
                </a:lnTo>
                <a:lnTo>
                  <a:pt x="4188332" y="2119086"/>
                </a:lnTo>
                <a:lnTo>
                  <a:pt x="4184933" y="2119766"/>
                </a:lnTo>
                <a:lnTo>
                  <a:pt x="4181534" y="2120447"/>
                </a:lnTo>
                <a:lnTo>
                  <a:pt x="4177682" y="2120673"/>
                </a:lnTo>
                <a:lnTo>
                  <a:pt x="4173829" y="2120900"/>
                </a:lnTo>
                <a:lnTo>
                  <a:pt x="4170204" y="2120900"/>
                </a:lnTo>
                <a:lnTo>
                  <a:pt x="4166352" y="2120673"/>
                </a:lnTo>
                <a:lnTo>
                  <a:pt x="4162953" y="2120220"/>
                </a:lnTo>
                <a:lnTo>
                  <a:pt x="4159554" y="2119539"/>
                </a:lnTo>
                <a:lnTo>
                  <a:pt x="4156155" y="2118859"/>
                </a:lnTo>
                <a:lnTo>
                  <a:pt x="4153209" y="2117952"/>
                </a:lnTo>
                <a:lnTo>
                  <a:pt x="4150490" y="2116818"/>
                </a:lnTo>
                <a:lnTo>
                  <a:pt x="4147770" y="2115683"/>
                </a:lnTo>
                <a:lnTo>
                  <a:pt x="4145051" y="2114323"/>
                </a:lnTo>
                <a:lnTo>
                  <a:pt x="4142785" y="2112962"/>
                </a:lnTo>
                <a:lnTo>
                  <a:pt x="4140519" y="2111147"/>
                </a:lnTo>
                <a:lnTo>
                  <a:pt x="4138480" y="2109560"/>
                </a:lnTo>
                <a:lnTo>
                  <a:pt x="4136440" y="2107745"/>
                </a:lnTo>
                <a:lnTo>
                  <a:pt x="4134401" y="2105931"/>
                </a:lnTo>
                <a:lnTo>
                  <a:pt x="4131229" y="2102075"/>
                </a:lnTo>
                <a:lnTo>
                  <a:pt x="4128283" y="2097766"/>
                </a:lnTo>
                <a:lnTo>
                  <a:pt x="4125790" y="2093683"/>
                </a:lnTo>
                <a:lnTo>
                  <a:pt x="4123751" y="2089374"/>
                </a:lnTo>
                <a:lnTo>
                  <a:pt x="4121938" y="2084837"/>
                </a:lnTo>
                <a:lnTo>
                  <a:pt x="4120805" y="2080755"/>
                </a:lnTo>
                <a:lnTo>
                  <a:pt x="4119899" y="2076672"/>
                </a:lnTo>
                <a:lnTo>
                  <a:pt x="4118992" y="2072816"/>
                </a:lnTo>
                <a:lnTo>
                  <a:pt x="4118539" y="2069187"/>
                </a:lnTo>
                <a:lnTo>
                  <a:pt x="4118539" y="2066012"/>
                </a:lnTo>
                <a:lnTo>
                  <a:pt x="4118539" y="2062837"/>
                </a:lnTo>
                <a:lnTo>
                  <a:pt x="4118992" y="2059435"/>
                </a:lnTo>
                <a:lnTo>
                  <a:pt x="4119446" y="2056486"/>
                </a:lnTo>
                <a:lnTo>
                  <a:pt x="4120352" y="2053084"/>
                </a:lnTo>
                <a:lnTo>
                  <a:pt x="4121258" y="2050135"/>
                </a:lnTo>
                <a:lnTo>
                  <a:pt x="4122618" y="2047187"/>
                </a:lnTo>
                <a:lnTo>
                  <a:pt x="4123751" y="2044465"/>
                </a:lnTo>
                <a:lnTo>
                  <a:pt x="4125111" y="2041970"/>
                </a:lnTo>
                <a:lnTo>
                  <a:pt x="4126470" y="2039475"/>
                </a:lnTo>
                <a:lnTo>
                  <a:pt x="4128056" y="2037207"/>
                </a:lnTo>
                <a:lnTo>
                  <a:pt x="4129416" y="2035393"/>
                </a:lnTo>
                <a:lnTo>
                  <a:pt x="4131002" y="2033578"/>
                </a:lnTo>
                <a:lnTo>
                  <a:pt x="4132362" y="2031991"/>
                </a:lnTo>
                <a:lnTo>
                  <a:pt x="4133948" y="2030857"/>
                </a:lnTo>
                <a:lnTo>
                  <a:pt x="4135308" y="2030176"/>
                </a:lnTo>
                <a:lnTo>
                  <a:pt x="4139840" y="2027908"/>
                </a:lnTo>
                <a:lnTo>
                  <a:pt x="4141426" y="2027001"/>
                </a:lnTo>
                <a:lnTo>
                  <a:pt x="4142106" y="2026320"/>
                </a:lnTo>
                <a:lnTo>
                  <a:pt x="4142785" y="2025413"/>
                </a:lnTo>
                <a:lnTo>
                  <a:pt x="4142785" y="2024052"/>
                </a:lnTo>
                <a:lnTo>
                  <a:pt x="4142559" y="2022238"/>
                </a:lnTo>
                <a:lnTo>
                  <a:pt x="4141879" y="2019743"/>
                </a:lnTo>
                <a:lnTo>
                  <a:pt x="4140519" y="2015887"/>
                </a:lnTo>
                <a:lnTo>
                  <a:pt x="4138480" y="2011351"/>
                </a:lnTo>
                <a:lnTo>
                  <a:pt x="4135308" y="2005000"/>
                </a:lnTo>
                <a:lnTo>
                  <a:pt x="4131682" y="1997289"/>
                </a:lnTo>
                <a:lnTo>
                  <a:pt x="4120805" y="1977103"/>
                </a:lnTo>
                <a:lnTo>
                  <a:pt x="4105396" y="1948751"/>
                </a:lnTo>
                <a:lnTo>
                  <a:pt x="4100864" y="1940813"/>
                </a:lnTo>
                <a:lnTo>
                  <a:pt x="4096332" y="1933101"/>
                </a:lnTo>
                <a:lnTo>
                  <a:pt x="4091574" y="1925843"/>
                </a:lnTo>
                <a:lnTo>
                  <a:pt x="4086589" y="1918812"/>
                </a:lnTo>
                <a:lnTo>
                  <a:pt x="4081604" y="1912008"/>
                </a:lnTo>
                <a:lnTo>
                  <a:pt x="4076618" y="1905884"/>
                </a:lnTo>
                <a:lnTo>
                  <a:pt x="4072086" y="1899760"/>
                </a:lnTo>
                <a:lnTo>
                  <a:pt x="4067101" y="1894090"/>
                </a:lnTo>
                <a:lnTo>
                  <a:pt x="4057811" y="1884337"/>
                </a:lnTo>
                <a:lnTo>
                  <a:pt x="4049653" y="1875718"/>
                </a:lnTo>
                <a:lnTo>
                  <a:pt x="4042855" y="1868914"/>
                </a:lnTo>
                <a:lnTo>
                  <a:pt x="4036963" y="1863924"/>
                </a:lnTo>
                <a:lnTo>
                  <a:pt x="4034244" y="1861883"/>
                </a:lnTo>
                <a:lnTo>
                  <a:pt x="4031298" y="1860295"/>
                </a:lnTo>
                <a:lnTo>
                  <a:pt x="4028806" y="1859161"/>
                </a:lnTo>
                <a:lnTo>
                  <a:pt x="4026313" y="1858481"/>
                </a:lnTo>
                <a:lnTo>
                  <a:pt x="4024274" y="1858027"/>
                </a:lnTo>
                <a:lnTo>
                  <a:pt x="4022688" y="1857800"/>
                </a:lnTo>
                <a:lnTo>
                  <a:pt x="4021102" y="1857800"/>
                </a:lnTo>
                <a:lnTo>
                  <a:pt x="4020875" y="1861883"/>
                </a:lnTo>
                <a:lnTo>
                  <a:pt x="4020875" y="1866419"/>
                </a:lnTo>
                <a:lnTo>
                  <a:pt x="4020875" y="1871636"/>
                </a:lnTo>
                <a:lnTo>
                  <a:pt x="4021102" y="1876852"/>
                </a:lnTo>
                <a:lnTo>
                  <a:pt x="4021781" y="1881615"/>
                </a:lnTo>
                <a:lnTo>
                  <a:pt x="4022234" y="1883430"/>
                </a:lnTo>
                <a:lnTo>
                  <a:pt x="4022914" y="1885018"/>
                </a:lnTo>
                <a:lnTo>
                  <a:pt x="4023368" y="1886152"/>
                </a:lnTo>
                <a:lnTo>
                  <a:pt x="4024500" y="1886832"/>
                </a:lnTo>
                <a:lnTo>
                  <a:pt x="4025180" y="1887286"/>
                </a:lnTo>
                <a:lnTo>
                  <a:pt x="4026313" y="1887966"/>
                </a:lnTo>
                <a:lnTo>
                  <a:pt x="4028353" y="1890007"/>
                </a:lnTo>
                <a:lnTo>
                  <a:pt x="4030845" y="1892729"/>
                </a:lnTo>
                <a:lnTo>
                  <a:pt x="4032885" y="1896585"/>
                </a:lnTo>
                <a:lnTo>
                  <a:pt x="4034018" y="1898853"/>
                </a:lnTo>
                <a:lnTo>
                  <a:pt x="4034924" y="1901121"/>
                </a:lnTo>
                <a:lnTo>
                  <a:pt x="4035830" y="1903843"/>
                </a:lnTo>
                <a:lnTo>
                  <a:pt x="4036510" y="1906565"/>
                </a:lnTo>
                <a:lnTo>
                  <a:pt x="4036963" y="1909513"/>
                </a:lnTo>
                <a:lnTo>
                  <a:pt x="4037643" y="1912688"/>
                </a:lnTo>
                <a:lnTo>
                  <a:pt x="4037870" y="1916091"/>
                </a:lnTo>
                <a:lnTo>
                  <a:pt x="4038096" y="1919720"/>
                </a:lnTo>
                <a:lnTo>
                  <a:pt x="4037870" y="1923122"/>
                </a:lnTo>
                <a:lnTo>
                  <a:pt x="4036963" y="1927204"/>
                </a:lnTo>
                <a:lnTo>
                  <a:pt x="4036057" y="1930833"/>
                </a:lnTo>
                <a:lnTo>
                  <a:pt x="4034471" y="1934689"/>
                </a:lnTo>
                <a:lnTo>
                  <a:pt x="4032885" y="1938545"/>
                </a:lnTo>
                <a:lnTo>
                  <a:pt x="4030619" y="1941947"/>
                </a:lnTo>
                <a:lnTo>
                  <a:pt x="4027900" y="1945803"/>
                </a:lnTo>
                <a:lnTo>
                  <a:pt x="4024954" y="1948978"/>
                </a:lnTo>
                <a:lnTo>
                  <a:pt x="4021555" y="1952153"/>
                </a:lnTo>
                <a:lnTo>
                  <a:pt x="4017702" y="1954875"/>
                </a:lnTo>
                <a:lnTo>
                  <a:pt x="4013624" y="1957597"/>
                </a:lnTo>
                <a:lnTo>
                  <a:pt x="4008865" y="1959865"/>
                </a:lnTo>
                <a:lnTo>
                  <a:pt x="4003880" y="1961679"/>
                </a:lnTo>
                <a:lnTo>
                  <a:pt x="3998668" y="1962814"/>
                </a:lnTo>
                <a:lnTo>
                  <a:pt x="3992777" y="1963721"/>
                </a:lnTo>
                <a:lnTo>
                  <a:pt x="3986658" y="1964174"/>
                </a:lnTo>
                <a:lnTo>
                  <a:pt x="3983486" y="1963948"/>
                </a:lnTo>
                <a:lnTo>
                  <a:pt x="3980540" y="1963721"/>
                </a:lnTo>
                <a:lnTo>
                  <a:pt x="3977821" y="1963267"/>
                </a:lnTo>
                <a:lnTo>
                  <a:pt x="3975102" y="1962814"/>
                </a:lnTo>
                <a:lnTo>
                  <a:pt x="3972383" y="1962133"/>
                </a:lnTo>
                <a:lnTo>
                  <a:pt x="3969890" y="1961453"/>
                </a:lnTo>
                <a:lnTo>
                  <a:pt x="3965132" y="1959411"/>
                </a:lnTo>
                <a:lnTo>
                  <a:pt x="3961053" y="1957143"/>
                </a:lnTo>
                <a:lnTo>
                  <a:pt x="3957200" y="1954648"/>
                </a:lnTo>
                <a:lnTo>
                  <a:pt x="3954028" y="1951700"/>
                </a:lnTo>
                <a:lnTo>
                  <a:pt x="3951082" y="1948524"/>
                </a:lnTo>
                <a:lnTo>
                  <a:pt x="3948363" y="1945349"/>
                </a:lnTo>
                <a:lnTo>
                  <a:pt x="3946097" y="1941720"/>
                </a:lnTo>
                <a:lnTo>
                  <a:pt x="3944284" y="1938545"/>
                </a:lnTo>
                <a:lnTo>
                  <a:pt x="3942925" y="1935143"/>
                </a:lnTo>
                <a:lnTo>
                  <a:pt x="3941565" y="1931967"/>
                </a:lnTo>
                <a:lnTo>
                  <a:pt x="3940885" y="1928565"/>
                </a:lnTo>
                <a:lnTo>
                  <a:pt x="3940432" y="1925617"/>
                </a:lnTo>
                <a:lnTo>
                  <a:pt x="3940206" y="1922895"/>
                </a:lnTo>
                <a:lnTo>
                  <a:pt x="3940432" y="1920400"/>
                </a:lnTo>
                <a:lnTo>
                  <a:pt x="3940885" y="1917678"/>
                </a:lnTo>
                <a:lnTo>
                  <a:pt x="3941565" y="1915183"/>
                </a:lnTo>
                <a:lnTo>
                  <a:pt x="3942925" y="1912462"/>
                </a:lnTo>
                <a:lnTo>
                  <a:pt x="3944058" y="1909740"/>
                </a:lnTo>
                <a:lnTo>
                  <a:pt x="3945644" y="1907245"/>
                </a:lnTo>
                <a:lnTo>
                  <a:pt x="3948816" y="1902255"/>
                </a:lnTo>
                <a:lnTo>
                  <a:pt x="3951989" y="1898173"/>
                </a:lnTo>
                <a:lnTo>
                  <a:pt x="3954934" y="1894770"/>
                </a:lnTo>
                <a:lnTo>
                  <a:pt x="3957880" y="1891595"/>
                </a:lnTo>
                <a:lnTo>
                  <a:pt x="3957200" y="1885018"/>
                </a:lnTo>
                <a:lnTo>
                  <a:pt x="3934541" y="1885471"/>
                </a:lnTo>
                <a:lnTo>
                  <a:pt x="3934087" y="1863471"/>
                </a:lnTo>
                <a:lnTo>
                  <a:pt x="3933634" y="1846687"/>
                </a:lnTo>
                <a:lnTo>
                  <a:pt x="3933408" y="1836934"/>
                </a:lnTo>
                <a:lnTo>
                  <a:pt x="3933408" y="1834666"/>
                </a:lnTo>
                <a:lnTo>
                  <a:pt x="3933634" y="1832851"/>
                </a:lnTo>
                <a:lnTo>
                  <a:pt x="3934087" y="1830130"/>
                </a:lnTo>
                <a:lnTo>
                  <a:pt x="3934087" y="1829222"/>
                </a:lnTo>
                <a:lnTo>
                  <a:pt x="3933408" y="1828542"/>
                </a:lnTo>
                <a:lnTo>
                  <a:pt x="3932954" y="1828088"/>
                </a:lnTo>
                <a:lnTo>
                  <a:pt x="3931821" y="1828088"/>
                </a:lnTo>
                <a:lnTo>
                  <a:pt x="3923890" y="1829222"/>
                </a:lnTo>
                <a:lnTo>
                  <a:pt x="3915959" y="1830356"/>
                </a:lnTo>
                <a:lnTo>
                  <a:pt x="3908255" y="1832171"/>
                </a:lnTo>
                <a:lnTo>
                  <a:pt x="3900777" y="1834212"/>
                </a:lnTo>
                <a:lnTo>
                  <a:pt x="3893300" y="1836707"/>
                </a:lnTo>
                <a:lnTo>
                  <a:pt x="3886502" y="1839202"/>
                </a:lnTo>
                <a:lnTo>
                  <a:pt x="3879477" y="1841697"/>
                </a:lnTo>
                <a:lnTo>
                  <a:pt x="3872906" y="1844419"/>
                </a:lnTo>
                <a:lnTo>
                  <a:pt x="3866561" y="1847367"/>
                </a:lnTo>
                <a:lnTo>
                  <a:pt x="3860443" y="1850316"/>
                </a:lnTo>
                <a:lnTo>
                  <a:pt x="3849339" y="1856213"/>
                </a:lnTo>
                <a:lnTo>
                  <a:pt x="3839142" y="1862110"/>
                </a:lnTo>
                <a:lnTo>
                  <a:pt x="3830532" y="1867553"/>
                </a:lnTo>
                <a:lnTo>
                  <a:pt x="3826906" y="1869821"/>
                </a:lnTo>
                <a:lnTo>
                  <a:pt x="3823734" y="1872316"/>
                </a:lnTo>
                <a:lnTo>
                  <a:pt x="3821014" y="1874584"/>
                </a:lnTo>
                <a:lnTo>
                  <a:pt x="3818522" y="1876852"/>
                </a:lnTo>
                <a:lnTo>
                  <a:pt x="3816482" y="1879121"/>
                </a:lnTo>
                <a:lnTo>
                  <a:pt x="3814896" y="1880935"/>
                </a:lnTo>
                <a:lnTo>
                  <a:pt x="3811950" y="1884791"/>
                </a:lnTo>
                <a:lnTo>
                  <a:pt x="3809911" y="1887966"/>
                </a:lnTo>
                <a:lnTo>
                  <a:pt x="3808778" y="1890461"/>
                </a:lnTo>
                <a:lnTo>
                  <a:pt x="3808098" y="1892729"/>
                </a:lnTo>
                <a:lnTo>
                  <a:pt x="3802886" y="1957143"/>
                </a:lnTo>
                <a:lnTo>
                  <a:pt x="3792916" y="1959638"/>
                </a:lnTo>
                <a:lnTo>
                  <a:pt x="3782266" y="1962133"/>
                </a:lnTo>
                <a:lnTo>
                  <a:pt x="3770030" y="1964628"/>
                </a:lnTo>
                <a:lnTo>
                  <a:pt x="3756660" y="1967350"/>
                </a:lnTo>
                <a:lnTo>
                  <a:pt x="3743971" y="1969391"/>
                </a:lnTo>
                <a:lnTo>
                  <a:pt x="3738306" y="1970071"/>
                </a:lnTo>
                <a:lnTo>
                  <a:pt x="3733094" y="1970525"/>
                </a:lnTo>
                <a:lnTo>
                  <a:pt x="3728562" y="1970525"/>
                </a:lnTo>
                <a:lnTo>
                  <a:pt x="3725163" y="1970298"/>
                </a:lnTo>
                <a:lnTo>
                  <a:pt x="3722444" y="1969845"/>
                </a:lnTo>
                <a:lnTo>
                  <a:pt x="3719724" y="1969164"/>
                </a:lnTo>
                <a:lnTo>
                  <a:pt x="3717458" y="1968030"/>
                </a:lnTo>
                <a:lnTo>
                  <a:pt x="3715192" y="1967123"/>
                </a:lnTo>
                <a:lnTo>
                  <a:pt x="3713153" y="1965989"/>
                </a:lnTo>
                <a:lnTo>
                  <a:pt x="3711567" y="1965082"/>
                </a:lnTo>
                <a:lnTo>
                  <a:pt x="3708848" y="1962587"/>
                </a:lnTo>
                <a:lnTo>
                  <a:pt x="3706582" y="1960545"/>
                </a:lnTo>
                <a:lnTo>
                  <a:pt x="3705222" y="1958958"/>
                </a:lnTo>
                <a:lnTo>
                  <a:pt x="3704089" y="1957143"/>
                </a:lnTo>
                <a:lnTo>
                  <a:pt x="3668740" y="1991392"/>
                </a:lnTo>
                <a:lnTo>
                  <a:pt x="3673045" y="1996381"/>
                </a:lnTo>
                <a:lnTo>
                  <a:pt x="3677577" y="2002052"/>
                </a:lnTo>
                <a:lnTo>
                  <a:pt x="3682789" y="2008856"/>
                </a:lnTo>
                <a:lnTo>
                  <a:pt x="3688227" y="2016794"/>
                </a:lnTo>
                <a:lnTo>
                  <a:pt x="3690720" y="2020650"/>
                </a:lnTo>
                <a:lnTo>
                  <a:pt x="3693212" y="2024733"/>
                </a:lnTo>
                <a:lnTo>
                  <a:pt x="3695252" y="2028815"/>
                </a:lnTo>
                <a:lnTo>
                  <a:pt x="3696838" y="2032898"/>
                </a:lnTo>
                <a:lnTo>
                  <a:pt x="3698198" y="2036527"/>
                </a:lnTo>
                <a:lnTo>
                  <a:pt x="3698877" y="2039929"/>
                </a:lnTo>
                <a:lnTo>
                  <a:pt x="3699104" y="2043558"/>
                </a:lnTo>
                <a:lnTo>
                  <a:pt x="3699104" y="2046960"/>
                </a:lnTo>
                <a:lnTo>
                  <a:pt x="3698651" y="2050362"/>
                </a:lnTo>
                <a:lnTo>
                  <a:pt x="3697971" y="2053764"/>
                </a:lnTo>
                <a:lnTo>
                  <a:pt x="3696611" y="2056940"/>
                </a:lnTo>
                <a:lnTo>
                  <a:pt x="3695478" y="2059888"/>
                </a:lnTo>
                <a:lnTo>
                  <a:pt x="3693666" y="2062837"/>
                </a:lnTo>
                <a:lnTo>
                  <a:pt x="3691853" y="2065559"/>
                </a:lnTo>
                <a:lnTo>
                  <a:pt x="3690040" y="2068053"/>
                </a:lnTo>
                <a:lnTo>
                  <a:pt x="3687774" y="2070322"/>
                </a:lnTo>
                <a:lnTo>
                  <a:pt x="3685508" y="2071909"/>
                </a:lnTo>
                <a:lnTo>
                  <a:pt x="3683242" y="2073724"/>
                </a:lnTo>
                <a:lnTo>
                  <a:pt x="3680749" y="2075311"/>
                </a:lnTo>
                <a:lnTo>
                  <a:pt x="3678483" y="2076219"/>
                </a:lnTo>
                <a:lnTo>
                  <a:pt x="3675991" y="2076672"/>
                </a:lnTo>
                <a:lnTo>
                  <a:pt x="3673951" y="2076899"/>
                </a:lnTo>
                <a:lnTo>
                  <a:pt x="3671685" y="2076672"/>
                </a:lnTo>
                <a:lnTo>
                  <a:pt x="3669419" y="2076445"/>
                </a:lnTo>
                <a:lnTo>
                  <a:pt x="3665114" y="2075538"/>
                </a:lnTo>
                <a:lnTo>
                  <a:pt x="3657410" y="2073043"/>
                </a:lnTo>
                <a:lnTo>
                  <a:pt x="3654464" y="2072363"/>
                </a:lnTo>
                <a:lnTo>
                  <a:pt x="3653331" y="2072363"/>
                </a:lnTo>
                <a:lnTo>
                  <a:pt x="3652198" y="2072590"/>
                </a:lnTo>
                <a:lnTo>
                  <a:pt x="3651292" y="2073043"/>
                </a:lnTo>
                <a:lnTo>
                  <a:pt x="3650838" y="2073950"/>
                </a:lnTo>
                <a:lnTo>
                  <a:pt x="3650385" y="2075311"/>
                </a:lnTo>
                <a:lnTo>
                  <a:pt x="3650385" y="2076899"/>
                </a:lnTo>
                <a:lnTo>
                  <a:pt x="3650159" y="2078940"/>
                </a:lnTo>
                <a:lnTo>
                  <a:pt x="3649026" y="2081208"/>
                </a:lnTo>
                <a:lnTo>
                  <a:pt x="3647893" y="2083477"/>
                </a:lnTo>
                <a:lnTo>
                  <a:pt x="3646306" y="2085745"/>
                </a:lnTo>
                <a:lnTo>
                  <a:pt x="3644267" y="2088240"/>
                </a:lnTo>
                <a:lnTo>
                  <a:pt x="3642228" y="2090281"/>
                </a:lnTo>
                <a:lnTo>
                  <a:pt x="3639508" y="2092549"/>
                </a:lnTo>
                <a:lnTo>
                  <a:pt x="3636789" y="2094817"/>
                </a:lnTo>
                <a:lnTo>
                  <a:pt x="3634070" y="2096858"/>
                </a:lnTo>
                <a:lnTo>
                  <a:pt x="3630671" y="2098446"/>
                </a:lnTo>
                <a:lnTo>
                  <a:pt x="3627725" y="2100260"/>
                </a:lnTo>
                <a:lnTo>
                  <a:pt x="3624779" y="2101848"/>
                </a:lnTo>
                <a:lnTo>
                  <a:pt x="3621834" y="2102982"/>
                </a:lnTo>
                <a:lnTo>
                  <a:pt x="3618888" y="2103889"/>
                </a:lnTo>
                <a:lnTo>
                  <a:pt x="3616169" y="2104570"/>
                </a:lnTo>
                <a:lnTo>
                  <a:pt x="3613449" y="2104797"/>
                </a:lnTo>
                <a:lnTo>
                  <a:pt x="3610730" y="2104797"/>
                </a:lnTo>
                <a:lnTo>
                  <a:pt x="3608011" y="2105250"/>
                </a:lnTo>
                <a:lnTo>
                  <a:pt x="3600986" y="2106838"/>
                </a:lnTo>
                <a:lnTo>
                  <a:pt x="3584445" y="2111147"/>
                </a:lnTo>
                <a:lnTo>
                  <a:pt x="3574928" y="2113642"/>
                </a:lnTo>
                <a:lnTo>
                  <a:pt x="3569942" y="2114776"/>
                </a:lnTo>
                <a:lnTo>
                  <a:pt x="3564731" y="2115683"/>
                </a:lnTo>
                <a:lnTo>
                  <a:pt x="3559745" y="2116591"/>
                </a:lnTo>
                <a:lnTo>
                  <a:pt x="3554534" y="2117044"/>
                </a:lnTo>
                <a:lnTo>
                  <a:pt x="3549095" y="2117725"/>
                </a:lnTo>
                <a:lnTo>
                  <a:pt x="3543884" y="2117952"/>
                </a:lnTo>
                <a:lnTo>
                  <a:pt x="3533913" y="2117725"/>
                </a:lnTo>
                <a:lnTo>
                  <a:pt x="3529608" y="2117044"/>
                </a:lnTo>
                <a:lnTo>
                  <a:pt x="3525982" y="2116591"/>
                </a:lnTo>
                <a:lnTo>
                  <a:pt x="3522810" y="2116137"/>
                </a:lnTo>
                <a:lnTo>
                  <a:pt x="3519637" y="2115457"/>
                </a:lnTo>
                <a:lnTo>
                  <a:pt x="3517371" y="2114323"/>
                </a:lnTo>
                <a:lnTo>
                  <a:pt x="3515105" y="2113189"/>
                </a:lnTo>
                <a:lnTo>
                  <a:pt x="3513293" y="2111828"/>
                </a:lnTo>
                <a:lnTo>
                  <a:pt x="3511933" y="2110467"/>
                </a:lnTo>
                <a:lnTo>
                  <a:pt x="3510573" y="2108652"/>
                </a:lnTo>
                <a:lnTo>
                  <a:pt x="3509667" y="2106838"/>
                </a:lnTo>
                <a:lnTo>
                  <a:pt x="3508761" y="2104570"/>
                </a:lnTo>
                <a:lnTo>
                  <a:pt x="3508534" y="2102302"/>
                </a:lnTo>
                <a:lnTo>
                  <a:pt x="3508081" y="2099580"/>
                </a:lnTo>
                <a:lnTo>
                  <a:pt x="3508081" y="2096858"/>
                </a:lnTo>
                <a:lnTo>
                  <a:pt x="3507854" y="2094137"/>
                </a:lnTo>
                <a:lnTo>
                  <a:pt x="3507401" y="2091868"/>
                </a:lnTo>
                <a:lnTo>
                  <a:pt x="3506268" y="2089827"/>
                </a:lnTo>
                <a:lnTo>
                  <a:pt x="3505135" y="2088466"/>
                </a:lnTo>
                <a:lnTo>
                  <a:pt x="3503322" y="2087332"/>
                </a:lnTo>
                <a:lnTo>
                  <a:pt x="3501056" y="2086879"/>
                </a:lnTo>
                <a:lnTo>
                  <a:pt x="3498337" y="2086652"/>
                </a:lnTo>
                <a:lnTo>
                  <a:pt x="3495391" y="2086652"/>
                </a:lnTo>
                <a:lnTo>
                  <a:pt x="3491992" y="2087105"/>
                </a:lnTo>
                <a:lnTo>
                  <a:pt x="3488140" y="2088240"/>
                </a:lnTo>
                <a:lnTo>
                  <a:pt x="3483608" y="2089147"/>
                </a:lnTo>
                <a:lnTo>
                  <a:pt x="3478623" y="2090508"/>
                </a:lnTo>
                <a:lnTo>
                  <a:pt x="3467520" y="2094590"/>
                </a:lnTo>
                <a:lnTo>
                  <a:pt x="3454150" y="2099353"/>
                </a:lnTo>
                <a:lnTo>
                  <a:pt x="3446899" y="2102075"/>
                </a:lnTo>
                <a:lnTo>
                  <a:pt x="3439421" y="2104570"/>
                </a:lnTo>
                <a:lnTo>
                  <a:pt x="3431717" y="2106838"/>
                </a:lnTo>
                <a:lnTo>
                  <a:pt x="3423786" y="2108652"/>
                </a:lnTo>
                <a:lnTo>
                  <a:pt x="3416082" y="2110694"/>
                </a:lnTo>
                <a:lnTo>
                  <a:pt x="3408151" y="2112281"/>
                </a:lnTo>
                <a:lnTo>
                  <a:pt x="3400673" y="2113642"/>
                </a:lnTo>
                <a:lnTo>
                  <a:pt x="3392968" y="2115230"/>
                </a:lnTo>
                <a:lnTo>
                  <a:pt x="3385491" y="2116137"/>
                </a:lnTo>
                <a:lnTo>
                  <a:pt x="3378013" y="2116818"/>
                </a:lnTo>
                <a:lnTo>
                  <a:pt x="3370988" y="2117725"/>
                </a:lnTo>
                <a:lnTo>
                  <a:pt x="3364417" y="2118178"/>
                </a:lnTo>
                <a:lnTo>
                  <a:pt x="3358299" y="2118405"/>
                </a:lnTo>
                <a:lnTo>
                  <a:pt x="3352407" y="2118405"/>
                </a:lnTo>
                <a:lnTo>
                  <a:pt x="3346969" y="2118178"/>
                </a:lnTo>
                <a:lnTo>
                  <a:pt x="3342437" y="2117952"/>
                </a:lnTo>
                <a:lnTo>
                  <a:pt x="3309353" y="2114096"/>
                </a:lnTo>
                <a:lnTo>
                  <a:pt x="3284881" y="2111147"/>
                </a:lnTo>
                <a:lnTo>
                  <a:pt x="3257689" y="2107745"/>
                </a:lnTo>
                <a:lnTo>
                  <a:pt x="3246438" y="2106042"/>
                </a:lnTo>
                <a:lnTo>
                  <a:pt x="3246438" y="2132486"/>
                </a:lnTo>
                <a:lnTo>
                  <a:pt x="3246216" y="2135206"/>
                </a:lnTo>
                <a:lnTo>
                  <a:pt x="3245993" y="2137698"/>
                </a:lnTo>
                <a:lnTo>
                  <a:pt x="3245103" y="2140418"/>
                </a:lnTo>
                <a:lnTo>
                  <a:pt x="3244213" y="2142684"/>
                </a:lnTo>
                <a:lnTo>
                  <a:pt x="3243101" y="2145177"/>
                </a:lnTo>
                <a:lnTo>
                  <a:pt x="3241766" y="2147443"/>
                </a:lnTo>
                <a:lnTo>
                  <a:pt x="3239986" y="2149482"/>
                </a:lnTo>
                <a:lnTo>
                  <a:pt x="3238428" y="2151295"/>
                </a:lnTo>
                <a:lnTo>
                  <a:pt x="3236426" y="2153108"/>
                </a:lnTo>
                <a:lnTo>
                  <a:pt x="3234423" y="2154694"/>
                </a:lnTo>
                <a:lnTo>
                  <a:pt x="3232198" y="2155828"/>
                </a:lnTo>
                <a:lnTo>
                  <a:pt x="3229751" y="2157187"/>
                </a:lnTo>
                <a:lnTo>
                  <a:pt x="3227526" y="2157867"/>
                </a:lnTo>
                <a:lnTo>
                  <a:pt x="3224856" y="2158547"/>
                </a:lnTo>
                <a:lnTo>
                  <a:pt x="3221964" y="2159000"/>
                </a:lnTo>
                <a:lnTo>
                  <a:pt x="3219294" y="2159000"/>
                </a:lnTo>
                <a:lnTo>
                  <a:pt x="3214844" y="2159000"/>
                </a:lnTo>
                <a:lnTo>
                  <a:pt x="3211952" y="2159000"/>
                </a:lnTo>
                <a:lnTo>
                  <a:pt x="3209282" y="2158547"/>
                </a:lnTo>
                <a:lnTo>
                  <a:pt x="3206834" y="2157867"/>
                </a:lnTo>
                <a:lnTo>
                  <a:pt x="3204164" y="2157187"/>
                </a:lnTo>
                <a:lnTo>
                  <a:pt x="3201940" y="2155828"/>
                </a:lnTo>
                <a:lnTo>
                  <a:pt x="3199715" y="2154694"/>
                </a:lnTo>
                <a:lnTo>
                  <a:pt x="3197490" y="2153108"/>
                </a:lnTo>
                <a:lnTo>
                  <a:pt x="3195487" y="2151295"/>
                </a:lnTo>
                <a:lnTo>
                  <a:pt x="3193930" y="2149482"/>
                </a:lnTo>
                <a:lnTo>
                  <a:pt x="3192372" y="2147443"/>
                </a:lnTo>
                <a:lnTo>
                  <a:pt x="3191037" y="2145177"/>
                </a:lnTo>
                <a:lnTo>
                  <a:pt x="3189702" y="2142684"/>
                </a:lnTo>
                <a:lnTo>
                  <a:pt x="3189035" y="2140418"/>
                </a:lnTo>
                <a:lnTo>
                  <a:pt x="3188367" y="2137698"/>
                </a:lnTo>
                <a:lnTo>
                  <a:pt x="3187700" y="2135206"/>
                </a:lnTo>
                <a:lnTo>
                  <a:pt x="3187700" y="2132486"/>
                </a:lnTo>
                <a:lnTo>
                  <a:pt x="3187700" y="2096168"/>
                </a:lnTo>
                <a:lnTo>
                  <a:pt x="3184497" y="2095497"/>
                </a:lnTo>
                <a:lnTo>
                  <a:pt x="3176340" y="2093683"/>
                </a:lnTo>
                <a:lnTo>
                  <a:pt x="3169995" y="2091642"/>
                </a:lnTo>
                <a:lnTo>
                  <a:pt x="3165236" y="2089374"/>
                </a:lnTo>
                <a:lnTo>
                  <a:pt x="3161157" y="2087332"/>
                </a:lnTo>
                <a:lnTo>
                  <a:pt x="3157985" y="2085064"/>
                </a:lnTo>
                <a:lnTo>
                  <a:pt x="3155492" y="2083023"/>
                </a:lnTo>
                <a:lnTo>
                  <a:pt x="3153680" y="2080755"/>
                </a:lnTo>
                <a:lnTo>
                  <a:pt x="3152320" y="2078260"/>
                </a:lnTo>
                <a:lnTo>
                  <a:pt x="3151640" y="2075765"/>
                </a:lnTo>
                <a:lnTo>
                  <a:pt x="3151187" y="2073497"/>
                </a:lnTo>
                <a:lnTo>
                  <a:pt x="3151187" y="2071002"/>
                </a:lnTo>
                <a:lnTo>
                  <a:pt x="3151414" y="2068280"/>
                </a:lnTo>
                <a:lnTo>
                  <a:pt x="3152093" y="2065785"/>
                </a:lnTo>
                <a:lnTo>
                  <a:pt x="3152773" y="2063290"/>
                </a:lnTo>
                <a:lnTo>
                  <a:pt x="3154813" y="2058301"/>
                </a:lnTo>
                <a:lnTo>
                  <a:pt x="3156852" y="2053084"/>
                </a:lnTo>
                <a:lnTo>
                  <a:pt x="3157532" y="2052177"/>
                </a:lnTo>
                <a:lnTo>
                  <a:pt x="3158212" y="2050816"/>
                </a:lnTo>
                <a:lnTo>
                  <a:pt x="3159118" y="2049909"/>
                </a:lnTo>
                <a:lnTo>
                  <a:pt x="3160024" y="2049001"/>
                </a:lnTo>
                <a:lnTo>
                  <a:pt x="3162517" y="2047414"/>
                </a:lnTo>
                <a:lnTo>
                  <a:pt x="3165236" y="2046053"/>
                </a:lnTo>
                <a:lnTo>
                  <a:pt x="3168635" y="2044692"/>
                </a:lnTo>
                <a:lnTo>
                  <a:pt x="3172714" y="2044012"/>
                </a:lnTo>
                <a:lnTo>
                  <a:pt x="3176793" y="2042877"/>
                </a:lnTo>
                <a:lnTo>
                  <a:pt x="3181551" y="2042424"/>
                </a:lnTo>
                <a:lnTo>
                  <a:pt x="3187700" y="2041769"/>
                </a:lnTo>
                <a:lnTo>
                  <a:pt x="3187700" y="2013434"/>
                </a:lnTo>
                <a:lnTo>
                  <a:pt x="3135313" y="2029813"/>
                </a:lnTo>
                <a:lnTo>
                  <a:pt x="3135313" y="2172607"/>
                </a:lnTo>
                <a:lnTo>
                  <a:pt x="3135313" y="2175329"/>
                </a:lnTo>
                <a:lnTo>
                  <a:pt x="3134866" y="2178050"/>
                </a:lnTo>
                <a:lnTo>
                  <a:pt x="3134196" y="2180772"/>
                </a:lnTo>
                <a:lnTo>
                  <a:pt x="3133303" y="2183266"/>
                </a:lnTo>
                <a:lnTo>
                  <a:pt x="3132186" y="2185761"/>
                </a:lnTo>
                <a:lnTo>
                  <a:pt x="3130623" y="2188029"/>
                </a:lnTo>
                <a:lnTo>
                  <a:pt x="3129283" y="2190070"/>
                </a:lnTo>
                <a:lnTo>
                  <a:pt x="3127496" y="2192111"/>
                </a:lnTo>
                <a:lnTo>
                  <a:pt x="3125486" y="2193698"/>
                </a:lnTo>
                <a:lnTo>
                  <a:pt x="3123476" y="2195513"/>
                </a:lnTo>
                <a:lnTo>
                  <a:pt x="3121243" y="2196647"/>
                </a:lnTo>
                <a:lnTo>
                  <a:pt x="3119009" y="2198007"/>
                </a:lnTo>
                <a:lnTo>
                  <a:pt x="3116329" y="2198914"/>
                </a:lnTo>
                <a:lnTo>
                  <a:pt x="3113873" y="2199368"/>
                </a:lnTo>
                <a:lnTo>
                  <a:pt x="3111192" y="2200048"/>
                </a:lnTo>
                <a:lnTo>
                  <a:pt x="3108289" y="2200275"/>
                </a:lnTo>
                <a:lnTo>
                  <a:pt x="3103599" y="2200275"/>
                </a:lnTo>
                <a:lnTo>
                  <a:pt x="3100919" y="2200048"/>
                </a:lnTo>
                <a:lnTo>
                  <a:pt x="3098239" y="2199368"/>
                </a:lnTo>
                <a:lnTo>
                  <a:pt x="3095559" y="2198914"/>
                </a:lnTo>
                <a:lnTo>
                  <a:pt x="3093102" y="2198007"/>
                </a:lnTo>
                <a:lnTo>
                  <a:pt x="3090645" y="2196647"/>
                </a:lnTo>
                <a:lnTo>
                  <a:pt x="3088412" y="2195513"/>
                </a:lnTo>
                <a:lnTo>
                  <a:pt x="3086402" y="2193698"/>
                </a:lnTo>
                <a:lnTo>
                  <a:pt x="3084615" y="2192111"/>
                </a:lnTo>
                <a:lnTo>
                  <a:pt x="3082828" y="2190070"/>
                </a:lnTo>
                <a:lnTo>
                  <a:pt x="3081042" y="2188029"/>
                </a:lnTo>
                <a:lnTo>
                  <a:pt x="3079925" y="2185761"/>
                </a:lnTo>
                <a:lnTo>
                  <a:pt x="3078585" y="2183266"/>
                </a:lnTo>
                <a:lnTo>
                  <a:pt x="3077692" y="2180772"/>
                </a:lnTo>
                <a:lnTo>
                  <a:pt x="3077022" y="2178050"/>
                </a:lnTo>
                <a:lnTo>
                  <a:pt x="3076798" y="2175329"/>
                </a:lnTo>
                <a:lnTo>
                  <a:pt x="3076575" y="2172607"/>
                </a:lnTo>
                <a:lnTo>
                  <a:pt x="3076575" y="2090145"/>
                </a:lnTo>
                <a:lnTo>
                  <a:pt x="3076346" y="2090511"/>
                </a:lnTo>
                <a:lnTo>
                  <a:pt x="3075438" y="2092552"/>
                </a:lnTo>
                <a:lnTo>
                  <a:pt x="3074303" y="2094367"/>
                </a:lnTo>
                <a:lnTo>
                  <a:pt x="3072488" y="2095954"/>
                </a:lnTo>
                <a:lnTo>
                  <a:pt x="3070672" y="2097769"/>
                </a:lnTo>
                <a:lnTo>
                  <a:pt x="3068856" y="2099356"/>
                </a:lnTo>
                <a:lnTo>
                  <a:pt x="3066813" y="2100263"/>
                </a:lnTo>
                <a:lnTo>
                  <a:pt x="3064544" y="2101170"/>
                </a:lnTo>
                <a:lnTo>
                  <a:pt x="3062047" y="2101624"/>
                </a:lnTo>
                <a:lnTo>
                  <a:pt x="3058869" y="2102304"/>
                </a:lnTo>
                <a:lnTo>
                  <a:pt x="3053876" y="2102758"/>
                </a:lnTo>
                <a:lnTo>
                  <a:pt x="3040257" y="2103211"/>
                </a:lnTo>
                <a:lnTo>
                  <a:pt x="3022780" y="2103438"/>
                </a:lnTo>
                <a:lnTo>
                  <a:pt x="3003714" y="2103438"/>
                </a:lnTo>
                <a:lnTo>
                  <a:pt x="2984649" y="2103211"/>
                </a:lnTo>
                <a:lnTo>
                  <a:pt x="2966945" y="2102531"/>
                </a:lnTo>
                <a:lnTo>
                  <a:pt x="2959228" y="2102077"/>
                </a:lnTo>
                <a:lnTo>
                  <a:pt x="2952872" y="2101397"/>
                </a:lnTo>
                <a:lnTo>
                  <a:pt x="2947652" y="2100717"/>
                </a:lnTo>
                <a:lnTo>
                  <a:pt x="2944020" y="2100036"/>
                </a:lnTo>
                <a:lnTo>
                  <a:pt x="2937438" y="2097995"/>
                </a:lnTo>
                <a:lnTo>
                  <a:pt x="2929948" y="2095047"/>
                </a:lnTo>
                <a:lnTo>
                  <a:pt x="2921777" y="2090965"/>
                </a:lnTo>
                <a:lnTo>
                  <a:pt x="2917691" y="2088924"/>
                </a:lnTo>
                <a:lnTo>
                  <a:pt x="2913379" y="2086656"/>
                </a:lnTo>
                <a:lnTo>
                  <a:pt x="2909520" y="2084161"/>
                </a:lnTo>
                <a:lnTo>
                  <a:pt x="2905662" y="2081440"/>
                </a:lnTo>
                <a:lnTo>
                  <a:pt x="2902030" y="2078719"/>
                </a:lnTo>
                <a:lnTo>
                  <a:pt x="2898852" y="2075770"/>
                </a:lnTo>
                <a:lnTo>
                  <a:pt x="2895675" y="2072822"/>
                </a:lnTo>
                <a:lnTo>
                  <a:pt x="2892951" y="2069647"/>
                </a:lnTo>
                <a:lnTo>
                  <a:pt x="2891135" y="2066472"/>
                </a:lnTo>
                <a:lnTo>
                  <a:pt x="2889546" y="2063297"/>
                </a:lnTo>
                <a:lnTo>
                  <a:pt x="2887050" y="2057401"/>
                </a:lnTo>
                <a:lnTo>
                  <a:pt x="2884326" y="2051731"/>
                </a:lnTo>
                <a:lnTo>
                  <a:pt x="2881602" y="2046515"/>
                </a:lnTo>
                <a:lnTo>
                  <a:pt x="2878879" y="2041752"/>
                </a:lnTo>
                <a:lnTo>
                  <a:pt x="2873885" y="2033361"/>
                </a:lnTo>
                <a:lnTo>
                  <a:pt x="2872296" y="2029733"/>
                </a:lnTo>
                <a:lnTo>
                  <a:pt x="2870708" y="2026331"/>
                </a:lnTo>
                <a:lnTo>
                  <a:pt x="2870027" y="2025197"/>
                </a:lnTo>
                <a:lnTo>
                  <a:pt x="2869119" y="2024290"/>
                </a:lnTo>
                <a:lnTo>
                  <a:pt x="2868438" y="2023836"/>
                </a:lnTo>
                <a:lnTo>
                  <a:pt x="2867757" y="2024063"/>
                </a:lnTo>
                <a:lnTo>
                  <a:pt x="2867076" y="2024517"/>
                </a:lnTo>
                <a:lnTo>
                  <a:pt x="2866168" y="2025651"/>
                </a:lnTo>
                <a:lnTo>
                  <a:pt x="2865714" y="2026785"/>
                </a:lnTo>
                <a:lnTo>
                  <a:pt x="2865033" y="2028372"/>
                </a:lnTo>
                <a:lnTo>
                  <a:pt x="2864125" y="2031547"/>
                </a:lnTo>
                <a:lnTo>
                  <a:pt x="2863444" y="2035402"/>
                </a:lnTo>
                <a:lnTo>
                  <a:pt x="2863444" y="2037444"/>
                </a:lnTo>
                <a:lnTo>
                  <a:pt x="2863444" y="2039485"/>
                </a:lnTo>
                <a:lnTo>
                  <a:pt x="2864125" y="2041299"/>
                </a:lnTo>
                <a:lnTo>
                  <a:pt x="2864579" y="2042886"/>
                </a:lnTo>
                <a:lnTo>
                  <a:pt x="2864806" y="2044474"/>
                </a:lnTo>
                <a:lnTo>
                  <a:pt x="2864806" y="2045835"/>
                </a:lnTo>
                <a:lnTo>
                  <a:pt x="2864579" y="2047195"/>
                </a:lnTo>
                <a:lnTo>
                  <a:pt x="2863671" y="2048102"/>
                </a:lnTo>
                <a:lnTo>
                  <a:pt x="2862763" y="2049236"/>
                </a:lnTo>
                <a:lnTo>
                  <a:pt x="2861629" y="2049917"/>
                </a:lnTo>
                <a:lnTo>
                  <a:pt x="2860267" y="2050597"/>
                </a:lnTo>
                <a:lnTo>
                  <a:pt x="2858905" y="2051051"/>
                </a:lnTo>
                <a:lnTo>
                  <a:pt x="2855500" y="2051958"/>
                </a:lnTo>
                <a:lnTo>
                  <a:pt x="2852550" y="2052185"/>
                </a:lnTo>
                <a:lnTo>
                  <a:pt x="2850053" y="2051958"/>
                </a:lnTo>
                <a:lnTo>
                  <a:pt x="2849145" y="2051731"/>
                </a:lnTo>
                <a:lnTo>
                  <a:pt x="2848691" y="2051277"/>
                </a:lnTo>
                <a:lnTo>
                  <a:pt x="2847783" y="2050370"/>
                </a:lnTo>
                <a:lnTo>
                  <a:pt x="2847329" y="2048102"/>
                </a:lnTo>
                <a:lnTo>
                  <a:pt x="2846421" y="2040619"/>
                </a:lnTo>
                <a:lnTo>
                  <a:pt x="2845513" y="2030640"/>
                </a:lnTo>
                <a:lnTo>
                  <a:pt x="2844379" y="2018620"/>
                </a:lnTo>
                <a:lnTo>
                  <a:pt x="2843471" y="2006601"/>
                </a:lnTo>
                <a:lnTo>
                  <a:pt x="2842336" y="1995261"/>
                </a:lnTo>
                <a:lnTo>
                  <a:pt x="2841201" y="1986417"/>
                </a:lnTo>
                <a:lnTo>
                  <a:pt x="2840747" y="1983242"/>
                </a:lnTo>
                <a:lnTo>
                  <a:pt x="2839839" y="1980974"/>
                </a:lnTo>
                <a:lnTo>
                  <a:pt x="2835527" y="1970542"/>
                </a:lnTo>
                <a:lnTo>
                  <a:pt x="2835360" y="1970163"/>
                </a:lnTo>
                <a:lnTo>
                  <a:pt x="2834651" y="1970217"/>
                </a:lnTo>
                <a:lnTo>
                  <a:pt x="2831710" y="1970443"/>
                </a:lnTo>
                <a:lnTo>
                  <a:pt x="2829221" y="1970670"/>
                </a:lnTo>
                <a:lnTo>
                  <a:pt x="2824696" y="1970443"/>
                </a:lnTo>
                <a:lnTo>
                  <a:pt x="2823339" y="1970217"/>
                </a:lnTo>
                <a:lnTo>
                  <a:pt x="2821528" y="1969538"/>
                </a:lnTo>
                <a:lnTo>
                  <a:pt x="2819945" y="1968632"/>
                </a:lnTo>
                <a:lnTo>
                  <a:pt x="2818587" y="1967274"/>
                </a:lnTo>
                <a:lnTo>
                  <a:pt x="2817230" y="1965916"/>
                </a:lnTo>
                <a:lnTo>
                  <a:pt x="2816325" y="1964558"/>
                </a:lnTo>
                <a:lnTo>
                  <a:pt x="2815646" y="1963426"/>
                </a:lnTo>
                <a:lnTo>
                  <a:pt x="2815420" y="1962067"/>
                </a:lnTo>
                <a:lnTo>
                  <a:pt x="2814741" y="1960030"/>
                </a:lnTo>
                <a:lnTo>
                  <a:pt x="2814062" y="1958672"/>
                </a:lnTo>
                <a:lnTo>
                  <a:pt x="2813610" y="1957993"/>
                </a:lnTo>
                <a:lnTo>
                  <a:pt x="2813157" y="1957314"/>
                </a:lnTo>
                <a:lnTo>
                  <a:pt x="2812252" y="1957087"/>
                </a:lnTo>
                <a:lnTo>
                  <a:pt x="2811800" y="1956861"/>
                </a:lnTo>
                <a:lnTo>
                  <a:pt x="2811121" y="1957087"/>
                </a:lnTo>
                <a:lnTo>
                  <a:pt x="2810442" y="1957314"/>
                </a:lnTo>
                <a:lnTo>
                  <a:pt x="2809537" y="1957993"/>
                </a:lnTo>
                <a:lnTo>
                  <a:pt x="2809084" y="1958672"/>
                </a:lnTo>
                <a:lnTo>
                  <a:pt x="2808179" y="1960483"/>
                </a:lnTo>
                <a:lnTo>
                  <a:pt x="2807501" y="1962747"/>
                </a:lnTo>
                <a:lnTo>
                  <a:pt x="2806822" y="1963878"/>
                </a:lnTo>
                <a:lnTo>
                  <a:pt x="2806369" y="1965010"/>
                </a:lnTo>
                <a:lnTo>
                  <a:pt x="2805012" y="1966821"/>
                </a:lnTo>
                <a:lnTo>
                  <a:pt x="2803654" y="1967953"/>
                </a:lnTo>
                <a:lnTo>
                  <a:pt x="2802976" y="1968632"/>
                </a:lnTo>
                <a:lnTo>
                  <a:pt x="2802523" y="1968632"/>
                </a:lnTo>
                <a:lnTo>
                  <a:pt x="2792115" y="1968406"/>
                </a:lnTo>
                <a:lnTo>
                  <a:pt x="2791436" y="1968406"/>
                </a:lnTo>
                <a:lnTo>
                  <a:pt x="2788948" y="1967953"/>
                </a:lnTo>
                <a:lnTo>
                  <a:pt x="2785554" y="1967500"/>
                </a:lnTo>
                <a:lnTo>
                  <a:pt x="2781481" y="1966369"/>
                </a:lnTo>
                <a:lnTo>
                  <a:pt x="2779445" y="1965463"/>
                </a:lnTo>
                <a:lnTo>
                  <a:pt x="2777182" y="1964558"/>
                </a:lnTo>
                <a:lnTo>
                  <a:pt x="2775146" y="1963426"/>
                </a:lnTo>
                <a:lnTo>
                  <a:pt x="2773110" y="1961615"/>
                </a:lnTo>
                <a:lnTo>
                  <a:pt x="2771300" y="1959804"/>
                </a:lnTo>
                <a:lnTo>
                  <a:pt x="2769490" y="1957540"/>
                </a:lnTo>
                <a:lnTo>
                  <a:pt x="2768132" y="1955276"/>
                </a:lnTo>
                <a:lnTo>
                  <a:pt x="2767001" y="1952107"/>
                </a:lnTo>
                <a:lnTo>
                  <a:pt x="2765870" y="1947579"/>
                </a:lnTo>
                <a:lnTo>
                  <a:pt x="2764965" y="1941694"/>
                </a:lnTo>
                <a:lnTo>
                  <a:pt x="2764286" y="1935582"/>
                </a:lnTo>
                <a:lnTo>
                  <a:pt x="2764286" y="1929017"/>
                </a:lnTo>
                <a:lnTo>
                  <a:pt x="2764286" y="1925621"/>
                </a:lnTo>
                <a:lnTo>
                  <a:pt x="2764512" y="1922452"/>
                </a:lnTo>
                <a:lnTo>
                  <a:pt x="2765191" y="1919283"/>
                </a:lnTo>
                <a:lnTo>
                  <a:pt x="2765870" y="1916340"/>
                </a:lnTo>
                <a:lnTo>
                  <a:pt x="2766548" y="1913397"/>
                </a:lnTo>
                <a:lnTo>
                  <a:pt x="2767906" y="1910907"/>
                </a:lnTo>
                <a:lnTo>
                  <a:pt x="2769037" y="1908643"/>
                </a:lnTo>
                <a:lnTo>
                  <a:pt x="2770621" y="1906379"/>
                </a:lnTo>
                <a:lnTo>
                  <a:pt x="2772431" y="1904115"/>
                </a:lnTo>
                <a:lnTo>
                  <a:pt x="2774241" y="1901625"/>
                </a:lnTo>
                <a:lnTo>
                  <a:pt x="2775599" y="1899362"/>
                </a:lnTo>
                <a:lnTo>
                  <a:pt x="2776730" y="1897324"/>
                </a:lnTo>
                <a:lnTo>
                  <a:pt x="2777635" y="1895060"/>
                </a:lnTo>
                <a:lnTo>
                  <a:pt x="2778314" y="1892797"/>
                </a:lnTo>
                <a:lnTo>
                  <a:pt x="2778766" y="1890759"/>
                </a:lnTo>
                <a:lnTo>
                  <a:pt x="2778766" y="1888722"/>
                </a:lnTo>
                <a:lnTo>
                  <a:pt x="2778766" y="1886911"/>
                </a:lnTo>
                <a:lnTo>
                  <a:pt x="2778540" y="1885100"/>
                </a:lnTo>
                <a:lnTo>
                  <a:pt x="2777635" y="1883289"/>
                </a:lnTo>
                <a:lnTo>
                  <a:pt x="2776956" y="1881704"/>
                </a:lnTo>
                <a:lnTo>
                  <a:pt x="2776277" y="1880120"/>
                </a:lnTo>
                <a:lnTo>
                  <a:pt x="2774920" y="1878761"/>
                </a:lnTo>
                <a:lnTo>
                  <a:pt x="2773789" y="1877403"/>
                </a:lnTo>
                <a:lnTo>
                  <a:pt x="2772205" y="1876271"/>
                </a:lnTo>
                <a:lnTo>
                  <a:pt x="2767906" y="1873328"/>
                </a:lnTo>
                <a:lnTo>
                  <a:pt x="2760892" y="1869027"/>
                </a:lnTo>
                <a:lnTo>
                  <a:pt x="2752068" y="1864047"/>
                </a:lnTo>
                <a:lnTo>
                  <a:pt x="2741208" y="1858161"/>
                </a:lnTo>
                <a:lnTo>
                  <a:pt x="2728733" y="1851373"/>
                </a:lnTo>
                <a:lnTo>
                  <a:pt x="2735036" y="1883775"/>
                </a:lnTo>
                <a:lnTo>
                  <a:pt x="2738211" y="1900340"/>
                </a:lnTo>
                <a:lnTo>
                  <a:pt x="2741159" y="1915089"/>
                </a:lnTo>
                <a:lnTo>
                  <a:pt x="2744107" y="1928704"/>
                </a:lnTo>
                <a:lnTo>
                  <a:pt x="2747055" y="1940730"/>
                </a:lnTo>
                <a:lnTo>
                  <a:pt x="2749550" y="1950034"/>
                </a:lnTo>
                <a:lnTo>
                  <a:pt x="2751818" y="1957068"/>
                </a:lnTo>
                <a:lnTo>
                  <a:pt x="2754086" y="1962741"/>
                </a:lnTo>
                <a:lnTo>
                  <a:pt x="2756807" y="1968187"/>
                </a:lnTo>
                <a:lnTo>
                  <a:pt x="2759529" y="1974087"/>
                </a:lnTo>
                <a:lnTo>
                  <a:pt x="2762477" y="1979760"/>
                </a:lnTo>
                <a:lnTo>
                  <a:pt x="2768827" y="1990878"/>
                </a:lnTo>
                <a:lnTo>
                  <a:pt x="2775177" y="2001089"/>
                </a:lnTo>
                <a:lnTo>
                  <a:pt x="2780846" y="2009939"/>
                </a:lnTo>
                <a:lnTo>
                  <a:pt x="2785609" y="2016973"/>
                </a:lnTo>
                <a:lnTo>
                  <a:pt x="2790145" y="2022873"/>
                </a:lnTo>
                <a:lnTo>
                  <a:pt x="2798536" y="2036261"/>
                </a:lnTo>
                <a:lnTo>
                  <a:pt x="2814864" y="2063718"/>
                </a:lnTo>
                <a:lnTo>
                  <a:pt x="2827564" y="2084821"/>
                </a:lnTo>
                <a:lnTo>
                  <a:pt x="2832780" y="2093216"/>
                </a:lnTo>
                <a:lnTo>
                  <a:pt x="2836182" y="2098435"/>
                </a:lnTo>
                <a:lnTo>
                  <a:pt x="2837316" y="2100251"/>
                </a:lnTo>
                <a:lnTo>
                  <a:pt x="2837996" y="2102293"/>
                </a:lnTo>
                <a:lnTo>
                  <a:pt x="2838450" y="2104108"/>
                </a:lnTo>
                <a:lnTo>
                  <a:pt x="2838450" y="2106150"/>
                </a:lnTo>
                <a:lnTo>
                  <a:pt x="2837996" y="2108193"/>
                </a:lnTo>
                <a:lnTo>
                  <a:pt x="2837316" y="2110235"/>
                </a:lnTo>
                <a:lnTo>
                  <a:pt x="2836409" y="2112050"/>
                </a:lnTo>
                <a:lnTo>
                  <a:pt x="2835275" y="2113865"/>
                </a:lnTo>
                <a:lnTo>
                  <a:pt x="2833914" y="2115681"/>
                </a:lnTo>
                <a:lnTo>
                  <a:pt x="2832100" y="2117269"/>
                </a:lnTo>
                <a:lnTo>
                  <a:pt x="2830512" y="2118858"/>
                </a:lnTo>
                <a:lnTo>
                  <a:pt x="2828471" y="2119992"/>
                </a:lnTo>
                <a:lnTo>
                  <a:pt x="2826204" y="2121127"/>
                </a:lnTo>
                <a:lnTo>
                  <a:pt x="2823936" y="2121807"/>
                </a:lnTo>
                <a:lnTo>
                  <a:pt x="2821441" y="2122261"/>
                </a:lnTo>
                <a:lnTo>
                  <a:pt x="2819173" y="2122488"/>
                </a:lnTo>
                <a:lnTo>
                  <a:pt x="2815771" y="2122261"/>
                </a:lnTo>
                <a:lnTo>
                  <a:pt x="2810782" y="2121807"/>
                </a:lnTo>
                <a:lnTo>
                  <a:pt x="2797175" y="2119992"/>
                </a:lnTo>
                <a:lnTo>
                  <a:pt x="2780166" y="2117269"/>
                </a:lnTo>
                <a:lnTo>
                  <a:pt x="2761570" y="2114092"/>
                </a:lnTo>
                <a:lnTo>
                  <a:pt x="2742746" y="2110462"/>
                </a:lnTo>
                <a:lnTo>
                  <a:pt x="2725284" y="2106604"/>
                </a:lnTo>
                <a:lnTo>
                  <a:pt x="2717800" y="2105016"/>
                </a:lnTo>
                <a:lnTo>
                  <a:pt x="2711677" y="2103201"/>
                </a:lnTo>
                <a:lnTo>
                  <a:pt x="2706688" y="2101839"/>
                </a:lnTo>
                <a:lnTo>
                  <a:pt x="2703286" y="2100251"/>
                </a:lnTo>
                <a:lnTo>
                  <a:pt x="2697162" y="2097074"/>
                </a:lnTo>
                <a:lnTo>
                  <a:pt x="2690359" y="2092763"/>
                </a:lnTo>
                <a:lnTo>
                  <a:pt x="2682875" y="2087543"/>
                </a:lnTo>
                <a:lnTo>
                  <a:pt x="2679246" y="2084821"/>
                </a:lnTo>
                <a:lnTo>
                  <a:pt x="2675391" y="2081644"/>
                </a:lnTo>
                <a:lnTo>
                  <a:pt x="2671989" y="2078694"/>
                </a:lnTo>
                <a:lnTo>
                  <a:pt x="2668814" y="2075290"/>
                </a:lnTo>
                <a:lnTo>
                  <a:pt x="2665639" y="2071886"/>
                </a:lnTo>
                <a:lnTo>
                  <a:pt x="2662918" y="2068483"/>
                </a:lnTo>
                <a:lnTo>
                  <a:pt x="2660423" y="2065079"/>
                </a:lnTo>
                <a:lnTo>
                  <a:pt x="2658382" y="2061448"/>
                </a:lnTo>
                <a:lnTo>
                  <a:pt x="2656795" y="2058045"/>
                </a:lnTo>
                <a:lnTo>
                  <a:pt x="2656114" y="2054868"/>
                </a:lnTo>
                <a:lnTo>
                  <a:pt x="2654754" y="2048061"/>
                </a:lnTo>
                <a:lnTo>
                  <a:pt x="2652939" y="2042161"/>
                </a:lnTo>
                <a:lnTo>
                  <a:pt x="2651125" y="2036488"/>
                </a:lnTo>
                <a:lnTo>
                  <a:pt x="2650544" y="2034891"/>
                </a:lnTo>
                <a:lnTo>
                  <a:pt x="2647538" y="2036545"/>
                </a:lnTo>
                <a:lnTo>
                  <a:pt x="2642334" y="2038582"/>
                </a:lnTo>
                <a:lnTo>
                  <a:pt x="2639845" y="2039261"/>
                </a:lnTo>
                <a:lnTo>
                  <a:pt x="2636904" y="2040167"/>
                </a:lnTo>
                <a:lnTo>
                  <a:pt x="2633962" y="2040620"/>
                </a:lnTo>
                <a:lnTo>
                  <a:pt x="2631021" y="2041072"/>
                </a:lnTo>
                <a:lnTo>
                  <a:pt x="2627854" y="2041299"/>
                </a:lnTo>
                <a:lnTo>
                  <a:pt x="2624460" y="2041525"/>
                </a:lnTo>
                <a:lnTo>
                  <a:pt x="2621066" y="2041525"/>
                </a:lnTo>
                <a:lnTo>
                  <a:pt x="2617898" y="2041299"/>
                </a:lnTo>
                <a:lnTo>
                  <a:pt x="2614731" y="2040846"/>
                </a:lnTo>
                <a:lnTo>
                  <a:pt x="2612016" y="2040393"/>
                </a:lnTo>
                <a:lnTo>
                  <a:pt x="2609301" y="2039941"/>
                </a:lnTo>
                <a:lnTo>
                  <a:pt x="2606585" y="2038809"/>
                </a:lnTo>
                <a:lnTo>
                  <a:pt x="2604097" y="2038130"/>
                </a:lnTo>
                <a:lnTo>
                  <a:pt x="2601608" y="2036771"/>
                </a:lnTo>
                <a:lnTo>
                  <a:pt x="2599345" y="2035866"/>
                </a:lnTo>
                <a:lnTo>
                  <a:pt x="2597309" y="2034281"/>
                </a:lnTo>
                <a:lnTo>
                  <a:pt x="2593463" y="2031565"/>
                </a:lnTo>
                <a:lnTo>
                  <a:pt x="2590295" y="2028395"/>
                </a:lnTo>
                <a:lnTo>
                  <a:pt x="2587354" y="2025000"/>
                </a:lnTo>
                <a:lnTo>
                  <a:pt x="2584865" y="2021604"/>
                </a:lnTo>
                <a:lnTo>
                  <a:pt x="2582602" y="2017756"/>
                </a:lnTo>
                <a:lnTo>
                  <a:pt x="2580792" y="2014134"/>
                </a:lnTo>
                <a:lnTo>
                  <a:pt x="2579435" y="2010285"/>
                </a:lnTo>
                <a:lnTo>
                  <a:pt x="2578077" y="2006663"/>
                </a:lnTo>
                <a:lnTo>
                  <a:pt x="2577398" y="2003041"/>
                </a:lnTo>
                <a:lnTo>
                  <a:pt x="2576946" y="1999646"/>
                </a:lnTo>
                <a:lnTo>
                  <a:pt x="2576267" y="1996703"/>
                </a:lnTo>
                <a:lnTo>
                  <a:pt x="2576267" y="1993760"/>
                </a:lnTo>
                <a:lnTo>
                  <a:pt x="2576267" y="1991044"/>
                </a:lnTo>
                <a:lnTo>
                  <a:pt x="2576720" y="1988101"/>
                </a:lnTo>
                <a:lnTo>
                  <a:pt x="2577172" y="1985384"/>
                </a:lnTo>
                <a:lnTo>
                  <a:pt x="2577851" y="1982668"/>
                </a:lnTo>
                <a:lnTo>
                  <a:pt x="2578756" y="1980178"/>
                </a:lnTo>
                <a:lnTo>
                  <a:pt x="2579887" y="1977687"/>
                </a:lnTo>
                <a:lnTo>
                  <a:pt x="2580792" y="1975197"/>
                </a:lnTo>
                <a:lnTo>
                  <a:pt x="2583281" y="1970670"/>
                </a:lnTo>
                <a:lnTo>
                  <a:pt x="2585770" y="1967274"/>
                </a:lnTo>
                <a:lnTo>
                  <a:pt x="2588485" y="1964331"/>
                </a:lnTo>
                <a:lnTo>
                  <a:pt x="2589616" y="1963426"/>
                </a:lnTo>
                <a:lnTo>
                  <a:pt x="2590974" y="1962520"/>
                </a:lnTo>
                <a:lnTo>
                  <a:pt x="2594594" y="1960709"/>
                </a:lnTo>
                <a:lnTo>
                  <a:pt x="2596178" y="1960030"/>
                </a:lnTo>
                <a:lnTo>
                  <a:pt x="2596856" y="1959351"/>
                </a:lnTo>
                <a:lnTo>
                  <a:pt x="2597309" y="1958672"/>
                </a:lnTo>
                <a:lnTo>
                  <a:pt x="2597309" y="1957314"/>
                </a:lnTo>
                <a:lnTo>
                  <a:pt x="2597083" y="1955955"/>
                </a:lnTo>
                <a:lnTo>
                  <a:pt x="2596630" y="1953465"/>
                </a:lnTo>
                <a:lnTo>
                  <a:pt x="2595499" y="1950522"/>
                </a:lnTo>
                <a:lnTo>
                  <a:pt x="2593689" y="1946221"/>
                </a:lnTo>
                <a:lnTo>
                  <a:pt x="2587806" y="1934450"/>
                </a:lnTo>
                <a:lnTo>
                  <a:pt x="2578304" y="1916566"/>
                </a:lnTo>
                <a:lnTo>
                  <a:pt x="2564954" y="1892118"/>
                </a:lnTo>
                <a:lnTo>
                  <a:pt x="2561108" y="1885100"/>
                </a:lnTo>
                <a:lnTo>
                  <a:pt x="2557035" y="1878535"/>
                </a:lnTo>
                <a:lnTo>
                  <a:pt x="2552963" y="1871970"/>
                </a:lnTo>
                <a:lnTo>
                  <a:pt x="2548664" y="1866084"/>
                </a:lnTo>
                <a:lnTo>
                  <a:pt x="2544139" y="1860199"/>
                </a:lnTo>
                <a:lnTo>
                  <a:pt x="2540066" y="1854766"/>
                </a:lnTo>
                <a:lnTo>
                  <a:pt x="2535767" y="1849559"/>
                </a:lnTo>
                <a:lnTo>
                  <a:pt x="2531695" y="1844805"/>
                </a:lnTo>
                <a:lnTo>
                  <a:pt x="2523776" y="1835750"/>
                </a:lnTo>
                <a:lnTo>
                  <a:pt x="2516536" y="1828732"/>
                </a:lnTo>
                <a:lnTo>
                  <a:pt x="2510200" y="1822620"/>
                </a:lnTo>
                <a:lnTo>
                  <a:pt x="2505675" y="1818546"/>
                </a:lnTo>
                <a:lnTo>
                  <a:pt x="2503187" y="1816508"/>
                </a:lnTo>
                <a:lnTo>
                  <a:pt x="2500698" y="1815150"/>
                </a:lnTo>
                <a:lnTo>
                  <a:pt x="2498435" y="1814018"/>
                </a:lnTo>
                <a:lnTo>
                  <a:pt x="2496173" y="1813565"/>
                </a:lnTo>
                <a:lnTo>
                  <a:pt x="2494589" y="1813113"/>
                </a:lnTo>
                <a:lnTo>
                  <a:pt x="2493005" y="1812886"/>
                </a:lnTo>
                <a:lnTo>
                  <a:pt x="2491648" y="1812886"/>
                </a:lnTo>
                <a:lnTo>
                  <a:pt x="2491421" y="1816508"/>
                </a:lnTo>
                <a:lnTo>
                  <a:pt x="2491421" y="1824884"/>
                </a:lnTo>
                <a:lnTo>
                  <a:pt x="2491648" y="1829638"/>
                </a:lnTo>
                <a:lnTo>
                  <a:pt x="2492326" y="1833713"/>
                </a:lnTo>
                <a:lnTo>
                  <a:pt x="2492779" y="1835297"/>
                </a:lnTo>
                <a:lnTo>
                  <a:pt x="2493231" y="1836656"/>
                </a:lnTo>
                <a:lnTo>
                  <a:pt x="2493684" y="1837561"/>
                </a:lnTo>
                <a:lnTo>
                  <a:pt x="2494589" y="1838014"/>
                </a:lnTo>
                <a:lnTo>
                  <a:pt x="2495268" y="1838467"/>
                </a:lnTo>
                <a:lnTo>
                  <a:pt x="2496173" y="1839146"/>
                </a:lnTo>
                <a:lnTo>
                  <a:pt x="2498209" y="1840730"/>
                </a:lnTo>
                <a:lnTo>
                  <a:pt x="2500245" y="1843447"/>
                </a:lnTo>
                <a:lnTo>
                  <a:pt x="2501829" y="1846842"/>
                </a:lnTo>
                <a:lnTo>
                  <a:pt x="2503639" y="1850691"/>
                </a:lnTo>
                <a:lnTo>
                  <a:pt x="2505223" y="1855445"/>
                </a:lnTo>
                <a:lnTo>
                  <a:pt x="2505675" y="1858161"/>
                </a:lnTo>
                <a:lnTo>
                  <a:pt x="2505902" y="1860878"/>
                </a:lnTo>
                <a:lnTo>
                  <a:pt x="2506128" y="1863594"/>
                </a:lnTo>
                <a:lnTo>
                  <a:pt x="2506354" y="1866763"/>
                </a:lnTo>
                <a:lnTo>
                  <a:pt x="2506128" y="1869933"/>
                </a:lnTo>
                <a:lnTo>
                  <a:pt x="2505675" y="1873328"/>
                </a:lnTo>
                <a:lnTo>
                  <a:pt x="2504544" y="1876498"/>
                </a:lnTo>
                <a:lnTo>
                  <a:pt x="2503413" y="1879893"/>
                </a:lnTo>
                <a:lnTo>
                  <a:pt x="2501829" y="1883063"/>
                </a:lnTo>
                <a:lnTo>
                  <a:pt x="2500019" y="1886458"/>
                </a:lnTo>
                <a:lnTo>
                  <a:pt x="2497756" y="1889401"/>
                </a:lnTo>
                <a:lnTo>
                  <a:pt x="2495041" y="1892344"/>
                </a:lnTo>
                <a:lnTo>
                  <a:pt x="2492100" y="1895060"/>
                </a:lnTo>
                <a:lnTo>
                  <a:pt x="2488706" y="1897551"/>
                </a:lnTo>
                <a:lnTo>
                  <a:pt x="2485086" y="1899814"/>
                </a:lnTo>
                <a:lnTo>
                  <a:pt x="2481013" y="1901625"/>
                </a:lnTo>
                <a:lnTo>
                  <a:pt x="2476715" y="1903210"/>
                </a:lnTo>
                <a:lnTo>
                  <a:pt x="2472190" y="1904115"/>
                </a:lnTo>
                <a:lnTo>
                  <a:pt x="2466986" y="1905021"/>
                </a:lnTo>
                <a:lnTo>
                  <a:pt x="2461782" y="1905247"/>
                </a:lnTo>
                <a:lnTo>
                  <a:pt x="2456578" y="1905021"/>
                </a:lnTo>
                <a:lnTo>
                  <a:pt x="2451600" y="1904115"/>
                </a:lnTo>
                <a:lnTo>
                  <a:pt x="2447301" y="1902984"/>
                </a:lnTo>
                <a:lnTo>
                  <a:pt x="2443229" y="1901399"/>
                </a:lnTo>
                <a:lnTo>
                  <a:pt x="2439609" y="1899362"/>
                </a:lnTo>
                <a:lnTo>
                  <a:pt x="2436441" y="1897098"/>
                </a:lnTo>
                <a:lnTo>
                  <a:pt x="2433274" y="1894608"/>
                </a:lnTo>
                <a:lnTo>
                  <a:pt x="2431011" y="1891891"/>
                </a:lnTo>
                <a:lnTo>
                  <a:pt x="2428748" y="1889175"/>
                </a:lnTo>
                <a:lnTo>
                  <a:pt x="2426712" y="1886005"/>
                </a:lnTo>
                <a:lnTo>
                  <a:pt x="2424902" y="1883063"/>
                </a:lnTo>
                <a:lnTo>
                  <a:pt x="2423771" y="1880120"/>
                </a:lnTo>
                <a:lnTo>
                  <a:pt x="2422639" y="1877177"/>
                </a:lnTo>
                <a:lnTo>
                  <a:pt x="2421961" y="1874460"/>
                </a:lnTo>
                <a:lnTo>
                  <a:pt x="2421508" y="1871970"/>
                </a:lnTo>
                <a:lnTo>
                  <a:pt x="2421508" y="1869706"/>
                </a:lnTo>
                <a:lnTo>
                  <a:pt x="2421508" y="1867443"/>
                </a:lnTo>
                <a:lnTo>
                  <a:pt x="2421961" y="1865405"/>
                </a:lnTo>
                <a:lnTo>
                  <a:pt x="2422639" y="1862915"/>
                </a:lnTo>
                <a:lnTo>
                  <a:pt x="2423771" y="1860651"/>
                </a:lnTo>
                <a:lnTo>
                  <a:pt x="2424676" y="1858161"/>
                </a:lnTo>
                <a:lnTo>
                  <a:pt x="2426260" y="1855897"/>
                </a:lnTo>
                <a:lnTo>
                  <a:pt x="2428975" y="1851596"/>
                </a:lnTo>
                <a:lnTo>
                  <a:pt x="2431690" y="1847974"/>
                </a:lnTo>
                <a:lnTo>
                  <a:pt x="2434179" y="1845031"/>
                </a:lnTo>
                <a:lnTo>
                  <a:pt x="2436667" y="1842541"/>
                </a:lnTo>
                <a:lnTo>
                  <a:pt x="2436441" y="1836656"/>
                </a:lnTo>
                <a:lnTo>
                  <a:pt x="2416304" y="1837108"/>
                </a:lnTo>
                <a:lnTo>
                  <a:pt x="2416078" y="1817866"/>
                </a:lnTo>
                <a:lnTo>
                  <a:pt x="2415852" y="1803605"/>
                </a:lnTo>
                <a:lnTo>
                  <a:pt x="2415626" y="1794776"/>
                </a:lnTo>
                <a:lnTo>
                  <a:pt x="2415626" y="1792965"/>
                </a:lnTo>
                <a:lnTo>
                  <a:pt x="2415626" y="1791607"/>
                </a:lnTo>
                <a:lnTo>
                  <a:pt x="2416078" y="1789117"/>
                </a:lnTo>
                <a:lnTo>
                  <a:pt x="2415852" y="1787985"/>
                </a:lnTo>
                <a:lnTo>
                  <a:pt x="2415626" y="1787532"/>
                </a:lnTo>
                <a:lnTo>
                  <a:pt x="2415173" y="1787306"/>
                </a:lnTo>
                <a:lnTo>
                  <a:pt x="2414042" y="1787306"/>
                </a:lnTo>
                <a:lnTo>
                  <a:pt x="2407254" y="1787985"/>
                </a:lnTo>
                <a:lnTo>
                  <a:pt x="2400240" y="1789343"/>
                </a:lnTo>
                <a:lnTo>
                  <a:pt x="2393452" y="1790701"/>
                </a:lnTo>
                <a:lnTo>
                  <a:pt x="2387117" y="1792512"/>
                </a:lnTo>
                <a:lnTo>
                  <a:pt x="2380782" y="1794550"/>
                </a:lnTo>
                <a:lnTo>
                  <a:pt x="2374673" y="1796814"/>
                </a:lnTo>
                <a:lnTo>
                  <a:pt x="2368564" y="1799077"/>
                </a:lnTo>
                <a:lnTo>
                  <a:pt x="2362908" y="1801341"/>
                </a:lnTo>
                <a:lnTo>
                  <a:pt x="2357478" y="1803831"/>
                </a:lnTo>
                <a:lnTo>
                  <a:pt x="2352274" y="1806548"/>
                </a:lnTo>
                <a:lnTo>
                  <a:pt x="2342319" y="1811754"/>
                </a:lnTo>
                <a:lnTo>
                  <a:pt x="2333721" y="1816735"/>
                </a:lnTo>
                <a:lnTo>
                  <a:pt x="2326028" y="1821488"/>
                </a:lnTo>
                <a:lnTo>
                  <a:pt x="2323986" y="1822903"/>
                </a:lnTo>
                <a:lnTo>
                  <a:pt x="2323854" y="1823166"/>
                </a:lnTo>
                <a:lnTo>
                  <a:pt x="2322947" y="1824980"/>
                </a:lnTo>
                <a:lnTo>
                  <a:pt x="2321812" y="1826568"/>
                </a:lnTo>
                <a:lnTo>
                  <a:pt x="2320451" y="1827701"/>
                </a:lnTo>
                <a:lnTo>
                  <a:pt x="2319090" y="1828835"/>
                </a:lnTo>
                <a:lnTo>
                  <a:pt x="2317502" y="1829742"/>
                </a:lnTo>
                <a:lnTo>
                  <a:pt x="2315914" y="1830423"/>
                </a:lnTo>
                <a:lnTo>
                  <a:pt x="2314556" y="1831101"/>
                </a:lnTo>
                <a:lnTo>
                  <a:pt x="2312453" y="1833486"/>
                </a:lnTo>
                <a:lnTo>
                  <a:pt x="2309964" y="1836656"/>
                </a:lnTo>
                <a:lnTo>
                  <a:pt x="2308154" y="1839372"/>
                </a:lnTo>
                <a:lnTo>
                  <a:pt x="2307249" y="1841636"/>
                </a:lnTo>
                <a:lnTo>
                  <a:pt x="2306796" y="1843220"/>
                </a:lnTo>
                <a:lnTo>
                  <a:pt x="2304063" y="1875389"/>
                </a:lnTo>
                <a:lnTo>
                  <a:pt x="2305248" y="1877550"/>
                </a:lnTo>
                <a:lnTo>
                  <a:pt x="2306845" y="1880685"/>
                </a:lnTo>
                <a:lnTo>
                  <a:pt x="2307986" y="1883820"/>
                </a:lnTo>
                <a:lnTo>
                  <a:pt x="2309127" y="1887403"/>
                </a:lnTo>
                <a:lnTo>
                  <a:pt x="2309584" y="1890986"/>
                </a:lnTo>
                <a:lnTo>
                  <a:pt x="2309812" y="1894569"/>
                </a:lnTo>
                <a:lnTo>
                  <a:pt x="2309584" y="1898376"/>
                </a:lnTo>
                <a:lnTo>
                  <a:pt x="2309127" y="1901735"/>
                </a:lnTo>
                <a:lnTo>
                  <a:pt x="2307986" y="1905095"/>
                </a:lnTo>
                <a:lnTo>
                  <a:pt x="2306845" y="1908678"/>
                </a:lnTo>
                <a:lnTo>
                  <a:pt x="2305248" y="1911589"/>
                </a:lnTo>
                <a:lnTo>
                  <a:pt x="2303651" y="1914500"/>
                </a:lnTo>
                <a:lnTo>
                  <a:pt x="2301368" y="1917412"/>
                </a:lnTo>
                <a:lnTo>
                  <a:pt x="2299086" y="1919875"/>
                </a:lnTo>
                <a:lnTo>
                  <a:pt x="2296348" y="1922114"/>
                </a:lnTo>
                <a:lnTo>
                  <a:pt x="2293610" y="1924354"/>
                </a:lnTo>
                <a:lnTo>
                  <a:pt x="2290643" y="1925921"/>
                </a:lnTo>
                <a:lnTo>
                  <a:pt x="2287448" y="1927489"/>
                </a:lnTo>
                <a:lnTo>
                  <a:pt x="2284025" y="1928609"/>
                </a:lnTo>
                <a:lnTo>
                  <a:pt x="2280602" y="1929728"/>
                </a:lnTo>
                <a:lnTo>
                  <a:pt x="2276951" y="1930176"/>
                </a:lnTo>
                <a:lnTo>
                  <a:pt x="2273071" y="1930400"/>
                </a:lnTo>
                <a:lnTo>
                  <a:pt x="2269648" y="1930176"/>
                </a:lnTo>
                <a:lnTo>
                  <a:pt x="2265997" y="1929728"/>
                </a:lnTo>
                <a:lnTo>
                  <a:pt x="2262346" y="1928609"/>
                </a:lnTo>
                <a:lnTo>
                  <a:pt x="2259151" y="1927489"/>
                </a:lnTo>
                <a:lnTo>
                  <a:pt x="2255956" y="1925921"/>
                </a:lnTo>
                <a:lnTo>
                  <a:pt x="2252989" y="1924354"/>
                </a:lnTo>
                <a:lnTo>
                  <a:pt x="2250251" y="1922114"/>
                </a:lnTo>
                <a:lnTo>
                  <a:pt x="2247513" y="1919875"/>
                </a:lnTo>
                <a:lnTo>
                  <a:pt x="2245231" y="1917412"/>
                </a:lnTo>
                <a:lnTo>
                  <a:pt x="2242948" y="1914500"/>
                </a:lnTo>
                <a:lnTo>
                  <a:pt x="2241123" y="1911589"/>
                </a:lnTo>
                <a:lnTo>
                  <a:pt x="2239754" y="1908678"/>
                </a:lnTo>
                <a:lnTo>
                  <a:pt x="2238384" y="1905095"/>
                </a:lnTo>
                <a:lnTo>
                  <a:pt x="2237472" y="1901735"/>
                </a:lnTo>
                <a:lnTo>
                  <a:pt x="2237015" y="1898376"/>
                </a:lnTo>
                <a:lnTo>
                  <a:pt x="2236787" y="1894569"/>
                </a:lnTo>
                <a:lnTo>
                  <a:pt x="2237015" y="1890986"/>
                </a:lnTo>
                <a:lnTo>
                  <a:pt x="2237472" y="1887403"/>
                </a:lnTo>
                <a:lnTo>
                  <a:pt x="2238384" y="1883820"/>
                </a:lnTo>
                <a:lnTo>
                  <a:pt x="2239754" y="1880685"/>
                </a:lnTo>
                <a:lnTo>
                  <a:pt x="2241123" y="1877550"/>
                </a:lnTo>
                <a:lnTo>
                  <a:pt x="2242948" y="1874638"/>
                </a:lnTo>
                <a:lnTo>
                  <a:pt x="2245231" y="1871951"/>
                </a:lnTo>
                <a:lnTo>
                  <a:pt x="2247513" y="1869264"/>
                </a:lnTo>
                <a:lnTo>
                  <a:pt x="2250251" y="1867024"/>
                </a:lnTo>
                <a:lnTo>
                  <a:pt x="2252989" y="1865009"/>
                </a:lnTo>
                <a:lnTo>
                  <a:pt x="2255956" y="1862993"/>
                </a:lnTo>
                <a:lnTo>
                  <a:pt x="2259151" y="1861650"/>
                </a:lnTo>
                <a:lnTo>
                  <a:pt x="2262346" y="1860306"/>
                </a:lnTo>
                <a:lnTo>
                  <a:pt x="2265997" y="1859634"/>
                </a:lnTo>
                <a:lnTo>
                  <a:pt x="2269648" y="1858962"/>
                </a:lnTo>
                <a:lnTo>
                  <a:pt x="2273071" y="1858962"/>
                </a:lnTo>
                <a:lnTo>
                  <a:pt x="2276951" y="1858962"/>
                </a:lnTo>
                <a:lnTo>
                  <a:pt x="2278062" y="1859167"/>
                </a:lnTo>
                <a:lnTo>
                  <a:pt x="2278062" y="1841316"/>
                </a:lnTo>
                <a:lnTo>
                  <a:pt x="2272127" y="1843121"/>
                </a:lnTo>
                <a:lnTo>
                  <a:pt x="2260102" y="1846296"/>
                </a:lnTo>
                <a:lnTo>
                  <a:pt x="2247397" y="1849697"/>
                </a:lnTo>
                <a:lnTo>
                  <a:pt x="2234465" y="1852645"/>
                </a:lnTo>
                <a:lnTo>
                  <a:pt x="2221987" y="1855139"/>
                </a:lnTo>
                <a:lnTo>
                  <a:pt x="2211097" y="1857180"/>
                </a:lnTo>
                <a:lnTo>
                  <a:pt x="2202022" y="1858541"/>
                </a:lnTo>
                <a:lnTo>
                  <a:pt x="2198392" y="1858768"/>
                </a:lnTo>
                <a:lnTo>
                  <a:pt x="2195670" y="1858994"/>
                </a:lnTo>
                <a:lnTo>
                  <a:pt x="2194535" y="1858994"/>
                </a:lnTo>
                <a:lnTo>
                  <a:pt x="2193401" y="1859221"/>
                </a:lnTo>
                <a:lnTo>
                  <a:pt x="2192493" y="1859448"/>
                </a:lnTo>
                <a:lnTo>
                  <a:pt x="2191813" y="1860355"/>
                </a:lnTo>
                <a:lnTo>
                  <a:pt x="2191359" y="1860809"/>
                </a:lnTo>
                <a:lnTo>
                  <a:pt x="2190452" y="1861489"/>
                </a:lnTo>
                <a:lnTo>
                  <a:pt x="2189544" y="1863530"/>
                </a:lnTo>
                <a:lnTo>
                  <a:pt x="2189090" y="1865797"/>
                </a:lnTo>
                <a:lnTo>
                  <a:pt x="2188863" y="1868518"/>
                </a:lnTo>
                <a:lnTo>
                  <a:pt x="2188637" y="1871240"/>
                </a:lnTo>
                <a:lnTo>
                  <a:pt x="2188863" y="1874414"/>
                </a:lnTo>
                <a:lnTo>
                  <a:pt x="2189544" y="1880763"/>
                </a:lnTo>
                <a:lnTo>
                  <a:pt x="2190225" y="1887566"/>
                </a:lnTo>
                <a:lnTo>
                  <a:pt x="2190905" y="1893689"/>
                </a:lnTo>
                <a:lnTo>
                  <a:pt x="2191359" y="1896637"/>
                </a:lnTo>
                <a:lnTo>
                  <a:pt x="2191586" y="1899131"/>
                </a:lnTo>
                <a:lnTo>
                  <a:pt x="2191586" y="1901852"/>
                </a:lnTo>
                <a:lnTo>
                  <a:pt x="2192267" y="1905027"/>
                </a:lnTo>
                <a:lnTo>
                  <a:pt x="2192947" y="1908202"/>
                </a:lnTo>
                <a:lnTo>
                  <a:pt x="2194308" y="1911830"/>
                </a:lnTo>
                <a:lnTo>
                  <a:pt x="2195670" y="1915911"/>
                </a:lnTo>
                <a:lnTo>
                  <a:pt x="2197485" y="1919766"/>
                </a:lnTo>
                <a:lnTo>
                  <a:pt x="2201568" y="1928383"/>
                </a:lnTo>
                <a:lnTo>
                  <a:pt x="2206560" y="1937227"/>
                </a:lnTo>
                <a:lnTo>
                  <a:pt x="2212005" y="1945844"/>
                </a:lnTo>
                <a:lnTo>
                  <a:pt x="2217450" y="1953781"/>
                </a:lnTo>
                <a:lnTo>
                  <a:pt x="2220626" y="1957409"/>
                </a:lnTo>
                <a:lnTo>
                  <a:pt x="2223348" y="1960810"/>
                </a:lnTo>
                <a:lnTo>
                  <a:pt x="2223848" y="1961446"/>
                </a:lnTo>
                <a:lnTo>
                  <a:pt x="2225427" y="1960259"/>
                </a:lnTo>
                <a:lnTo>
                  <a:pt x="2228329" y="1958243"/>
                </a:lnTo>
                <a:lnTo>
                  <a:pt x="2231678" y="1956900"/>
                </a:lnTo>
                <a:lnTo>
                  <a:pt x="2235027" y="1955556"/>
                </a:lnTo>
                <a:lnTo>
                  <a:pt x="2238375" y="1954884"/>
                </a:lnTo>
                <a:lnTo>
                  <a:pt x="2241724" y="1954436"/>
                </a:lnTo>
                <a:lnTo>
                  <a:pt x="2245519" y="1954212"/>
                </a:lnTo>
                <a:lnTo>
                  <a:pt x="2249091" y="1954436"/>
                </a:lnTo>
                <a:lnTo>
                  <a:pt x="2252663" y="1954884"/>
                </a:lnTo>
                <a:lnTo>
                  <a:pt x="2256011" y="1955556"/>
                </a:lnTo>
                <a:lnTo>
                  <a:pt x="2259360" y="1956900"/>
                </a:lnTo>
                <a:lnTo>
                  <a:pt x="2262486" y="1958243"/>
                </a:lnTo>
                <a:lnTo>
                  <a:pt x="2265611" y="1960259"/>
                </a:lnTo>
                <a:lnTo>
                  <a:pt x="2268290" y="1962274"/>
                </a:lnTo>
                <a:lnTo>
                  <a:pt x="2270746" y="1964738"/>
                </a:lnTo>
                <a:lnTo>
                  <a:pt x="2272978" y="1967201"/>
                </a:lnTo>
                <a:lnTo>
                  <a:pt x="2274987" y="1969888"/>
                </a:lnTo>
                <a:lnTo>
                  <a:pt x="2276773" y="1972800"/>
                </a:lnTo>
                <a:lnTo>
                  <a:pt x="2278336" y="1975935"/>
                </a:lnTo>
                <a:lnTo>
                  <a:pt x="2279675" y="1979518"/>
                </a:lnTo>
                <a:lnTo>
                  <a:pt x="2280345" y="1982877"/>
                </a:lnTo>
                <a:lnTo>
                  <a:pt x="2280792" y="1986236"/>
                </a:lnTo>
                <a:lnTo>
                  <a:pt x="2281238" y="1990043"/>
                </a:lnTo>
                <a:lnTo>
                  <a:pt x="2280792" y="1993626"/>
                </a:lnTo>
                <a:lnTo>
                  <a:pt x="2280345" y="1996985"/>
                </a:lnTo>
                <a:lnTo>
                  <a:pt x="2279675" y="2000569"/>
                </a:lnTo>
                <a:lnTo>
                  <a:pt x="2278336" y="2003928"/>
                </a:lnTo>
                <a:lnTo>
                  <a:pt x="2276773" y="2007063"/>
                </a:lnTo>
                <a:lnTo>
                  <a:pt x="2274987" y="2009974"/>
                </a:lnTo>
                <a:lnTo>
                  <a:pt x="2272978" y="2012662"/>
                </a:lnTo>
                <a:lnTo>
                  <a:pt x="2270746" y="2015125"/>
                </a:lnTo>
                <a:lnTo>
                  <a:pt x="2268290" y="2017588"/>
                </a:lnTo>
                <a:lnTo>
                  <a:pt x="2265611" y="2019604"/>
                </a:lnTo>
                <a:lnTo>
                  <a:pt x="2262486" y="2021395"/>
                </a:lnTo>
                <a:lnTo>
                  <a:pt x="2259360" y="2022963"/>
                </a:lnTo>
                <a:lnTo>
                  <a:pt x="2256011" y="2024083"/>
                </a:lnTo>
                <a:lnTo>
                  <a:pt x="2252663" y="2024978"/>
                </a:lnTo>
                <a:lnTo>
                  <a:pt x="2249091" y="2025426"/>
                </a:lnTo>
                <a:lnTo>
                  <a:pt x="2245519" y="2025650"/>
                </a:lnTo>
                <a:lnTo>
                  <a:pt x="2241724" y="2025426"/>
                </a:lnTo>
                <a:lnTo>
                  <a:pt x="2238375" y="2024978"/>
                </a:lnTo>
                <a:lnTo>
                  <a:pt x="2235027" y="2024083"/>
                </a:lnTo>
                <a:lnTo>
                  <a:pt x="2231678" y="2022963"/>
                </a:lnTo>
                <a:lnTo>
                  <a:pt x="2228329" y="2021395"/>
                </a:lnTo>
                <a:lnTo>
                  <a:pt x="2225427" y="2019604"/>
                </a:lnTo>
                <a:lnTo>
                  <a:pt x="2222748" y="2017588"/>
                </a:lnTo>
                <a:lnTo>
                  <a:pt x="2220292" y="2015125"/>
                </a:lnTo>
                <a:lnTo>
                  <a:pt x="2217837" y="2012662"/>
                </a:lnTo>
                <a:lnTo>
                  <a:pt x="2216051" y="2009974"/>
                </a:lnTo>
                <a:lnTo>
                  <a:pt x="2214265" y="2007063"/>
                </a:lnTo>
                <a:lnTo>
                  <a:pt x="2212479" y="2003928"/>
                </a:lnTo>
                <a:lnTo>
                  <a:pt x="2211586" y="2000569"/>
                </a:lnTo>
                <a:lnTo>
                  <a:pt x="2210693" y="1996985"/>
                </a:lnTo>
                <a:lnTo>
                  <a:pt x="2210023" y="1993626"/>
                </a:lnTo>
                <a:lnTo>
                  <a:pt x="2209812" y="1990239"/>
                </a:lnTo>
                <a:lnTo>
                  <a:pt x="2208602" y="1989836"/>
                </a:lnTo>
                <a:lnTo>
                  <a:pt x="2207694" y="1989382"/>
                </a:lnTo>
                <a:lnTo>
                  <a:pt x="2206787" y="1989382"/>
                </a:lnTo>
                <a:lnTo>
                  <a:pt x="2206106" y="1989836"/>
                </a:lnTo>
                <a:lnTo>
                  <a:pt x="2205425" y="1990062"/>
                </a:lnTo>
                <a:lnTo>
                  <a:pt x="2204972" y="1990516"/>
                </a:lnTo>
                <a:lnTo>
                  <a:pt x="2204291" y="1991196"/>
                </a:lnTo>
                <a:lnTo>
                  <a:pt x="2203383" y="1992783"/>
                </a:lnTo>
                <a:lnTo>
                  <a:pt x="2202930" y="1995051"/>
                </a:lnTo>
                <a:lnTo>
                  <a:pt x="2202703" y="1997319"/>
                </a:lnTo>
                <a:lnTo>
                  <a:pt x="2202703" y="2000493"/>
                </a:lnTo>
                <a:lnTo>
                  <a:pt x="2202930" y="2003668"/>
                </a:lnTo>
                <a:lnTo>
                  <a:pt x="2203383" y="2007069"/>
                </a:lnTo>
                <a:lnTo>
                  <a:pt x="2204064" y="2010924"/>
                </a:lnTo>
                <a:lnTo>
                  <a:pt x="2205425" y="2014552"/>
                </a:lnTo>
                <a:lnTo>
                  <a:pt x="2206560" y="2018634"/>
                </a:lnTo>
                <a:lnTo>
                  <a:pt x="2208375" y="2022716"/>
                </a:lnTo>
                <a:lnTo>
                  <a:pt x="2210417" y="2026571"/>
                </a:lnTo>
                <a:lnTo>
                  <a:pt x="2212685" y="2030879"/>
                </a:lnTo>
                <a:lnTo>
                  <a:pt x="2215408" y="2035188"/>
                </a:lnTo>
                <a:lnTo>
                  <a:pt x="2218584" y="2040176"/>
                </a:lnTo>
                <a:lnTo>
                  <a:pt x="2226525" y="2051288"/>
                </a:lnTo>
                <a:lnTo>
                  <a:pt x="2235373" y="2063533"/>
                </a:lnTo>
                <a:lnTo>
                  <a:pt x="2244448" y="2076685"/>
                </a:lnTo>
                <a:lnTo>
                  <a:pt x="2248758" y="2083034"/>
                </a:lnTo>
                <a:lnTo>
                  <a:pt x="2252842" y="2089384"/>
                </a:lnTo>
                <a:lnTo>
                  <a:pt x="2256245" y="2095279"/>
                </a:lnTo>
                <a:lnTo>
                  <a:pt x="2259195" y="2100722"/>
                </a:lnTo>
                <a:lnTo>
                  <a:pt x="2261464" y="2105937"/>
                </a:lnTo>
                <a:lnTo>
                  <a:pt x="2263278" y="2110699"/>
                </a:lnTo>
                <a:lnTo>
                  <a:pt x="2263732" y="2112740"/>
                </a:lnTo>
                <a:lnTo>
                  <a:pt x="2263959" y="2114554"/>
                </a:lnTo>
                <a:lnTo>
                  <a:pt x="2263732" y="2116141"/>
                </a:lnTo>
                <a:lnTo>
                  <a:pt x="2263505" y="2117729"/>
                </a:lnTo>
                <a:lnTo>
                  <a:pt x="2263052" y="2119089"/>
                </a:lnTo>
                <a:lnTo>
                  <a:pt x="2261690" y="2120223"/>
                </a:lnTo>
                <a:lnTo>
                  <a:pt x="2260102" y="2121130"/>
                </a:lnTo>
                <a:lnTo>
                  <a:pt x="2258287" y="2121810"/>
                </a:lnTo>
                <a:lnTo>
                  <a:pt x="2255792" y="2122717"/>
                </a:lnTo>
                <a:lnTo>
                  <a:pt x="2253069" y="2123171"/>
                </a:lnTo>
                <a:lnTo>
                  <a:pt x="2250120" y="2123624"/>
                </a:lnTo>
                <a:lnTo>
                  <a:pt x="2246490" y="2123851"/>
                </a:lnTo>
                <a:lnTo>
                  <a:pt x="2239230" y="2124078"/>
                </a:lnTo>
                <a:lnTo>
                  <a:pt x="2230608" y="2124078"/>
                </a:lnTo>
                <a:lnTo>
                  <a:pt x="2221534" y="2123624"/>
                </a:lnTo>
                <a:lnTo>
                  <a:pt x="2212005" y="2122944"/>
                </a:lnTo>
                <a:lnTo>
                  <a:pt x="2202476" y="2121810"/>
                </a:lnTo>
                <a:lnTo>
                  <a:pt x="2192947" y="2120677"/>
                </a:lnTo>
                <a:lnTo>
                  <a:pt x="2175024" y="2118182"/>
                </a:lnTo>
                <a:lnTo>
                  <a:pt x="2160731" y="2115461"/>
                </a:lnTo>
                <a:lnTo>
                  <a:pt x="2150975" y="2113420"/>
                </a:lnTo>
                <a:lnTo>
                  <a:pt x="2144623" y="2112060"/>
                </a:lnTo>
                <a:lnTo>
                  <a:pt x="2138497" y="2110246"/>
                </a:lnTo>
                <a:lnTo>
                  <a:pt x="2135094" y="2109112"/>
                </a:lnTo>
                <a:lnTo>
                  <a:pt x="2131918" y="2107524"/>
                </a:lnTo>
                <a:lnTo>
                  <a:pt x="2128742" y="2105710"/>
                </a:lnTo>
                <a:lnTo>
                  <a:pt x="2125565" y="2103896"/>
                </a:lnTo>
                <a:lnTo>
                  <a:pt x="2122616" y="2101402"/>
                </a:lnTo>
                <a:lnTo>
                  <a:pt x="2119213" y="2098454"/>
                </a:lnTo>
                <a:lnTo>
                  <a:pt x="2116036" y="2094599"/>
                </a:lnTo>
                <a:lnTo>
                  <a:pt x="2112860" y="2090744"/>
                </a:lnTo>
                <a:lnTo>
                  <a:pt x="2109684" y="2085755"/>
                </a:lnTo>
                <a:lnTo>
                  <a:pt x="2106508" y="2080313"/>
                </a:lnTo>
                <a:lnTo>
                  <a:pt x="2103558" y="2073964"/>
                </a:lnTo>
                <a:lnTo>
                  <a:pt x="2100155" y="2066934"/>
                </a:lnTo>
                <a:lnTo>
                  <a:pt x="2093576" y="2051514"/>
                </a:lnTo>
                <a:lnTo>
                  <a:pt x="2086543" y="2035641"/>
                </a:lnTo>
                <a:lnTo>
                  <a:pt x="2079283" y="2019768"/>
                </a:lnTo>
                <a:lnTo>
                  <a:pt x="2072703" y="2005028"/>
                </a:lnTo>
                <a:lnTo>
                  <a:pt x="2065897" y="1991650"/>
                </a:lnTo>
                <a:lnTo>
                  <a:pt x="2060225" y="1980538"/>
                </a:lnTo>
                <a:lnTo>
                  <a:pt x="2057503" y="1976003"/>
                </a:lnTo>
                <a:lnTo>
                  <a:pt x="2055234" y="1972375"/>
                </a:lnTo>
                <a:lnTo>
                  <a:pt x="2053192" y="1969200"/>
                </a:lnTo>
                <a:lnTo>
                  <a:pt x="2051377" y="1967159"/>
                </a:lnTo>
                <a:lnTo>
                  <a:pt x="2049562" y="1966026"/>
                </a:lnTo>
                <a:lnTo>
                  <a:pt x="2047520" y="1964892"/>
                </a:lnTo>
                <a:lnTo>
                  <a:pt x="2045705" y="1964438"/>
                </a:lnTo>
                <a:lnTo>
                  <a:pt x="2043436" y="1964212"/>
                </a:lnTo>
                <a:lnTo>
                  <a:pt x="2041168" y="1964438"/>
                </a:lnTo>
                <a:lnTo>
                  <a:pt x="2038899" y="1964665"/>
                </a:lnTo>
                <a:lnTo>
                  <a:pt x="2036630" y="1965345"/>
                </a:lnTo>
                <a:lnTo>
                  <a:pt x="2034588" y="1966252"/>
                </a:lnTo>
                <a:lnTo>
                  <a:pt x="2030278" y="1967840"/>
                </a:lnTo>
                <a:lnTo>
                  <a:pt x="2026875" y="1969654"/>
                </a:lnTo>
                <a:lnTo>
                  <a:pt x="2023925" y="1971468"/>
                </a:lnTo>
                <a:lnTo>
                  <a:pt x="2023018" y="1971241"/>
                </a:lnTo>
                <a:lnTo>
                  <a:pt x="2021430" y="1970107"/>
                </a:lnTo>
                <a:lnTo>
                  <a:pt x="2018253" y="1968066"/>
                </a:lnTo>
                <a:lnTo>
                  <a:pt x="2014396" y="1964892"/>
                </a:lnTo>
                <a:lnTo>
                  <a:pt x="2009405" y="1960130"/>
                </a:lnTo>
                <a:lnTo>
                  <a:pt x="2006456" y="1956955"/>
                </a:lnTo>
                <a:lnTo>
                  <a:pt x="2003280" y="1953554"/>
                </a:lnTo>
                <a:lnTo>
                  <a:pt x="1999650" y="1949245"/>
                </a:lnTo>
                <a:lnTo>
                  <a:pt x="1996020" y="1944710"/>
                </a:lnTo>
                <a:lnTo>
                  <a:pt x="1991709" y="1939041"/>
                </a:lnTo>
                <a:lnTo>
                  <a:pt x="1987625" y="1933145"/>
                </a:lnTo>
                <a:lnTo>
                  <a:pt x="1980138" y="1922487"/>
                </a:lnTo>
                <a:lnTo>
                  <a:pt x="1974013" y="1914097"/>
                </a:lnTo>
                <a:lnTo>
                  <a:pt x="1968794" y="1907068"/>
                </a:lnTo>
                <a:lnTo>
                  <a:pt x="1964938" y="1901399"/>
                </a:lnTo>
                <a:lnTo>
                  <a:pt x="1963350" y="1898904"/>
                </a:lnTo>
                <a:lnTo>
                  <a:pt x="1961988" y="1896637"/>
                </a:lnTo>
                <a:lnTo>
                  <a:pt x="1961081" y="1894596"/>
                </a:lnTo>
                <a:lnTo>
                  <a:pt x="1960400" y="1892555"/>
                </a:lnTo>
                <a:lnTo>
                  <a:pt x="1959720" y="1890287"/>
                </a:lnTo>
                <a:lnTo>
                  <a:pt x="1959720" y="1888247"/>
                </a:lnTo>
                <a:lnTo>
                  <a:pt x="1959720" y="1885752"/>
                </a:lnTo>
                <a:lnTo>
                  <a:pt x="1960173" y="1883711"/>
                </a:lnTo>
                <a:lnTo>
                  <a:pt x="1959493" y="1884845"/>
                </a:lnTo>
                <a:lnTo>
                  <a:pt x="1958358" y="1888247"/>
                </a:lnTo>
                <a:lnTo>
                  <a:pt x="1956997" y="1893462"/>
                </a:lnTo>
                <a:lnTo>
                  <a:pt x="1956543" y="1896410"/>
                </a:lnTo>
                <a:lnTo>
                  <a:pt x="1956089" y="1900038"/>
                </a:lnTo>
                <a:lnTo>
                  <a:pt x="1955636" y="1903440"/>
                </a:lnTo>
                <a:lnTo>
                  <a:pt x="1955636" y="1907068"/>
                </a:lnTo>
                <a:lnTo>
                  <a:pt x="1955863" y="1911149"/>
                </a:lnTo>
                <a:lnTo>
                  <a:pt x="1956543" y="1915004"/>
                </a:lnTo>
                <a:lnTo>
                  <a:pt x="1957678" y="1918859"/>
                </a:lnTo>
                <a:lnTo>
                  <a:pt x="1958812" y="1922487"/>
                </a:lnTo>
                <a:lnTo>
                  <a:pt x="1960854" y="1926342"/>
                </a:lnTo>
                <a:lnTo>
                  <a:pt x="1961988" y="1927930"/>
                </a:lnTo>
                <a:lnTo>
                  <a:pt x="1963576" y="1929744"/>
                </a:lnTo>
                <a:lnTo>
                  <a:pt x="1978777" y="1948111"/>
                </a:lnTo>
                <a:lnTo>
                  <a:pt x="1992163" y="1964665"/>
                </a:lnTo>
                <a:lnTo>
                  <a:pt x="2003960" y="1980085"/>
                </a:lnTo>
                <a:lnTo>
                  <a:pt x="2013943" y="1993917"/>
                </a:lnTo>
                <a:lnTo>
                  <a:pt x="2022337" y="2006389"/>
                </a:lnTo>
                <a:lnTo>
                  <a:pt x="2029597" y="2017500"/>
                </a:lnTo>
                <a:lnTo>
                  <a:pt x="2035496" y="2027478"/>
                </a:lnTo>
                <a:lnTo>
                  <a:pt x="2040260" y="2035868"/>
                </a:lnTo>
                <a:lnTo>
                  <a:pt x="2043890" y="2043351"/>
                </a:lnTo>
                <a:lnTo>
                  <a:pt x="2046840" y="2049700"/>
                </a:lnTo>
                <a:lnTo>
                  <a:pt x="2048881" y="2054916"/>
                </a:lnTo>
                <a:lnTo>
                  <a:pt x="2050470" y="2058998"/>
                </a:lnTo>
                <a:lnTo>
                  <a:pt x="2051377" y="2062172"/>
                </a:lnTo>
                <a:lnTo>
                  <a:pt x="2051604" y="2064440"/>
                </a:lnTo>
                <a:lnTo>
                  <a:pt x="2051831" y="2066027"/>
                </a:lnTo>
                <a:lnTo>
                  <a:pt x="2051831" y="2091198"/>
                </a:lnTo>
                <a:lnTo>
                  <a:pt x="2051831" y="2092105"/>
                </a:lnTo>
                <a:lnTo>
                  <a:pt x="2051377" y="2092785"/>
                </a:lnTo>
                <a:lnTo>
                  <a:pt x="2050923" y="2093465"/>
                </a:lnTo>
                <a:lnTo>
                  <a:pt x="2050016" y="2093919"/>
                </a:lnTo>
                <a:lnTo>
                  <a:pt x="2048428" y="2094372"/>
                </a:lnTo>
                <a:lnTo>
                  <a:pt x="2046159" y="2094826"/>
                </a:lnTo>
                <a:lnTo>
                  <a:pt x="2045251" y="2095279"/>
                </a:lnTo>
                <a:lnTo>
                  <a:pt x="2044117" y="2095960"/>
                </a:lnTo>
                <a:lnTo>
                  <a:pt x="2043210" y="2096640"/>
                </a:lnTo>
                <a:lnTo>
                  <a:pt x="2042075" y="2097320"/>
                </a:lnTo>
                <a:lnTo>
                  <a:pt x="2041395" y="2098681"/>
                </a:lnTo>
                <a:lnTo>
                  <a:pt x="2040941" y="2100041"/>
                </a:lnTo>
                <a:lnTo>
                  <a:pt x="2040714" y="2101855"/>
                </a:lnTo>
                <a:lnTo>
                  <a:pt x="2040487" y="2104123"/>
                </a:lnTo>
                <a:lnTo>
                  <a:pt x="2040487" y="2110019"/>
                </a:lnTo>
                <a:lnTo>
                  <a:pt x="2040260" y="2113647"/>
                </a:lnTo>
                <a:lnTo>
                  <a:pt x="2040033" y="2117502"/>
                </a:lnTo>
                <a:lnTo>
                  <a:pt x="2039353" y="2121584"/>
                </a:lnTo>
                <a:lnTo>
                  <a:pt x="2038672" y="2125892"/>
                </a:lnTo>
                <a:lnTo>
                  <a:pt x="2037538" y="2130427"/>
                </a:lnTo>
                <a:lnTo>
                  <a:pt x="2036176" y="2134509"/>
                </a:lnTo>
                <a:lnTo>
                  <a:pt x="2034135" y="2138591"/>
                </a:lnTo>
                <a:lnTo>
                  <a:pt x="2032093" y="2142219"/>
                </a:lnTo>
                <a:lnTo>
                  <a:pt x="2030731" y="2144033"/>
                </a:lnTo>
                <a:lnTo>
                  <a:pt x="2029370" y="2145620"/>
                </a:lnTo>
                <a:lnTo>
                  <a:pt x="2027782" y="2147208"/>
                </a:lnTo>
                <a:lnTo>
                  <a:pt x="2025740" y="2148795"/>
                </a:lnTo>
                <a:lnTo>
                  <a:pt x="2024152" y="2149929"/>
                </a:lnTo>
                <a:lnTo>
                  <a:pt x="2022110" y="2150836"/>
                </a:lnTo>
                <a:lnTo>
                  <a:pt x="2019841" y="2151970"/>
                </a:lnTo>
                <a:lnTo>
                  <a:pt x="2017346" y="2152877"/>
                </a:lnTo>
                <a:lnTo>
                  <a:pt x="2014850" y="2153330"/>
                </a:lnTo>
                <a:lnTo>
                  <a:pt x="2012128" y="2153784"/>
                </a:lnTo>
                <a:lnTo>
                  <a:pt x="2009178" y="2154237"/>
                </a:lnTo>
                <a:lnTo>
                  <a:pt x="2006002" y="2153784"/>
                </a:lnTo>
                <a:lnTo>
                  <a:pt x="1999650" y="2153557"/>
                </a:lnTo>
                <a:lnTo>
                  <a:pt x="1993978" y="2153103"/>
                </a:lnTo>
                <a:lnTo>
                  <a:pt x="1988533" y="2152423"/>
                </a:lnTo>
                <a:lnTo>
                  <a:pt x="1983541" y="2151516"/>
                </a:lnTo>
                <a:lnTo>
                  <a:pt x="1979231" y="2150155"/>
                </a:lnTo>
                <a:lnTo>
                  <a:pt x="1975147" y="2148795"/>
                </a:lnTo>
                <a:lnTo>
                  <a:pt x="1971517" y="2146754"/>
                </a:lnTo>
                <a:lnTo>
                  <a:pt x="1968341" y="2144486"/>
                </a:lnTo>
                <a:lnTo>
                  <a:pt x="1966753" y="2142899"/>
                </a:lnTo>
                <a:lnTo>
                  <a:pt x="1965618" y="2141539"/>
                </a:lnTo>
                <a:lnTo>
                  <a:pt x="1964257" y="2139951"/>
                </a:lnTo>
                <a:lnTo>
                  <a:pt x="1963123" y="2138364"/>
                </a:lnTo>
                <a:lnTo>
                  <a:pt x="1961988" y="2136550"/>
                </a:lnTo>
                <a:lnTo>
                  <a:pt x="1961081" y="2134509"/>
                </a:lnTo>
                <a:lnTo>
                  <a:pt x="1959493" y="2130427"/>
                </a:lnTo>
                <a:lnTo>
                  <a:pt x="1958585" y="2125439"/>
                </a:lnTo>
                <a:lnTo>
                  <a:pt x="1957904" y="2119996"/>
                </a:lnTo>
                <a:lnTo>
                  <a:pt x="1957451" y="2113647"/>
                </a:lnTo>
                <a:lnTo>
                  <a:pt x="1957678" y="2107071"/>
                </a:lnTo>
                <a:lnTo>
                  <a:pt x="1957904" y="2103443"/>
                </a:lnTo>
                <a:lnTo>
                  <a:pt x="1958358" y="2100041"/>
                </a:lnTo>
                <a:lnTo>
                  <a:pt x="1958812" y="2097093"/>
                </a:lnTo>
                <a:lnTo>
                  <a:pt x="1959720" y="2094146"/>
                </a:lnTo>
                <a:lnTo>
                  <a:pt x="1960854" y="2091424"/>
                </a:lnTo>
                <a:lnTo>
                  <a:pt x="1961988" y="2088930"/>
                </a:lnTo>
                <a:lnTo>
                  <a:pt x="1963576" y="2086436"/>
                </a:lnTo>
                <a:lnTo>
                  <a:pt x="1964938" y="2084168"/>
                </a:lnTo>
                <a:lnTo>
                  <a:pt x="1966526" y="2082127"/>
                </a:lnTo>
                <a:lnTo>
                  <a:pt x="1968341" y="2080313"/>
                </a:lnTo>
                <a:lnTo>
                  <a:pt x="1970156" y="2078499"/>
                </a:lnTo>
                <a:lnTo>
                  <a:pt x="1972198" y="2076912"/>
                </a:lnTo>
                <a:lnTo>
                  <a:pt x="1976281" y="2074191"/>
                </a:lnTo>
                <a:lnTo>
                  <a:pt x="1980365" y="2071923"/>
                </a:lnTo>
                <a:lnTo>
                  <a:pt x="1984903" y="2070109"/>
                </a:lnTo>
                <a:lnTo>
                  <a:pt x="1988986" y="2068748"/>
                </a:lnTo>
                <a:lnTo>
                  <a:pt x="1993297" y="2067615"/>
                </a:lnTo>
                <a:lnTo>
                  <a:pt x="1997608" y="2067161"/>
                </a:lnTo>
                <a:lnTo>
                  <a:pt x="2001011" y="2066707"/>
                </a:lnTo>
                <a:lnTo>
                  <a:pt x="2004187" y="2066707"/>
                </a:lnTo>
                <a:lnTo>
                  <a:pt x="2006910" y="2066707"/>
                </a:lnTo>
                <a:lnTo>
                  <a:pt x="2008951" y="2066934"/>
                </a:lnTo>
                <a:lnTo>
                  <a:pt x="2010313" y="2066934"/>
                </a:lnTo>
                <a:lnTo>
                  <a:pt x="2011447" y="2066934"/>
                </a:lnTo>
                <a:lnTo>
                  <a:pt x="2012354" y="2066707"/>
                </a:lnTo>
                <a:lnTo>
                  <a:pt x="2012808" y="2065800"/>
                </a:lnTo>
                <a:lnTo>
                  <a:pt x="2013262" y="2065120"/>
                </a:lnTo>
                <a:lnTo>
                  <a:pt x="2013262" y="2063533"/>
                </a:lnTo>
                <a:lnTo>
                  <a:pt x="2012581" y="2062172"/>
                </a:lnTo>
                <a:lnTo>
                  <a:pt x="2011674" y="2059905"/>
                </a:lnTo>
                <a:lnTo>
                  <a:pt x="2008951" y="2054462"/>
                </a:lnTo>
                <a:lnTo>
                  <a:pt x="2004187" y="2046752"/>
                </a:lnTo>
                <a:lnTo>
                  <a:pt x="1997608" y="2036548"/>
                </a:lnTo>
                <a:lnTo>
                  <a:pt x="1988986" y="2023850"/>
                </a:lnTo>
                <a:lnTo>
                  <a:pt x="1984222" y="2017047"/>
                </a:lnTo>
                <a:lnTo>
                  <a:pt x="1978777" y="2010017"/>
                </a:lnTo>
                <a:lnTo>
                  <a:pt x="1972878" y="2002988"/>
                </a:lnTo>
                <a:lnTo>
                  <a:pt x="1966980" y="1995958"/>
                </a:lnTo>
                <a:lnTo>
                  <a:pt x="1960854" y="1988928"/>
                </a:lnTo>
                <a:lnTo>
                  <a:pt x="1954274" y="1982126"/>
                </a:lnTo>
                <a:lnTo>
                  <a:pt x="1947922" y="1975323"/>
                </a:lnTo>
                <a:lnTo>
                  <a:pt x="1941569" y="1968973"/>
                </a:lnTo>
                <a:lnTo>
                  <a:pt x="1928638" y="1956502"/>
                </a:lnTo>
                <a:lnTo>
                  <a:pt x="1916159" y="1945164"/>
                </a:lnTo>
                <a:lnTo>
                  <a:pt x="1904816" y="1935186"/>
                </a:lnTo>
                <a:lnTo>
                  <a:pt x="1894606" y="1926796"/>
                </a:lnTo>
                <a:lnTo>
                  <a:pt x="1891884" y="1924528"/>
                </a:lnTo>
                <a:lnTo>
                  <a:pt x="1889161" y="1922487"/>
                </a:lnTo>
                <a:lnTo>
                  <a:pt x="1883716" y="1919086"/>
                </a:lnTo>
                <a:lnTo>
                  <a:pt x="1878498" y="1916592"/>
                </a:lnTo>
                <a:lnTo>
                  <a:pt x="1873961" y="1914324"/>
                </a:lnTo>
                <a:lnTo>
                  <a:pt x="1870104" y="1912964"/>
                </a:lnTo>
                <a:lnTo>
                  <a:pt x="1867154" y="1912056"/>
                </a:lnTo>
                <a:lnTo>
                  <a:pt x="1864659" y="1911376"/>
                </a:lnTo>
                <a:lnTo>
                  <a:pt x="1864659" y="1948338"/>
                </a:lnTo>
                <a:lnTo>
                  <a:pt x="1889842" y="1949699"/>
                </a:lnTo>
                <a:lnTo>
                  <a:pt x="1893699" y="1950152"/>
                </a:lnTo>
                <a:lnTo>
                  <a:pt x="1897329" y="1950833"/>
                </a:lnTo>
                <a:lnTo>
                  <a:pt x="1900959" y="1951966"/>
                </a:lnTo>
                <a:lnTo>
                  <a:pt x="1904362" y="1953327"/>
                </a:lnTo>
                <a:lnTo>
                  <a:pt x="1907538" y="1954914"/>
                </a:lnTo>
                <a:lnTo>
                  <a:pt x="1910488" y="1956955"/>
                </a:lnTo>
                <a:lnTo>
                  <a:pt x="1913210" y="1959223"/>
                </a:lnTo>
                <a:lnTo>
                  <a:pt x="1915933" y="1961717"/>
                </a:lnTo>
                <a:lnTo>
                  <a:pt x="1918201" y="1964438"/>
                </a:lnTo>
                <a:lnTo>
                  <a:pt x="1920243" y="1967386"/>
                </a:lnTo>
                <a:lnTo>
                  <a:pt x="1922058" y="1970334"/>
                </a:lnTo>
                <a:lnTo>
                  <a:pt x="1923646" y="1973962"/>
                </a:lnTo>
                <a:lnTo>
                  <a:pt x="1924554" y="1977137"/>
                </a:lnTo>
                <a:lnTo>
                  <a:pt x="1925688" y="1980765"/>
                </a:lnTo>
                <a:lnTo>
                  <a:pt x="1926142" y="1984620"/>
                </a:lnTo>
                <a:lnTo>
                  <a:pt x="1926369" y="1988248"/>
                </a:lnTo>
                <a:lnTo>
                  <a:pt x="1926142" y="1992103"/>
                </a:lnTo>
                <a:lnTo>
                  <a:pt x="1925688" y="1996185"/>
                </a:lnTo>
                <a:lnTo>
                  <a:pt x="1924554" y="1999813"/>
                </a:lnTo>
                <a:lnTo>
                  <a:pt x="1923419" y="2003441"/>
                </a:lnTo>
                <a:lnTo>
                  <a:pt x="1921604" y="2006616"/>
                </a:lnTo>
                <a:lnTo>
                  <a:pt x="1919563" y="2009790"/>
                </a:lnTo>
                <a:lnTo>
                  <a:pt x="1917294" y="2012738"/>
                </a:lnTo>
                <a:lnTo>
                  <a:pt x="1915025" y="2015459"/>
                </a:lnTo>
                <a:lnTo>
                  <a:pt x="1912303" y="2017954"/>
                </a:lnTo>
                <a:lnTo>
                  <a:pt x="1909126" y="2020221"/>
                </a:lnTo>
                <a:lnTo>
                  <a:pt x="1905950" y="2022262"/>
                </a:lnTo>
                <a:lnTo>
                  <a:pt x="1902774" y="2023850"/>
                </a:lnTo>
                <a:lnTo>
                  <a:pt x="1899144" y="2025210"/>
                </a:lnTo>
                <a:lnTo>
                  <a:pt x="1895514" y="2026117"/>
                </a:lnTo>
                <a:lnTo>
                  <a:pt x="1891657" y="2026571"/>
                </a:lnTo>
                <a:lnTo>
                  <a:pt x="1887573" y="2027024"/>
                </a:lnTo>
                <a:lnTo>
                  <a:pt x="1883716" y="2026571"/>
                </a:lnTo>
                <a:lnTo>
                  <a:pt x="1879859" y="2026117"/>
                </a:lnTo>
                <a:lnTo>
                  <a:pt x="1876229" y="2025210"/>
                </a:lnTo>
                <a:lnTo>
                  <a:pt x="1872826" y="2023850"/>
                </a:lnTo>
                <a:lnTo>
                  <a:pt x="1869196" y="2022262"/>
                </a:lnTo>
                <a:lnTo>
                  <a:pt x="1866020" y="2020448"/>
                </a:lnTo>
                <a:lnTo>
                  <a:pt x="1863071" y="2018181"/>
                </a:lnTo>
                <a:lnTo>
                  <a:pt x="1860348" y="2015686"/>
                </a:lnTo>
                <a:lnTo>
                  <a:pt x="1857852" y="2012965"/>
                </a:lnTo>
                <a:lnTo>
                  <a:pt x="1855584" y="2010017"/>
                </a:lnTo>
                <a:lnTo>
                  <a:pt x="1853996" y="2006843"/>
                </a:lnTo>
                <a:lnTo>
                  <a:pt x="1852181" y="2003441"/>
                </a:lnTo>
                <a:lnTo>
                  <a:pt x="1850819" y="1999813"/>
                </a:lnTo>
                <a:lnTo>
                  <a:pt x="1849912" y="1996185"/>
                </a:lnTo>
                <a:lnTo>
                  <a:pt x="1849231" y="1992557"/>
                </a:lnTo>
                <a:lnTo>
                  <a:pt x="1849231" y="1988475"/>
                </a:lnTo>
                <a:lnTo>
                  <a:pt x="1849231" y="1982806"/>
                </a:lnTo>
                <a:lnTo>
                  <a:pt x="1831762" y="1982806"/>
                </a:lnTo>
                <a:lnTo>
                  <a:pt x="1831308" y="1949019"/>
                </a:lnTo>
                <a:lnTo>
                  <a:pt x="1768010" y="1948338"/>
                </a:lnTo>
                <a:lnTo>
                  <a:pt x="1768010" y="1895730"/>
                </a:lnTo>
                <a:lnTo>
                  <a:pt x="1765287" y="1895730"/>
                </a:lnTo>
                <a:lnTo>
                  <a:pt x="1755986" y="1896183"/>
                </a:lnTo>
                <a:lnTo>
                  <a:pt x="1754170" y="1896410"/>
                </a:lnTo>
                <a:lnTo>
                  <a:pt x="1752356" y="1897090"/>
                </a:lnTo>
                <a:lnTo>
                  <a:pt x="1748045" y="1898678"/>
                </a:lnTo>
                <a:lnTo>
                  <a:pt x="1743280" y="1900945"/>
                </a:lnTo>
                <a:lnTo>
                  <a:pt x="1737836" y="1903666"/>
                </a:lnTo>
                <a:lnTo>
                  <a:pt x="1726492" y="1909562"/>
                </a:lnTo>
                <a:lnTo>
                  <a:pt x="1720139" y="1912964"/>
                </a:lnTo>
                <a:lnTo>
                  <a:pt x="1714014" y="1915911"/>
                </a:lnTo>
                <a:lnTo>
                  <a:pt x="1710837" y="1917272"/>
                </a:lnTo>
                <a:lnTo>
                  <a:pt x="1706754" y="1919540"/>
                </a:lnTo>
                <a:lnTo>
                  <a:pt x="1697905" y="1924755"/>
                </a:lnTo>
                <a:lnTo>
                  <a:pt x="1687923" y="1930878"/>
                </a:lnTo>
                <a:lnTo>
                  <a:pt x="1677487" y="1937907"/>
                </a:lnTo>
                <a:lnTo>
                  <a:pt x="1667050" y="1945164"/>
                </a:lnTo>
                <a:lnTo>
                  <a:pt x="1657522" y="1951966"/>
                </a:lnTo>
                <a:lnTo>
                  <a:pt x="1648674" y="1958542"/>
                </a:lnTo>
                <a:lnTo>
                  <a:pt x="1642094" y="1963758"/>
                </a:lnTo>
                <a:lnTo>
                  <a:pt x="1638237" y="1966706"/>
                </a:lnTo>
                <a:lnTo>
                  <a:pt x="1633700" y="1971241"/>
                </a:lnTo>
                <a:lnTo>
                  <a:pt x="1620541" y="1983486"/>
                </a:lnTo>
                <a:lnTo>
                  <a:pt x="1587417" y="2015459"/>
                </a:lnTo>
                <a:lnTo>
                  <a:pt x="1555882" y="2046299"/>
                </a:lnTo>
                <a:lnTo>
                  <a:pt x="1544765" y="2056730"/>
                </a:lnTo>
                <a:lnTo>
                  <a:pt x="1541362" y="2060131"/>
                </a:lnTo>
                <a:lnTo>
                  <a:pt x="1539093" y="2061945"/>
                </a:lnTo>
                <a:lnTo>
                  <a:pt x="1536597" y="2063986"/>
                </a:lnTo>
                <a:lnTo>
                  <a:pt x="1534328" y="2066027"/>
                </a:lnTo>
                <a:lnTo>
                  <a:pt x="1532513" y="2068522"/>
                </a:lnTo>
                <a:lnTo>
                  <a:pt x="1530925" y="2071016"/>
                </a:lnTo>
                <a:lnTo>
                  <a:pt x="1530018" y="2073284"/>
                </a:lnTo>
                <a:lnTo>
                  <a:pt x="1529791" y="2074644"/>
                </a:lnTo>
                <a:lnTo>
                  <a:pt x="1529791" y="2075551"/>
                </a:lnTo>
                <a:lnTo>
                  <a:pt x="1530018" y="2076458"/>
                </a:lnTo>
                <a:lnTo>
                  <a:pt x="1530245" y="2077365"/>
                </a:lnTo>
                <a:lnTo>
                  <a:pt x="1530925" y="2077819"/>
                </a:lnTo>
                <a:lnTo>
                  <a:pt x="1531833" y="2078272"/>
                </a:lnTo>
                <a:lnTo>
                  <a:pt x="1534102" y="2079179"/>
                </a:lnTo>
                <a:lnTo>
                  <a:pt x="1536824" y="2080993"/>
                </a:lnTo>
                <a:lnTo>
                  <a:pt x="1538185" y="2081900"/>
                </a:lnTo>
                <a:lnTo>
                  <a:pt x="1539547" y="2083488"/>
                </a:lnTo>
                <a:lnTo>
                  <a:pt x="1541135" y="2084848"/>
                </a:lnTo>
                <a:lnTo>
                  <a:pt x="1542269" y="2086662"/>
                </a:lnTo>
                <a:lnTo>
                  <a:pt x="1543857" y="2088930"/>
                </a:lnTo>
                <a:lnTo>
                  <a:pt x="1544992" y="2091198"/>
                </a:lnTo>
                <a:lnTo>
                  <a:pt x="1546126" y="2093919"/>
                </a:lnTo>
                <a:lnTo>
                  <a:pt x="1547033" y="2096867"/>
                </a:lnTo>
                <a:lnTo>
                  <a:pt x="1547714" y="2100268"/>
                </a:lnTo>
                <a:lnTo>
                  <a:pt x="1548395" y="2103896"/>
                </a:lnTo>
                <a:lnTo>
                  <a:pt x="1548622" y="2107978"/>
                </a:lnTo>
                <a:lnTo>
                  <a:pt x="1548622" y="2112513"/>
                </a:lnTo>
                <a:lnTo>
                  <a:pt x="1548395" y="2114781"/>
                </a:lnTo>
                <a:lnTo>
                  <a:pt x="1548168" y="2117048"/>
                </a:lnTo>
                <a:lnTo>
                  <a:pt x="1547487" y="2119089"/>
                </a:lnTo>
                <a:lnTo>
                  <a:pt x="1546807" y="2121130"/>
                </a:lnTo>
                <a:lnTo>
                  <a:pt x="1546126" y="2123398"/>
                </a:lnTo>
                <a:lnTo>
                  <a:pt x="1544992" y="2125439"/>
                </a:lnTo>
                <a:lnTo>
                  <a:pt x="1544084" y="2127253"/>
                </a:lnTo>
                <a:lnTo>
                  <a:pt x="1542950" y="2129067"/>
                </a:lnTo>
                <a:lnTo>
                  <a:pt x="1539773" y="2132922"/>
                </a:lnTo>
                <a:lnTo>
                  <a:pt x="1536370" y="2136096"/>
                </a:lnTo>
                <a:lnTo>
                  <a:pt x="1532740" y="2139044"/>
                </a:lnTo>
                <a:lnTo>
                  <a:pt x="1528657" y="2141765"/>
                </a:lnTo>
                <a:lnTo>
                  <a:pt x="1524346" y="2144260"/>
                </a:lnTo>
                <a:lnTo>
                  <a:pt x="1519582" y="2146301"/>
                </a:lnTo>
                <a:lnTo>
                  <a:pt x="1514817" y="2147888"/>
                </a:lnTo>
                <a:lnTo>
                  <a:pt x="1509826" y="2149248"/>
                </a:lnTo>
                <a:lnTo>
                  <a:pt x="1504835" y="2150155"/>
                </a:lnTo>
                <a:lnTo>
                  <a:pt x="1499843" y="2150836"/>
                </a:lnTo>
                <a:lnTo>
                  <a:pt x="1494625" y="2151063"/>
                </a:lnTo>
                <a:lnTo>
                  <a:pt x="1490088" y="2150836"/>
                </a:lnTo>
                <a:lnTo>
                  <a:pt x="1485323" y="2150382"/>
                </a:lnTo>
                <a:lnTo>
                  <a:pt x="1481013" y="2149475"/>
                </a:lnTo>
                <a:lnTo>
                  <a:pt x="1477383" y="2147888"/>
                </a:lnTo>
                <a:lnTo>
                  <a:pt x="1474206" y="2146527"/>
                </a:lnTo>
                <a:lnTo>
                  <a:pt x="1471257" y="2144260"/>
                </a:lnTo>
                <a:lnTo>
                  <a:pt x="1468761" y="2141992"/>
                </a:lnTo>
                <a:lnTo>
                  <a:pt x="1466493" y="2139271"/>
                </a:lnTo>
                <a:lnTo>
                  <a:pt x="1464451" y="2136323"/>
                </a:lnTo>
                <a:lnTo>
                  <a:pt x="1462863" y="2133375"/>
                </a:lnTo>
                <a:lnTo>
                  <a:pt x="1461728" y="2129747"/>
                </a:lnTo>
                <a:lnTo>
                  <a:pt x="1460821" y="2126119"/>
                </a:lnTo>
                <a:lnTo>
                  <a:pt x="1459913" y="2122491"/>
                </a:lnTo>
                <a:lnTo>
                  <a:pt x="1459460" y="2118409"/>
                </a:lnTo>
                <a:lnTo>
                  <a:pt x="1459233" y="2114327"/>
                </a:lnTo>
                <a:lnTo>
                  <a:pt x="1459006" y="2110019"/>
                </a:lnTo>
                <a:lnTo>
                  <a:pt x="1459006" y="2105710"/>
                </a:lnTo>
                <a:lnTo>
                  <a:pt x="1459460" y="2101629"/>
                </a:lnTo>
                <a:lnTo>
                  <a:pt x="1460140" y="2097774"/>
                </a:lnTo>
                <a:lnTo>
                  <a:pt x="1461275" y="2094372"/>
                </a:lnTo>
                <a:lnTo>
                  <a:pt x="1462409" y="2091424"/>
                </a:lnTo>
                <a:lnTo>
                  <a:pt x="1464224" y="2088703"/>
                </a:lnTo>
                <a:lnTo>
                  <a:pt x="1466039" y="2086209"/>
                </a:lnTo>
                <a:lnTo>
                  <a:pt x="1467854" y="2084168"/>
                </a:lnTo>
                <a:lnTo>
                  <a:pt x="1469896" y="2082581"/>
                </a:lnTo>
                <a:lnTo>
                  <a:pt x="1472165" y="2080993"/>
                </a:lnTo>
                <a:lnTo>
                  <a:pt x="1474433" y="2079860"/>
                </a:lnTo>
                <a:lnTo>
                  <a:pt x="1476702" y="2078726"/>
                </a:lnTo>
                <a:lnTo>
                  <a:pt x="1478517" y="2077819"/>
                </a:lnTo>
                <a:lnTo>
                  <a:pt x="1482601" y="2076685"/>
                </a:lnTo>
                <a:lnTo>
                  <a:pt x="1485777" y="2076231"/>
                </a:lnTo>
                <a:lnTo>
                  <a:pt x="1487365" y="2076005"/>
                </a:lnTo>
                <a:lnTo>
                  <a:pt x="1488273" y="2075778"/>
                </a:lnTo>
                <a:lnTo>
                  <a:pt x="1489180" y="2075324"/>
                </a:lnTo>
                <a:lnTo>
                  <a:pt x="1490315" y="2074644"/>
                </a:lnTo>
                <a:lnTo>
                  <a:pt x="1491903" y="2073057"/>
                </a:lnTo>
                <a:lnTo>
                  <a:pt x="1493264" y="2071016"/>
                </a:lnTo>
                <a:lnTo>
                  <a:pt x="1494398" y="2068748"/>
                </a:lnTo>
                <a:lnTo>
                  <a:pt x="1495760" y="2066254"/>
                </a:lnTo>
                <a:lnTo>
                  <a:pt x="1496894" y="2063986"/>
                </a:lnTo>
                <a:lnTo>
                  <a:pt x="1498709" y="2061038"/>
                </a:lnTo>
                <a:lnTo>
                  <a:pt x="1502112" y="2056503"/>
                </a:lnTo>
                <a:lnTo>
                  <a:pt x="1508692" y="2048793"/>
                </a:lnTo>
                <a:lnTo>
                  <a:pt x="1526615" y="2027251"/>
                </a:lnTo>
                <a:lnTo>
                  <a:pt x="1547033" y="2003895"/>
                </a:lnTo>
                <a:lnTo>
                  <a:pt x="1555655" y="1993917"/>
                </a:lnTo>
                <a:lnTo>
                  <a:pt x="1562688" y="1986434"/>
                </a:lnTo>
                <a:lnTo>
                  <a:pt x="1565864" y="1983033"/>
                </a:lnTo>
                <a:lnTo>
                  <a:pt x="1570175" y="1979178"/>
                </a:lnTo>
                <a:lnTo>
                  <a:pt x="1581065" y="1969200"/>
                </a:lnTo>
                <a:lnTo>
                  <a:pt x="1593997" y="1957635"/>
                </a:lnTo>
                <a:lnTo>
                  <a:pt x="1608290" y="1945617"/>
                </a:lnTo>
                <a:lnTo>
                  <a:pt x="1622810" y="1933599"/>
                </a:lnTo>
                <a:lnTo>
                  <a:pt x="1636195" y="1923168"/>
                </a:lnTo>
                <a:lnTo>
                  <a:pt x="1647539" y="1914551"/>
                </a:lnTo>
                <a:lnTo>
                  <a:pt x="1652077" y="1911376"/>
                </a:lnTo>
                <a:lnTo>
                  <a:pt x="1655707" y="1909109"/>
                </a:lnTo>
                <a:lnTo>
                  <a:pt x="1661379" y="1905707"/>
                </a:lnTo>
                <a:lnTo>
                  <a:pt x="1664782" y="1902986"/>
                </a:lnTo>
                <a:lnTo>
                  <a:pt x="1666143" y="1901625"/>
                </a:lnTo>
                <a:lnTo>
                  <a:pt x="1667050" y="1900718"/>
                </a:lnTo>
                <a:lnTo>
                  <a:pt x="1667277" y="1899811"/>
                </a:lnTo>
                <a:lnTo>
                  <a:pt x="1667277" y="1898904"/>
                </a:lnTo>
                <a:lnTo>
                  <a:pt x="1667050" y="1898451"/>
                </a:lnTo>
                <a:lnTo>
                  <a:pt x="1666370" y="1897997"/>
                </a:lnTo>
                <a:lnTo>
                  <a:pt x="1665462" y="1897544"/>
                </a:lnTo>
                <a:lnTo>
                  <a:pt x="1663874" y="1897317"/>
                </a:lnTo>
                <a:lnTo>
                  <a:pt x="1660244" y="1897090"/>
                </a:lnTo>
                <a:lnTo>
                  <a:pt x="1655253" y="1897090"/>
                </a:lnTo>
                <a:lnTo>
                  <a:pt x="1649354" y="1897544"/>
                </a:lnTo>
                <a:lnTo>
                  <a:pt x="1642775" y="1898678"/>
                </a:lnTo>
                <a:lnTo>
                  <a:pt x="1635515" y="1900265"/>
                </a:lnTo>
                <a:lnTo>
                  <a:pt x="1628028" y="1901852"/>
                </a:lnTo>
                <a:lnTo>
                  <a:pt x="1611466" y="1906387"/>
                </a:lnTo>
                <a:lnTo>
                  <a:pt x="1593770" y="1911149"/>
                </a:lnTo>
                <a:lnTo>
                  <a:pt x="1589005" y="1912510"/>
                </a:lnTo>
                <a:lnTo>
                  <a:pt x="1583333" y="1914778"/>
                </a:lnTo>
                <a:lnTo>
                  <a:pt x="1576981" y="1917499"/>
                </a:lnTo>
                <a:lnTo>
                  <a:pt x="1570402" y="1920900"/>
                </a:lnTo>
                <a:lnTo>
                  <a:pt x="1563142" y="1924528"/>
                </a:lnTo>
                <a:lnTo>
                  <a:pt x="1555882" y="1928837"/>
                </a:lnTo>
                <a:lnTo>
                  <a:pt x="1541362" y="1937227"/>
                </a:lnTo>
                <a:lnTo>
                  <a:pt x="1527068" y="1945617"/>
                </a:lnTo>
                <a:lnTo>
                  <a:pt x="1514590" y="1953554"/>
                </a:lnTo>
                <a:lnTo>
                  <a:pt x="1504381" y="1959676"/>
                </a:lnTo>
                <a:lnTo>
                  <a:pt x="1498028" y="1963758"/>
                </a:lnTo>
                <a:lnTo>
                  <a:pt x="1493945" y="1966252"/>
                </a:lnTo>
                <a:lnTo>
                  <a:pt x="1490768" y="1968973"/>
                </a:lnTo>
                <a:lnTo>
                  <a:pt x="1489407" y="1970107"/>
                </a:lnTo>
                <a:lnTo>
                  <a:pt x="1488500" y="1971695"/>
                </a:lnTo>
                <a:lnTo>
                  <a:pt x="1487592" y="1972828"/>
                </a:lnTo>
                <a:lnTo>
                  <a:pt x="1486685" y="1974416"/>
                </a:lnTo>
                <a:lnTo>
                  <a:pt x="1486231" y="1975776"/>
                </a:lnTo>
                <a:lnTo>
                  <a:pt x="1485777" y="1977137"/>
                </a:lnTo>
                <a:lnTo>
                  <a:pt x="1485550" y="1978497"/>
                </a:lnTo>
                <a:lnTo>
                  <a:pt x="1485550" y="1980085"/>
                </a:lnTo>
                <a:lnTo>
                  <a:pt x="1485777" y="1983259"/>
                </a:lnTo>
                <a:lnTo>
                  <a:pt x="1486458" y="1986434"/>
                </a:lnTo>
                <a:lnTo>
                  <a:pt x="1487138" y="1988021"/>
                </a:lnTo>
                <a:lnTo>
                  <a:pt x="1487819" y="1989155"/>
                </a:lnTo>
                <a:lnTo>
                  <a:pt x="1488500" y="1990289"/>
                </a:lnTo>
                <a:lnTo>
                  <a:pt x="1489407" y="1990969"/>
                </a:lnTo>
                <a:lnTo>
                  <a:pt x="1490315" y="1991423"/>
                </a:lnTo>
                <a:lnTo>
                  <a:pt x="1491222" y="1991876"/>
                </a:lnTo>
                <a:lnTo>
                  <a:pt x="1493264" y="1992557"/>
                </a:lnTo>
                <a:lnTo>
                  <a:pt x="1495079" y="1992783"/>
                </a:lnTo>
                <a:lnTo>
                  <a:pt x="1496667" y="1992783"/>
                </a:lnTo>
                <a:lnTo>
                  <a:pt x="1498255" y="1993010"/>
                </a:lnTo>
                <a:lnTo>
                  <a:pt x="1499163" y="1993237"/>
                </a:lnTo>
                <a:lnTo>
                  <a:pt x="1499617" y="1993917"/>
                </a:lnTo>
                <a:lnTo>
                  <a:pt x="1499843" y="1995731"/>
                </a:lnTo>
                <a:lnTo>
                  <a:pt x="1499843" y="2001174"/>
                </a:lnTo>
                <a:lnTo>
                  <a:pt x="1499843" y="2009110"/>
                </a:lnTo>
                <a:lnTo>
                  <a:pt x="1499617" y="2018181"/>
                </a:lnTo>
                <a:lnTo>
                  <a:pt x="1498936" y="2036548"/>
                </a:lnTo>
                <a:lnTo>
                  <a:pt x="1498709" y="2048567"/>
                </a:lnTo>
                <a:lnTo>
                  <a:pt x="1498482" y="2051288"/>
                </a:lnTo>
                <a:lnTo>
                  <a:pt x="1498028" y="2053782"/>
                </a:lnTo>
                <a:lnTo>
                  <a:pt x="1496894" y="2056050"/>
                </a:lnTo>
                <a:lnTo>
                  <a:pt x="1495533" y="2057637"/>
                </a:lnTo>
                <a:lnTo>
                  <a:pt x="1493718" y="2059224"/>
                </a:lnTo>
                <a:lnTo>
                  <a:pt x="1491449" y="2060358"/>
                </a:lnTo>
                <a:lnTo>
                  <a:pt x="1488953" y="2060812"/>
                </a:lnTo>
                <a:lnTo>
                  <a:pt x="1485777" y="2061038"/>
                </a:lnTo>
                <a:lnTo>
                  <a:pt x="1479878" y="2060812"/>
                </a:lnTo>
                <a:lnTo>
                  <a:pt x="1477383" y="2060585"/>
                </a:lnTo>
                <a:lnTo>
                  <a:pt x="1474887" y="2060131"/>
                </a:lnTo>
                <a:lnTo>
                  <a:pt x="1472845" y="2059451"/>
                </a:lnTo>
                <a:lnTo>
                  <a:pt x="1471257" y="2058317"/>
                </a:lnTo>
                <a:lnTo>
                  <a:pt x="1469669" y="2056957"/>
                </a:lnTo>
                <a:lnTo>
                  <a:pt x="1468535" y="2055143"/>
                </a:lnTo>
                <a:lnTo>
                  <a:pt x="1466946" y="2051288"/>
                </a:lnTo>
                <a:lnTo>
                  <a:pt x="1465358" y="2048113"/>
                </a:lnTo>
                <a:lnTo>
                  <a:pt x="1464678" y="2046752"/>
                </a:lnTo>
                <a:lnTo>
                  <a:pt x="1463997" y="2045845"/>
                </a:lnTo>
                <a:lnTo>
                  <a:pt x="1462636" y="2045392"/>
                </a:lnTo>
                <a:lnTo>
                  <a:pt x="1461048" y="2044938"/>
                </a:lnTo>
                <a:lnTo>
                  <a:pt x="1457418" y="2045392"/>
                </a:lnTo>
                <a:lnTo>
                  <a:pt x="1455830" y="2045845"/>
                </a:lnTo>
                <a:lnTo>
                  <a:pt x="1454241" y="2046299"/>
                </a:lnTo>
                <a:lnTo>
                  <a:pt x="1452880" y="2046979"/>
                </a:lnTo>
                <a:lnTo>
                  <a:pt x="1451292" y="2048113"/>
                </a:lnTo>
                <a:lnTo>
                  <a:pt x="1450385" y="2049020"/>
                </a:lnTo>
                <a:lnTo>
                  <a:pt x="1449931" y="2050381"/>
                </a:lnTo>
                <a:lnTo>
                  <a:pt x="1449023" y="2051968"/>
                </a:lnTo>
                <a:lnTo>
                  <a:pt x="1448343" y="2053555"/>
                </a:lnTo>
                <a:lnTo>
                  <a:pt x="1447662" y="2054689"/>
                </a:lnTo>
                <a:lnTo>
                  <a:pt x="1446301" y="2056050"/>
                </a:lnTo>
                <a:lnTo>
                  <a:pt x="1444940" y="2056957"/>
                </a:lnTo>
                <a:lnTo>
                  <a:pt x="1443125" y="2057410"/>
                </a:lnTo>
                <a:lnTo>
                  <a:pt x="1441083" y="2057864"/>
                </a:lnTo>
                <a:lnTo>
                  <a:pt x="1438587" y="2057637"/>
                </a:lnTo>
                <a:lnTo>
                  <a:pt x="1432915" y="2057410"/>
                </a:lnTo>
                <a:lnTo>
                  <a:pt x="1427470" y="2057184"/>
                </a:lnTo>
                <a:lnTo>
                  <a:pt x="1425201" y="2056957"/>
                </a:lnTo>
                <a:lnTo>
                  <a:pt x="1423386" y="2056730"/>
                </a:lnTo>
                <a:lnTo>
                  <a:pt x="1421798" y="2056050"/>
                </a:lnTo>
                <a:lnTo>
                  <a:pt x="1421571" y="2055596"/>
                </a:lnTo>
                <a:lnTo>
                  <a:pt x="1421345" y="2055143"/>
                </a:lnTo>
                <a:lnTo>
                  <a:pt x="1421118" y="2051741"/>
                </a:lnTo>
                <a:lnTo>
                  <a:pt x="1420664" y="2044258"/>
                </a:lnTo>
                <a:lnTo>
                  <a:pt x="1420664" y="2034281"/>
                </a:lnTo>
                <a:lnTo>
                  <a:pt x="1420664" y="2023169"/>
                </a:lnTo>
                <a:lnTo>
                  <a:pt x="1420664" y="2012058"/>
                </a:lnTo>
                <a:lnTo>
                  <a:pt x="1421118" y="2002307"/>
                </a:lnTo>
                <a:lnTo>
                  <a:pt x="1421571" y="1998679"/>
                </a:lnTo>
                <a:lnTo>
                  <a:pt x="1422025" y="1995731"/>
                </a:lnTo>
                <a:lnTo>
                  <a:pt x="1422479" y="1993690"/>
                </a:lnTo>
                <a:lnTo>
                  <a:pt x="1422706" y="1993237"/>
                </a:lnTo>
                <a:lnTo>
                  <a:pt x="1423386" y="1993237"/>
                </a:lnTo>
                <a:lnTo>
                  <a:pt x="1424748" y="1993010"/>
                </a:lnTo>
                <a:lnTo>
                  <a:pt x="1426336" y="1992783"/>
                </a:lnTo>
                <a:lnTo>
                  <a:pt x="1427924" y="1992103"/>
                </a:lnTo>
                <a:lnTo>
                  <a:pt x="1429512" y="1991423"/>
                </a:lnTo>
                <a:lnTo>
                  <a:pt x="1430646" y="1990516"/>
                </a:lnTo>
                <a:lnTo>
                  <a:pt x="1431781" y="1989382"/>
                </a:lnTo>
                <a:lnTo>
                  <a:pt x="1432461" y="1988248"/>
                </a:lnTo>
                <a:lnTo>
                  <a:pt x="1432688" y="1987114"/>
                </a:lnTo>
                <a:lnTo>
                  <a:pt x="1432461" y="1986434"/>
                </a:lnTo>
                <a:lnTo>
                  <a:pt x="1432235" y="1985981"/>
                </a:lnTo>
                <a:lnTo>
                  <a:pt x="1431781" y="1985754"/>
                </a:lnTo>
                <a:lnTo>
                  <a:pt x="1431327" y="1985527"/>
                </a:lnTo>
                <a:lnTo>
                  <a:pt x="1429966" y="1985300"/>
                </a:lnTo>
                <a:lnTo>
                  <a:pt x="1428151" y="1985300"/>
                </a:lnTo>
                <a:lnTo>
                  <a:pt x="1424521" y="1985527"/>
                </a:lnTo>
                <a:lnTo>
                  <a:pt x="1421345" y="1985754"/>
                </a:lnTo>
                <a:lnTo>
                  <a:pt x="1420891" y="1985754"/>
                </a:lnTo>
                <a:lnTo>
                  <a:pt x="1420664" y="1985527"/>
                </a:lnTo>
                <a:lnTo>
                  <a:pt x="1420664" y="1985300"/>
                </a:lnTo>
                <a:lnTo>
                  <a:pt x="1420891" y="1984620"/>
                </a:lnTo>
                <a:lnTo>
                  <a:pt x="1422933" y="1982352"/>
                </a:lnTo>
                <a:lnTo>
                  <a:pt x="1427243" y="1978497"/>
                </a:lnTo>
                <a:lnTo>
                  <a:pt x="1444032" y="1964892"/>
                </a:lnTo>
                <a:lnTo>
                  <a:pt x="1474433" y="1940175"/>
                </a:lnTo>
                <a:lnTo>
                  <a:pt x="1479652" y="1936093"/>
                </a:lnTo>
                <a:lnTo>
                  <a:pt x="1485323" y="1932011"/>
                </a:lnTo>
                <a:lnTo>
                  <a:pt x="1490995" y="1927930"/>
                </a:lnTo>
                <a:lnTo>
                  <a:pt x="1496894" y="1924075"/>
                </a:lnTo>
                <a:lnTo>
                  <a:pt x="1503247" y="1919993"/>
                </a:lnTo>
                <a:lnTo>
                  <a:pt x="1509599" y="1916365"/>
                </a:lnTo>
                <a:lnTo>
                  <a:pt x="1522985" y="1908882"/>
                </a:lnTo>
                <a:lnTo>
                  <a:pt x="1536824" y="1901399"/>
                </a:lnTo>
                <a:lnTo>
                  <a:pt x="1551571" y="1894823"/>
                </a:lnTo>
                <a:lnTo>
                  <a:pt x="1566318" y="1888020"/>
                </a:lnTo>
                <a:lnTo>
                  <a:pt x="1581518" y="1882124"/>
                </a:lnTo>
                <a:lnTo>
                  <a:pt x="1596719" y="1876455"/>
                </a:lnTo>
                <a:lnTo>
                  <a:pt x="1611693" y="1871240"/>
                </a:lnTo>
                <a:lnTo>
                  <a:pt x="1626894" y="1866704"/>
                </a:lnTo>
                <a:lnTo>
                  <a:pt x="1641640" y="1862623"/>
                </a:lnTo>
                <a:lnTo>
                  <a:pt x="1655707" y="1858994"/>
                </a:lnTo>
                <a:lnTo>
                  <a:pt x="1669319" y="1856273"/>
                </a:lnTo>
                <a:lnTo>
                  <a:pt x="1682024" y="1854232"/>
                </a:lnTo>
                <a:lnTo>
                  <a:pt x="1688150" y="1853552"/>
                </a:lnTo>
                <a:lnTo>
                  <a:pt x="1694049" y="1853099"/>
                </a:lnTo>
                <a:lnTo>
                  <a:pt x="1709703" y="1851965"/>
                </a:lnTo>
                <a:lnTo>
                  <a:pt x="1723996" y="1851285"/>
                </a:lnTo>
                <a:lnTo>
                  <a:pt x="1736020" y="1851285"/>
                </a:lnTo>
                <a:lnTo>
                  <a:pt x="1746230" y="1851511"/>
                </a:lnTo>
                <a:lnTo>
                  <a:pt x="1754170" y="1852192"/>
                </a:lnTo>
                <a:lnTo>
                  <a:pt x="1760069" y="1852418"/>
                </a:lnTo>
                <a:lnTo>
                  <a:pt x="1765060" y="1853099"/>
                </a:lnTo>
                <a:lnTo>
                  <a:pt x="1764153" y="1649467"/>
                </a:lnTo>
                <a:lnTo>
                  <a:pt x="1782303" y="1649921"/>
                </a:lnTo>
                <a:lnTo>
                  <a:pt x="1780942" y="1522481"/>
                </a:lnTo>
                <a:lnTo>
                  <a:pt x="1740785" y="1517492"/>
                </a:lnTo>
                <a:lnTo>
                  <a:pt x="1740785" y="1492549"/>
                </a:lnTo>
                <a:lnTo>
                  <a:pt x="1626440" y="1456267"/>
                </a:lnTo>
                <a:lnTo>
                  <a:pt x="1541362" y="1429056"/>
                </a:lnTo>
                <a:lnTo>
                  <a:pt x="1488500" y="1412275"/>
                </a:lnTo>
                <a:lnTo>
                  <a:pt x="1482374" y="1410235"/>
                </a:lnTo>
                <a:lnTo>
                  <a:pt x="1476475" y="1407740"/>
                </a:lnTo>
                <a:lnTo>
                  <a:pt x="1470350" y="1405019"/>
                </a:lnTo>
                <a:lnTo>
                  <a:pt x="1464224" y="1402071"/>
                </a:lnTo>
                <a:lnTo>
                  <a:pt x="1458325" y="1398896"/>
                </a:lnTo>
                <a:lnTo>
                  <a:pt x="1452200" y="1394815"/>
                </a:lnTo>
                <a:lnTo>
                  <a:pt x="1446301" y="1390733"/>
                </a:lnTo>
                <a:lnTo>
                  <a:pt x="1440629" y="1386198"/>
                </a:lnTo>
                <a:lnTo>
                  <a:pt x="1434957" y="1380982"/>
                </a:lnTo>
                <a:lnTo>
                  <a:pt x="1429512" y="1375313"/>
                </a:lnTo>
                <a:lnTo>
                  <a:pt x="1424067" y="1368964"/>
                </a:lnTo>
                <a:lnTo>
                  <a:pt x="1419076" y="1362161"/>
                </a:lnTo>
                <a:lnTo>
                  <a:pt x="1416050" y="1357624"/>
                </a:lnTo>
                <a:lnTo>
                  <a:pt x="1416050" y="2132486"/>
                </a:lnTo>
                <a:lnTo>
                  <a:pt x="1416050" y="2135206"/>
                </a:lnTo>
                <a:lnTo>
                  <a:pt x="1415591" y="2137698"/>
                </a:lnTo>
                <a:lnTo>
                  <a:pt x="1414903" y="2140418"/>
                </a:lnTo>
                <a:lnTo>
                  <a:pt x="1413986" y="2142684"/>
                </a:lnTo>
                <a:lnTo>
                  <a:pt x="1412839" y="2145177"/>
                </a:lnTo>
                <a:lnTo>
                  <a:pt x="1411463" y="2147443"/>
                </a:lnTo>
                <a:lnTo>
                  <a:pt x="1409857" y="2149482"/>
                </a:lnTo>
                <a:lnTo>
                  <a:pt x="1408022" y="2151295"/>
                </a:lnTo>
                <a:lnTo>
                  <a:pt x="1406187" y="2153108"/>
                </a:lnTo>
                <a:lnTo>
                  <a:pt x="1403893" y="2154694"/>
                </a:lnTo>
                <a:lnTo>
                  <a:pt x="1401600" y="2155828"/>
                </a:lnTo>
                <a:lnTo>
                  <a:pt x="1399076" y="2157187"/>
                </a:lnTo>
                <a:lnTo>
                  <a:pt x="1396553" y="2157867"/>
                </a:lnTo>
                <a:lnTo>
                  <a:pt x="1393801" y="2158547"/>
                </a:lnTo>
                <a:lnTo>
                  <a:pt x="1391048" y="2159000"/>
                </a:lnTo>
                <a:lnTo>
                  <a:pt x="1388296" y="2159000"/>
                </a:lnTo>
                <a:lnTo>
                  <a:pt x="1383479" y="2159000"/>
                </a:lnTo>
                <a:lnTo>
                  <a:pt x="1380727" y="2159000"/>
                </a:lnTo>
                <a:lnTo>
                  <a:pt x="1377974" y="2158547"/>
                </a:lnTo>
                <a:lnTo>
                  <a:pt x="1375222" y="2157867"/>
                </a:lnTo>
                <a:lnTo>
                  <a:pt x="1372699" y="2157187"/>
                </a:lnTo>
                <a:lnTo>
                  <a:pt x="1370175" y="2155828"/>
                </a:lnTo>
                <a:lnTo>
                  <a:pt x="1368111" y="2154694"/>
                </a:lnTo>
                <a:lnTo>
                  <a:pt x="1365817" y="2153108"/>
                </a:lnTo>
                <a:lnTo>
                  <a:pt x="1363753" y="2151295"/>
                </a:lnTo>
                <a:lnTo>
                  <a:pt x="1361918" y="2149482"/>
                </a:lnTo>
                <a:lnTo>
                  <a:pt x="1360542" y="2147443"/>
                </a:lnTo>
                <a:lnTo>
                  <a:pt x="1358936" y="2145177"/>
                </a:lnTo>
                <a:lnTo>
                  <a:pt x="1358019" y="2142684"/>
                </a:lnTo>
                <a:lnTo>
                  <a:pt x="1356872" y="2140418"/>
                </a:lnTo>
                <a:lnTo>
                  <a:pt x="1356184" y="2137698"/>
                </a:lnTo>
                <a:lnTo>
                  <a:pt x="1355725" y="2135206"/>
                </a:lnTo>
                <a:lnTo>
                  <a:pt x="1355725" y="2132486"/>
                </a:lnTo>
                <a:lnTo>
                  <a:pt x="1355725" y="2013431"/>
                </a:lnTo>
                <a:lnTo>
                  <a:pt x="1304925" y="2029316"/>
                </a:lnTo>
                <a:lnTo>
                  <a:pt x="1304925" y="2172607"/>
                </a:lnTo>
                <a:lnTo>
                  <a:pt x="1304696" y="2175329"/>
                </a:lnTo>
                <a:lnTo>
                  <a:pt x="1304468" y="2178050"/>
                </a:lnTo>
                <a:lnTo>
                  <a:pt x="1303554" y="2180772"/>
                </a:lnTo>
                <a:lnTo>
                  <a:pt x="1302640" y="2183266"/>
                </a:lnTo>
                <a:lnTo>
                  <a:pt x="1301497" y="2185761"/>
                </a:lnTo>
                <a:lnTo>
                  <a:pt x="1300126" y="2188029"/>
                </a:lnTo>
                <a:lnTo>
                  <a:pt x="1298298" y="2190070"/>
                </a:lnTo>
                <a:lnTo>
                  <a:pt x="1296699" y="2192111"/>
                </a:lnTo>
                <a:lnTo>
                  <a:pt x="1294642" y="2193698"/>
                </a:lnTo>
                <a:lnTo>
                  <a:pt x="1292586" y="2195513"/>
                </a:lnTo>
                <a:lnTo>
                  <a:pt x="1290301" y="2196647"/>
                </a:lnTo>
                <a:lnTo>
                  <a:pt x="1287787" y="2198007"/>
                </a:lnTo>
                <a:lnTo>
                  <a:pt x="1285502" y="2198914"/>
                </a:lnTo>
                <a:lnTo>
                  <a:pt x="1282760" y="2199368"/>
                </a:lnTo>
                <a:lnTo>
                  <a:pt x="1280018" y="2200048"/>
                </a:lnTo>
                <a:lnTo>
                  <a:pt x="1277048" y="2200275"/>
                </a:lnTo>
                <a:lnTo>
                  <a:pt x="1272477" y="2200275"/>
                </a:lnTo>
                <a:lnTo>
                  <a:pt x="1269507" y="2200048"/>
                </a:lnTo>
                <a:lnTo>
                  <a:pt x="1266765" y="2199368"/>
                </a:lnTo>
                <a:lnTo>
                  <a:pt x="1264251" y="2198914"/>
                </a:lnTo>
                <a:lnTo>
                  <a:pt x="1261509" y="2198007"/>
                </a:lnTo>
                <a:lnTo>
                  <a:pt x="1259224" y="2196647"/>
                </a:lnTo>
                <a:lnTo>
                  <a:pt x="1256939" y="2195513"/>
                </a:lnTo>
                <a:lnTo>
                  <a:pt x="1254654" y="2193698"/>
                </a:lnTo>
                <a:lnTo>
                  <a:pt x="1252598" y="2192111"/>
                </a:lnTo>
                <a:lnTo>
                  <a:pt x="1250998" y="2190070"/>
                </a:lnTo>
                <a:lnTo>
                  <a:pt x="1249399" y="2188029"/>
                </a:lnTo>
                <a:lnTo>
                  <a:pt x="1248028" y="2185761"/>
                </a:lnTo>
                <a:lnTo>
                  <a:pt x="1246657" y="2183266"/>
                </a:lnTo>
                <a:lnTo>
                  <a:pt x="1245971" y="2180772"/>
                </a:lnTo>
                <a:lnTo>
                  <a:pt x="1245286" y="2178050"/>
                </a:lnTo>
                <a:lnTo>
                  <a:pt x="1244600" y="2175329"/>
                </a:lnTo>
                <a:lnTo>
                  <a:pt x="1244600" y="2172607"/>
                </a:lnTo>
                <a:lnTo>
                  <a:pt x="1244600" y="1055127"/>
                </a:lnTo>
                <a:lnTo>
                  <a:pt x="1243701" y="1055127"/>
                </a:lnTo>
                <a:lnTo>
                  <a:pt x="1240979" y="1054900"/>
                </a:lnTo>
                <a:lnTo>
                  <a:pt x="1238710" y="1054673"/>
                </a:lnTo>
                <a:lnTo>
                  <a:pt x="1236441" y="1054220"/>
                </a:lnTo>
                <a:lnTo>
                  <a:pt x="1234173" y="1053313"/>
                </a:lnTo>
                <a:lnTo>
                  <a:pt x="1232584" y="1052633"/>
                </a:lnTo>
                <a:lnTo>
                  <a:pt x="1230543" y="1051725"/>
                </a:lnTo>
                <a:lnTo>
                  <a:pt x="1228954" y="1050365"/>
                </a:lnTo>
                <a:lnTo>
                  <a:pt x="1227593" y="1049231"/>
                </a:lnTo>
                <a:lnTo>
                  <a:pt x="1226232" y="1047871"/>
                </a:lnTo>
                <a:lnTo>
                  <a:pt x="1225324" y="1046510"/>
                </a:lnTo>
                <a:lnTo>
                  <a:pt x="1224417" y="1044923"/>
                </a:lnTo>
                <a:lnTo>
                  <a:pt x="1223509" y="1043562"/>
                </a:lnTo>
                <a:lnTo>
                  <a:pt x="1223056" y="1041748"/>
                </a:lnTo>
                <a:lnTo>
                  <a:pt x="1222602" y="1040161"/>
                </a:lnTo>
                <a:lnTo>
                  <a:pt x="1222375" y="1038573"/>
                </a:lnTo>
                <a:lnTo>
                  <a:pt x="1222375" y="1036759"/>
                </a:lnTo>
                <a:lnTo>
                  <a:pt x="1222375" y="1034945"/>
                </a:lnTo>
                <a:lnTo>
                  <a:pt x="1222602" y="1033358"/>
                </a:lnTo>
                <a:lnTo>
                  <a:pt x="1223056" y="1031771"/>
                </a:lnTo>
                <a:lnTo>
                  <a:pt x="1223509" y="1030183"/>
                </a:lnTo>
                <a:lnTo>
                  <a:pt x="1224417" y="1028596"/>
                </a:lnTo>
                <a:lnTo>
                  <a:pt x="1225324" y="1027009"/>
                </a:lnTo>
                <a:lnTo>
                  <a:pt x="1226232" y="1025648"/>
                </a:lnTo>
                <a:lnTo>
                  <a:pt x="1227593" y="1024287"/>
                </a:lnTo>
                <a:lnTo>
                  <a:pt x="1228954" y="1023154"/>
                </a:lnTo>
                <a:lnTo>
                  <a:pt x="1230543" y="1022247"/>
                </a:lnTo>
                <a:lnTo>
                  <a:pt x="1232358" y="1021113"/>
                </a:lnTo>
                <a:lnTo>
                  <a:pt x="1234173" y="1020206"/>
                </a:lnTo>
                <a:lnTo>
                  <a:pt x="1236441" y="1019752"/>
                </a:lnTo>
                <a:lnTo>
                  <a:pt x="1238710" y="1019072"/>
                </a:lnTo>
                <a:lnTo>
                  <a:pt x="1240979" y="1018618"/>
                </a:lnTo>
                <a:lnTo>
                  <a:pt x="1243701" y="1018618"/>
                </a:lnTo>
                <a:lnTo>
                  <a:pt x="1244600" y="1018614"/>
                </a:lnTo>
                <a:lnTo>
                  <a:pt x="1244600" y="1011209"/>
                </a:lnTo>
                <a:lnTo>
                  <a:pt x="861069" y="1002064"/>
                </a:lnTo>
                <a:lnTo>
                  <a:pt x="862657" y="935396"/>
                </a:lnTo>
                <a:lnTo>
                  <a:pt x="857893" y="934262"/>
                </a:lnTo>
                <a:lnTo>
                  <a:pt x="852674" y="933128"/>
                </a:lnTo>
                <a:lnTo>
                  <a:pt x="845867" y="931541"/>
                </a:lnTo>
                <a:lnTo>
                  <a:pt x="837926" y="930407"/>
                </a:lnTo>
                <a:lnTo>
                  <a:pt x="829304" y="929046"/>
                </a:lnTo>
                <a:lnTo>
                  <a:pt x="819774" y="928366"/>
                </a:lnTo>
                <a:lnTo>
                  <a:pt x="815009" y="928139"/>
                </a:lnTo>
                <a:lnTo>
                  <a:pt x="810471" y="928139"/>
                </a:lnTo>
                <a:lnTo>
                  <a:pt x="805933" y="928139"/>
                </a:lnTo>
                <a:lnTo>
                  <a:pt x="801849" y="928819"/>
                </a:lnTo>
                <a:lnTo>
                  <a:pt x="798446" y="929500"/>
                </a:lnTo>
                <a:lnTo>
                  <a:pt x="795269" y="931087"/>
                </a:lnTo>
                <a:lnTo>
                  <a:pt x="792320" y="932901"/>
                </a:lnTo>
                <a:lnTo>
                  <a:pt x="789370" y="934715"/>
                </a:lnTo>
                <a:lnTo>
                  <a:pt x="786874" y="937436"/>
                </a:lnTo>
                <a:lnTo>
                  <a:pt x="784151" y="940611"/>
                </a:lnTo>
                <a:lnTo>
                  <a:pt x="781429" y="944013"/>
                </a:lnTo>
                <a:lnTo>
                  <a:pt x="778252" y="947868"/>
                </a:lnTo>
                <a:lnTo>
                  <a:pt x="772126" y="957165"/>
                </a:lnTo>
                <a:lnTo>
                  <a:pt x="764638" y="968503"/>
                </a:lnTo>
                <a:lnTo>
                  <a:pt x="760327" y="975079"/>
                </a:lnTo>
                <a:lnTo>
                  <a:pt x="755109" y="981882"/>
                </a:lnTo>
                <a:lnTo>
                  <a:pt x="752613" y="985737"/>
                </a:lnTo>
                <a:lnTo>
                  <a:pt x="750117" y="989365"/>
                </a:lnTo>
                <a:lnTo>
                  <a:pt x="747848" y="993220"/>
                </a:lnTo>
                <a:lnTo>
                  <a:pt x="745806" y="997302"/>
                </a:lnTo>
                <a:lnTo>
                  <a:pt x="744218" y="1001610"/>
                </a:lnTo>
                <a:lnTo>
                  <a:pt x="742403" y="1005465"/>
                </a:lnTo>
                <a:lnTo>
                  <a:pt x="740588" y="1009774"/>
                </a:lnTo>
                <a:lnTo>
                  <a:pt x="739453" y="1013855"/>
                </a:lnTo>
                <a:lnTo>
                  <a:pt x="736957" y="1022019"/>
                </a:lnTo>
                <a:lnTo>
                  <a:pt x="735142" y="1030182"/>
                </a:lnTo>
                <a:lnTo>
                  <a:pt x="733781" y="1038346"/>
                </a:lnTo>
                <a:lnTo>
                  <a:pt x="732646" y="1045829"/>
                </a:lnTo>
                <a:lnTo>
                  <a:pt x="732192" y="1053312"/>
                </a:lnTo>
                <a:lnTo>
                  <a:pt x="731965" y="1059888"/>
                </a:lnTo>
                <a:lnTo>
                  <a:pt x="731965" y="1065784"/>
                </a:lnTo>
                <a:lnTo>
                  <a:pt x="732192" y="1071000"/>
                </a:lnTo>
                <a:lnTo>
                  <a:pt x="732419" y="1075081"/>
                </a:lnTo>
                <a:lnTo>
                  <a:pt x="733100" y="1078029"/>
                </a:lnTo>
                <a:lnTo>
                  <a:pt x="733781" y="1080070"/>
                </a:lnTo>
                <a:lnTo>
                  <a:pt x="734008" y="1080524"/>
                </a:lnTo>
                <a:lnTo>
                  <a:pt x="734234" y="1080750"/>
                </a:lnTo>
                <a:lnTo>
                  <a:pt x="749890" y="1081204"/>
                </a:lnTo>
                <a:lnTo>
                  <a:pt x="764865" y="1081884"/>
                </a:lnTo>
                <a:lnTo>
                  <a:pt x="772353" y="1082111"/>
                </a:lnTo>
                <a:lnTo>
                  <a:pt x="779840" y="1082791"/>
                </a:lnTo>
                <a:lnTo>
                  <a:pt x="787328" y="1083698"/>
                </a:lnTo>
                <a:lnTo>
                  <a:pt x="794589" y="1084832"/>
                </a:lnTo>
                <a:lnTo>
                  <a:pt x="801849" y="1085966"/>
                </a:lnTo>
                <a:lnTo>
                  <a:pt x="809110" y="1087553"/>
                </a:lnTo>
                <a:lnTo>
                  <a:pt x="816598" y="1089367"/>
                </a:lnTo>
                <a:lnTo>
                  <a:pt x="824085" y="1091635"/>
                </a:lnTo>
                <a:lnTo>
                  <a:pt x="831346" y="1093903"/>
                </a:lnTo>
                <a:lnTo>
                  <a:pt x="838833" y="1097077"/>
                </a:lnTo>
                <a:lnTo>
                  <a:pt x="846321" y="1100252"/>
                </a:lnTo>
                <a:lnTo>
                  <a:pt x="854035" y="1103880"/>
                </a:lnTo>
                <a:lnTo>
                  <a:pt x="858573" y="1106374"/>
                </a:lnTo>
                <a:lnTo>
                  <a:pt x="862657" y="1109096"/>
                </a:lnTo>
                <a:lnTo>
                  <a:pt x="867195" y="1111590"/>
                </a:lnTo>
                <a:lnTo>
                  <a:pt x="871052" y="1114538"/>
                </a:lnTo>
                <a:lnTo>
                  <a:pt x="878994" y="1120434"/>
                </a:lnTo>
                <a:lnTo>
                  <a:pt x="886708" y="1126783"/>
                </a:lnTo>
                <a:lnTo>
                  <a:pt x="893742" y="1133132"/>
                </a:lnTo>
                <a:lnTo>
                  <a:pt x="900095" y="1139935"/>
                </a:lnTo>
                <a:lnTo>
                  <a:pt x="906448" y="1146511"/>
                </a:lnTo>
                <a:lnTo>
                  <a:pt x="911894" y="1153314"/>
                </a:lnTo>
                <a:lnTo>
                  <a:pt x="916885" y="1159664"/>
                </a:lnTo>
                <a:lnTo>
                  <a:pt x="921196" y="1166240"/>
                </a:lnTo>
                <a:lnTo>
                  <a:pt x="925507" y="1172136"/>
                </a:lnTo>
                <a:lnTo>
                  <a:pt x="928684" y="1177578"/>
                </a:lnTo>
                <a:lnTo>
                  <a:pt x="931634" y="1182793"/>
                </a:lnTo>
                <a:lnTo>
                  <a:pt x="934130" y="1187329"/>
                </a:lnTo>
                <a:lnTo>
                  <a:pt x="935945" y="1190957"/>
                </a:lnTo>
                <a:lnTo>
                  <a:pt x="937079" y="1193905"/>
                </a:lnTo>
                <a:lnTo>
                  <a:pt x="938667" y="1198440"/>
                </a:lnTo>
                <a:lnTo>
                  <a:pt x="939802" y="1202068"/>
                </a:lnTo>
                <a:lnTo>
                  <a:pt x="941390" y="1207511"/>
                </a:lnTo>
                <a:lnTo>
                  <a:pt x="942071" y="1209325"/>
                </a:lnTo>
                <a:lnTo>
                  <a:pt x="942525" y="1210232"/>
                </a:lnTo>
                <a:lnTo>
                  <a:pt x="943432" y="1211139"/>
                </a:lnTo>
                <a:lnTo>
                  <a:pt x="944340" y="1211366"/>
                </a:lnTo>
                <a:lnTo>
                  <a:pt x="959769" y="1212499"/>
                </a:lnTo>
                <a:lnTo>
                  <a:pt x="974744" y="1213860"/>
                </a:lnTo>
                <a:lnTo>
                  <a:pt x="989946" y="1215220"/>
                </a:lnTo>
                <a:lnTo>
                  <a:pt x="1005148" y="1217035"/>
                </a:lnTo>
                <a:lnTo>
                  <a:pt x="1019896" y="1218849"/>
                </a:lnTo>
                <a:lnTo>
                  <a:pt x="1034644" y="1220663"/>
                </a:lnTo>
                <a:lnTo>
                  <a:pt x="1063460" y="1224971"/>
                </a:lnTo>
                <a:lnTo>
                  <a:pt x="1090688" y="1229507"/>
                </a:lnTo>
                <a:lnTo>
                  <a:pt x="1116327" y="1234042"/>
                </a:lnTo>
                <a:lnTo>
                  <a:pt x="1139470" y="1238804"/>
                </a:lnTo>
                <a:lnTo>
                  <a:pt x="1160571" y="1243793"/>
                </a:lnTo>
                <a:lnTo>
                  <a:pt x="1163067" y="1244473"/>
                </a:lnTo>
                <a:lnTo>
                  <a:pt x="1165336" y="1245380"/>
                </a:lnTo>
                <a:lnTo>
                  <a:pt x="1167605" y="1246287"/>
                </a:lnTo>
                <a:lnTo>
                  <a:pt x="1169647" y="1247194"/>
                </a:lnTo>
                <a:lnTo>
                  <a:pt x="1171462" y="1248555"/>
                </a:lnTo>
                <a:lnTo>
                  <a:pt x="1173504" y="1249688"/>
                </a:lnTo>
                <a:lnTo>
                  <a:pt x="1175320" y="1251276"/>
                </a:lnTo>
                <a:lnTo>
                  <a:pt x="1176908" y="1252863"/>
                </a:lnTo>
                <a:lnTo>
                  <a:pt x="1180311" y="1256491"/>
                </a:lnTo>
                <a:lnTo>
                  <a:pt x="1183034" y="1260119"/>
                </a:lnTo>
                <a:lnTo>
                  <a:pt x="1185530" y="1264655"/>
                </a:lnTo>
                <a:lnTo>
                  <a:pt x="1187799" y="1269417"/>
                </a:lnTo>
                <a:lnTo>
                  <a:pt x="1189387" y="1274179"/>
                </a:lnTo>
                <a:lnTo>
                  <a:pt x="1190975" y="1279848"/>
                </a:lnTo>
                <a:lnTo>
                  <a:pt x="1192110" y="1285290"/>
                </a:lnTo>
                <a:lnTo>
                  <a:pt x="1193244" y="1291186"/>
                </a:lnTo>
                <a:lnTo>
                  <a:pt x="1193925" y="1297309"/>
                </a:lnTo>
                <a:lnTo>
                  <a:pt x="1194152" y="1303885"/>
                </a:lnTo>
                <a:lnTo>
                  <a:pt x="1194379" y="1310461"/>
                </a:lnTo>
                <a:lnTo>
                  <a:pt x="1194379" y="1317264"/>
                </a:lnTo>
                <a:lnTo>
                  <a:pt x="1194152" y="1324066"/>
                </a:lnTo>
                <a:lnTo>
                  <a:pt x="1193925" y="1331096"/>
                </a:lnTo>
                <a:lnTo>
                  <a:pt x="1193244" y="1338353"/>
                </a:lnTo>
                <a:lnTo>
                  <a:pt x="1192337" y="1345382"/>
                </a:lnTo>
                <a:lnTo>
                  <a:pt x="1190748" y="1359895"/>
                </a:lnTo>
                <a:lnTo>
                  <a:pt x="1188253" y="1374181"/>
                </a:lnTo>
                <a:lnTo>
                  <a:pt x="1185530" y="1388014"/>
                </a:lnTo>
                <a:lnTo>
                  <a:pt x="1182580" y="1401846"/>
                </a:lnTo>
                <a:lnTo>
                  <a:pt x="1179177" y="1414545"/>
                </a:lnTo>
                <a:lnTo>
                  <a:pt x="1176000" y="1426563"/>
                </a:lnTo>
                <a:lnTo>
                  <a:pt x="1172597" y="1438582"/>
                </a:lnTo>
                <a:lnTo>
                  <a:pt x="1168513" y="1451734"/>
                </a:lnTo>
                <a:lnTo>
                  <a:pt x="1164202" y="1466020"/>
                </a:lnTo>
                <a:lnTo>
                  <a:pt x="1159210" y="1480986"/>
                </a:lnTo>
                <a:lnTo>
                  <a:pt x="1153991" y="1496633"/>
                </a:lnTo>
                <a:lnTo>
                  <a:pt x="1148546" y="1512733"/>
                </a:lnTo>
                <a:lnTo>
                  <a:pt x="1142647" y="1529513"/>
                </a:lnTo>
                <a:lnTo>
                  <a:pt x="1136294" y="1546067"/>
                </a:lnTo>
                <a:lnTo>
                  <a:pt x="1129940" y="1562847"/>
                </a:lnTo>
                <a:lnTo>
                  <a:pt x="1123360" y="1579628"/>
                </a:lnTo>
                <a:lnTo>
                  <a:pt x="1116554" y="1595955"/>
                </a:lnTo>
                <a:lnTo>
                  <a:pt x="1109520" y="1612055"/>
                </a:lnTo>
                <a:lnTo>
                  <a:pt x="1102486" y="1627475"/>
                </a:lnTo>
                <a:lnTo>
                  <a:pt x="1095452" y="1641988"/>
                </a:lnTo>
                <a:lnTo>
                  <a:pt x="1088192" y="1655593"/>
                </a:lnTo>
                <a:lnTo>
                  <a:pt x="1081158" y="1668519"/>
                </a:lnTo>
                <a:lnTo>
                  <a:pt x="1074124" y="1680991"/>
                </a:lnTo>
                <a:lnTo>
                  <a:pt x="1066864" y="1694143"/>
                </a:lnTo>
                <a:lnTo>
                  <a:pt x="1059830" y="1707975"/>
                </a:lnTo>
                <a:lnTo>
                  <a:pt x="1053023" y="1721808"/>
                </a:lnTo>
                <a:lnTo>
                  <a:pt x="1046216" y="1736094"/>
                </a:lnTo>
                <a:lnTo>
                  <a:pt x="1039863" y="1750153"/>
                </a:lnTo>
                <a:lnTo>
                  <a:pt x="1033737" y="1763986"/>
                </a:lnTo>
                <a:lnTo>
                  <a:pt x="1027610" y="1777592"/>
                </a:lnTo>
                <a:lnTo>
                  <a:pt x="1016946" y="1802989"/>
                </a:lnTo>
                <a:lnTo>
                  <a:pt x="1008324" y="1825212"/>
                </a:lnTo>
                <a:lnTo>
                  <a:pt x="1001971" y="1842672"/>
                </a:lnTo>
                <a:lnTo>
                  <a:pt x="999702" y="1849022"/>
                </a:lnTo>
                <a:lnTo>
                  <a:pt x="998114" y="1854010"/>
                </a:lnTo>
                <a:lnTo>
                  <a:pt x="997660" y="1856278"/>
                </a:lnTo>
                <a:lnTo>
                  <a:pt x="997206" y="1858772"/>
                </a:lnTo>
                <a:lnTo>
                  <a:pt x="997206" y="1861494"/>
                </a:lnTo>
                <a:lnTo>
                  <a:pt x="997206" y="1864668"/>
                </a:lnTo>
                <a:lnTo>
                  <a:pt x="997660" y="1871925"/>
                </a:lnTo>
                <a:lnTo>
                  <a:pt x="998795" y="1879861"/>
                </a:lnTo>
                <a:lnTo>
                  <a:pt x="1000383" y="1888705"/>
                </a:lnTo>
                <a:lnTo>
                  <a:pt x="1002425" y="1898229"/>
                </a:lnTo>
                <a:lnTo>
                  <a:pt x="1004921" y="1907753"/>
                </a:lnTo>
                <a:lnTo>
                  <a:pt x="1007644" y="1917731"/>
                </a:lnTo>
                <a:lnTo>
                  <a:pt x="1010593" y="1927935"/>
                </a:lnTo>
                <a:lnTo>
                  <a:pt x="1013543" y="1937686"/>
                </a:lnTo>
                <a:lnTo>
                  <a:pt x="1016946" y="1947210"/>
                </a:lnTo>
                <a:lnTo>
                  <a:pt x="1020123" y="1956280"/>
                </a:lnTo>
                <a:lnTo>
                  <a:pt x="1023526" y="1964671"/>
                </a:lnTo>
                <a:lnTo>
                  <a:pt x="1026930" y="1972154"/>
                </a:lnTo>
                <a:lnTo>
                  <a:pt x="1029879" y="1978503"/>
                </a:lnTo>
                <a:lnTo>
                  <a:pt x="1032829" y="1983719"/>
                </a:lnTo>
                <a:lnTo>
                  <a:pt x="1036006" y="1988027"/>
                </a:lnTo>
                <a:lnTo>
                  <a:pt x="1039863" y="1992336"/>
                </a:lnTo>
                <a:lnTo>
                  <a:pt x="1044401" y="1996644"/>
                </a:lnTo>
                <a:lnTo>
                  <a:pt x="1049619" y="2000953"/>
                </a:lnTo>
                <a:lnTo>
                  <a:pt x="1055065" y="2004808"/>
                </a:lnTo>
                <a:lnTo>
                  <a:pt x="1061418" y="2008889"/>
                </a:lnTo>
                <a:lnTo>
                  <a:pt x="1068225" y="2012517"/>
                </a:lnTo>
                <a:lnTo>
                  <a:pt x="1075259" y="2015919"/>
                </a:lnTo>
                <a:lnTo>
                  <a:pt x="1083200" y="2019774"/>
                </a:lnTo>
                <a:lnTo>
                  <a:pt x="1091368" y="2022949"/>
                </a:lnTo>
                <a:lnTo>
                  <a:pt x="1100217" y="2026123"/>
                </a:lnTo>
                <a:lnTo>
                  <a:pt x="1109520" y="2029071"/>
                </a:lnTo>
                <a:lnTo>
                  <a:pt x="1119276" y="2032019"/>
                </a:lnTo>
                <a:lnTo>
                  <a:pt x="1129033" y="2034740"/>
                </a:lnTo>
                <a:lnTo>
                  <a:pt x="1139470" y="2037235"/>
                </a:lnTo>
                <a:lnTo>
                  <a:pt x="1150588" y="2039729"/>
                </a:lnTo>
                <a:lnTo>
                  <a:pt x="1160571" y="2041997"/>
                </a:lnTo>
                <a:lnTo>
                  <a:pt x="1169420" y="2044491"/>
                </a:lnTo>
                <a:lnTo>
                  <a:pt x="1173278" y="2046078"/>
                </a:lnTo>
                <a:lnTo>
                  <a:pt x="1176681" y="2047212"/>
                </a:lnTo>
                <a:lnTo>
                  <a:pt x="1179858" y="2048573"/>
                </a:lnTo>
                <a:lnTo>
                  <a:pt x="1182580" y="2049933"/>
                </a:lnTo>
                <a:lnTo>
                  <a:pt x="1184849" y="2051521"/>
                </a:lnTo>
                <a:lnTo>
                  <a:pt x="1186891" y="2052654"/>
                </a:lnTo>
                <a:lnTo>
                  <a:pt x="1188933" y="2054242"/>
                </a:lnTo>
                <a:lnTo>
                  <a:pt x="1190068" y="2055602"/>
                </a:lnTo>
                <a:lnTo>
                  <a:pt x="1191429" y="2057190"/>
                </a:lnTo>
                <a:lnTo>
                  <a:pt x="1192337" y="2058550"/>
                </a:lnTo>
                <a:lnTo>
                  <a:pt x="1192790" y="2060138"/>
                </a:lnTo>
                <a:lnTo>
                  <a:pt x="1193244" y="2061498"/>
                </a:lnTo>
                <a:lnTo>
                  <a:pt x="1193244" y="2063086"/>
                </a:lnTo>
                <a:lnTo>
                  <a:pt x="1192790" y="2064446"/>
                </a:lnTo>
                <a:lnTo>
                  <a:pt x="1192337" y="2065807"/>
                </a:lnTo>
                <a:lnTo>
                  <a:pt x="1191656" y="2067394"/>
                </a:lnTo>
                <a:lnTo>
                  <a:pt x="1190748" y="2068755"/>
                </a:lnTo>
                <a:lnTo>
                  <a:pt x="1189387" y="2070342"/>
                </a:lnTo>
                <a:lnTo>
                  <a:pt x="1188026" y="2071702"/>
                </a:lnTo>
                <a:lnTo>
                  <a:pt x="1186211" y="2073063"/>
                </a:lnTo>
                <a:lnTo>
                  <a:pt x="1182126" y="2075784"/>
                </a:lnTo>
                <a:lnTo>
                  <a:pt x="1177588" y="2078505"/>
                </a:lnTo>
                <a:lnTo>
                  <a:pt x="1171916" y="2081000"/>
                </a:lnTo>
                <a:lnTo>
                  <a:pt x="1165563" y="2083267"/>
                </a:lnTo>
                <a:lnTo>
                  <a:pt x="1137428" y="2093245"/>
                </a:lnTo>
                <a:lnTo>
                  <a:pt x="1122226" y="2098914"/>
                </a:lnTo>
                <a:lnTo>
                  <a:pt x="1107024" y="2103676"/>
                </a:lnTo>
                <a:lnTo>
                  <a:pt x="1092503" y="2108211"/>
                </a:lnTo>
                <a:lnTo>
                  <a:pt x="1085469" y="2110252"/>
                </a:lnTo>
                <a:lnTo>
                  <a:pt x="1078889" y="2111839"/>
                </a:lnTo>
                <a:lnTo>
                  <a:pt x="1072309" y="2113200"/>
                </a:lnTo>
                <a:lnTo>
                  <a:pt x="1066410" y="2114107"/>
                </a:lnTo>
                <a:lnTo>
                  <a:pt x="1060737" y="2115014"/>
                </a:lnTo>
                <a:lnTo>
                  <a:pt x="1055746" y="2115241"/>
                </a:lnTo>
                <a:lnTo>
                  <a:pt x="1050754" y="2115014"/>
                </a:lnTo>
                <a:lnTo>
                  <a:pt x="1045762" y="2114107"/>
                </a:lnTo>
                <a:lnTo>
                  <a:pt x="1040770" y="2112973"/>
                </a:lnTo>
                <a:lnTo>
                  <a:pt x="1035552" y="2111159"/>
                </a:lnTo>
                <a:lnTo>
                  <a:pt x="1030106" y="2109118"/>
                </a:lnTo>
                <a:lnTo>
                  <a:pt x="1024888" y="2106851"/>
                </a:lnTo>
                <a:lnTo>
                  <a:pt x="1019442" y="2103903"/>
                </a:lnTo>
                <a:lnTo>
                  <a:pt x="1013997" y="2100955"/>
                </a:lnTo>
                <a:lnTo>
                  <a:pt x="1008551" y="2097780"/>
                </a:lnTo>
                <a:lnTo>
                  <a:pt x="1003106" y="2094379"/>
                </a:lnTo>
                <a:lnTo>
                  <a:pt x="992215" y="2086896"/>
                </a:lnTo>
                <a:lnTo>
                  <a:pt x="981551" y="2079186"/>
                </a:lnTo>
                <a:lnTo>
                  <a:pt x="971114" y="2071249"/>
                </a:lnTo>
                <a:lnTo>
                  <a:pt x="960222" y="2062632"/>
                </a:lnTo>
                <a:lnTo>
                  <a:pt x="947743" y="2053335"/>
                </a:lnTo>
                <a:lnTo>
                  <a:pt x="922558" y="2035420"/>
                </a:lnTo>
                <a:lnTo>
                  <a:pt x="902364" y="2021134"/>
                </a:lnTo>
                <a:lnTo>
                  <a:pt x="894196" y="2015465"/>
                </a:lnTo>
                <a:lnTo>
                  <a:pt x="894196" y="2145173"/>
                </a:lnTo>
                <a:lnTo>
                  <a:pt x="893969" y="2146081"/>
                </a:lnTo>
                <a:lnTo>
                  <a:pt x="893742" y="2146988"/>
                </a:lnTo>
                <a:lnTo>
                  <a:pt x="893061" y="2147441"/>
                </a:lnTo>
                <a:lnTo>
                  <a:pt x="892154" y="2147895"/>
                </a:lnTo>
                <a:lnTo>
                  <a:pt x="890339" y="2148348"/>
                </a:lnTo>
                <a:lnTo>
                  <a:pt x="888070" y="2149255"/>
                </a:lnTo>
                <a:lnTo>
                  <a:pt x="886935" y="2149482"/>
                </a:lnTo>
                <a:lnTo>
                  <a:pt x="885801" y="2149935"/>
                </a:lnTo>
                <a:lnTo>
                  <a:pt x="884893" y="2150616"/>
                </a:lnTo>
                <a:lnTo>
                  <a:pt x="883986" y="2151523"/>
                </a:lnTo>
                <a:lnTo>
                  <a:pt x="883305" y="2152883"/>
                </a:lnTo>
                <a:lnTo>
                  <a:pt x="882624" y="2154244"/>
                </a:lnTo>
                <a:lnTo>
                  <a:pt x="882397" y="2156285"/>
                </a:lnTo>
                <a:lnTo>
                  <a:pt x="882170" y="2158779"/>
                </a:lnTo>
                <a:lnTo>
                  <a:pt x="882170" y="2165129"/>
                </a:lnTo>
                <a:lnTo>
                  <a:pt x="881717" y="2168757"/>
                </a:lnTo>
                <a:lnTo>
                  <a:pt x="881490" y="2172838"/>
                </a:lnTo>
                <a:lnTo>
                  <a:pt x="881036" y="2177147"/>
                </a:lnTo>
                <a:lnTo>
                  <a:pt x="880128" y="2181909"/>
                </a:lnTo>
                <a:lnTo>
                  <a:pt x="878994" y="2186444"/>
                </a:lnTo>
                <a:lnTo>
                  <a:pt x="877632" y="2190753"/>
                </a:lnTo>
                <a:lnTo>
                  <a:pt x="875590" y="2195061"/>
                </a:lnTo>
                <a:lnTo>
                  <a:pt x="874456" y="2197102"/>
                </a:lnTo>
                <a:lnTo>
                  <a:pt x="873095" y="2198916"/>
                </a:lnTo>
                <a:lnTo>
                  <a:pt x="871960" y="2200730"/>
                </a:lnTo>
                <a:lnTo>
                  <a:pt x="870145" y="2202544"/>
                </a:lnTo>
                <a:lnTo>
                  <a:pt x="868557" y="2204132"/>
                </a:lnTo>
                <a:lnTo>
                  <a:pt x="866741" y="2205719"/>
                </a:lnTo>
                <a:lnTo>
                  <a:pt x="864699" y="2207080"/>
                </a:lnTo>
                <a:lnTo>
                  <a:pt x="862430" y="2208213"/>
                </a:lnTo>
                <a:lnTo>
                  <a:pt x="860162" y="2209120"/>
                </a:lnTo>
                <a:lnTo>
                  <a:pt x="857666" y="2210254"/>
                </a:lnTo>
                <a:lnTo>
                  <a:pt x="854943" y="2210708"/>
                </a:lnTo>
                <a:lnTo>
                  <a:pt x="851993" y="2211161"/>
                </a:lnTo>
                <a:lnTo>
                  <a:pt x="849044" y="2211388"/>
                </a:lnTo>
                <a:lnTo>
                  <a:pt x="845640" y="2211388"/>
                </a:lnTo>
                <a:lnTo>
                  <a:pt x="839060" y="2211161"/>
                </a:lnTo>
                <a:lnTo>
                  <a:pt x="832934" y="2210481"/>
                </a:lnTo>
                <a:lnTo>
                  <a:pt x="827262" y="2209574"/>
                </a:lnTo>
                <a:lnTo>
                  <a:pt x="822043" y="2208667"/>
                </a:lnTo>
                <a:lnTo>
                  <a:pt x="817278" y="2207533"/>
                </a:lnTo>
                <a:lnTo>
                  <a:pt x="813194" y="2205719"/>
                </a:lnTo>
                <a:lnTo>
                  <a:pt x="809110" y="2203678"/>
                </a:lnTo>
                <a:lnTo>
                  <a:pt x="807295" y="2202544"/>
                </a:lnTo>
                <a:lnTo>
                  <a:pt x="805933" y="2201184"/>
                </a:lnTo>
                <a:lnTo>
                  <a:pt x="804345" y="2199823"/>
                </a:lnTo>
                <a:lnTo>
                  <a:pt x="802984" y="2198236"/>
                </a:lnTo>
                <a:lnTo>
                  <a:pt x="801622" y="2196649"/>
                </a:lnTo>
                <a:lnTo>
                  <a:pt x="800488" y="2194834"/>
                </a:lnTo>
                <a:lnTo>
                  <a:pt x="799353" y="2193020"/>
                </a:lnTo>
                <a:lnTo>
                  <a:pt x="798446" y="2190753"/>
                </a:lnTo>
                <a:lnTo>
                  <a:pt x="797538" y="2188712"/>
                </a:lnTo>
                <a:lnTo>
                  <a:pt x="796631" y="2186444"/>
                </a:lnTo>
                <a:lnTo>
                  <a:pt x="795496" y="2181229"/>
                </a:lnTo>
                <a:lnTo>
                  <a:pt x="794816" y="2175333"/>
                </a:lnTo>
                <a:lnTo>
                  <a:pt x="794589" y="2168984"/>
                </a:lnTo>
                <a:lnTo>
                  <a:pt x="794589" y="2161727"/>
                </a:lnTo>
                <a:lnTo>
                  <a:pt x="794816" y="2158099"/>
                </a:lnTo>
                <a:lnTo>
                  <a:pt x="795269" y="2154697"/>
                </a:lnTo>
                <a:lnTo>
                  <a:pt x="795950" y="2151296"/>
                </a:lnTo>
                <a:lnTo>
                  <a:pt x="796858" y="2148121"/>
                </a:lnTo>
                <a:lnTo>
                  <a:pt x="797992" y="2145400"/>
                </a:lnTo>
                <a:lnTo>
                  <a:pt x="799127" y="2142679"/>
                </a:lnTo>
                <a:lnTo>
                  <a:pt x="800715" y="2140185"/>
                </a:lnTo>
                <a:lnTo>
                  <a:pt x="802530" y="2137690"/>
                </a:lnTo>
                <a:lnTo>
                  <a:pt x="804118" y="2135423"/>
                </a:lnTo>
                <a:lnTo>
                  <a:pt x="805933" y="2133609"/>
                </a:lnTo>
                <a:lnTo>
                  <a:pt x="807976" y="2131794"/>
                </a:lnTo>
                <a:lnTo>
                  <a:pt x="809791" y="2129980"/>
                </a:lnTo>
                <a:lnTo>
                  <a:pt x="812060" y="2128620"/>
                </a:lnTo>
                <a:lnTo>
                  <a:pt x="814329" y="2127032"/>
                </a:lnTo>
                <a:lnTo>
                  <a:pt x="818866" y="2124765"/>
                </a:lnTo>
                <a:lnTo>
                  <a:pt x="823178" y="2122951"/>
                </a:lnTo>
                <a:lnTo>
                  <a:pt x="827942" y="2121363"/>
                </a:lnTo>
                <a:lnTo>
                  <a:pt x="832480" y="2120456"/>
                </a:lnTo>
                <a:lnTo>
                  <a:pt x="836564" y="2119549"/>
                </a:lnTo>
                <a:lnTo>
                  <a:pt x="840422" y="2119096"/>
                </a:lnTo>
                <a:lnTo>
                  <a:pt x="843825" y="2119096"/>
                </a:lnTo>
                <a:lnTo>
                  <a:pt x="846548" y="2119096"/>
                </a:lnTo>
                <a:lnTo>
                  <a:pt x="848590" y="2119323"/>
                </a:lnTo>
                <a:lnTo>
                  <a:pt x="850405" y="2119323"/>
                </a:lnTo>
                <a:lnTo>
                  <a:pt x="851539" y="2119323"/>
                </a:lnTo>
                <a:lnTo>
                  <a:pt x="852447" y="2119096"/>
                </a:lnTo>
                <a:lnTo>
                  <a:pt x="853128" y="2118415"/>
                </a:lnTo>
                <a:lnTo>
                  <a:pt x="853355" y="2117508"/>
                </a:lnTo>
                <a:lnTo>
                  <a:pt x="853355" y="2116148"/>
                </a:lnTo>
                <a:lnTo>
                  <a:pt x="852674" y="2114334"/>
                </a:lnTo>
                <a:lnTo>
                  <a:pt x="851766" y="2112293"/>
                </a:lnTo>
                <a:lnTo>
                  <a:pt x="850632" y="2109572"/>
                </a:lnTo>
                <a:lnTo>
                  <a:pt x="848590" y="2106170"/>
                </a:lnTo>
                <a:lnTo>
                  <a:pt x="843825" y="2098007"/>
                </a:lnTo>
                <a:lnTo>
                  <a:pt x="837018" y="2087576"/>
                </a:lnTo>
                <a:lnTo>
                  <a:pt x="827715" y="2074197"/>
                </a:lnTo>
                <a:lnTo>
                  <a:pt x="822497" y="2066714"/>
                </a:lnTo>
                <a:lnTo>
                  <a:pt x="816824" y="2059457"/>
                </a:lnTo>
                <a:lnTo>
                  <a:pt x="810925" y="2051974"/>
                </a:lnTo>
                <a:lnTo>
                  <a:pt x="804572" y="2044491"/>
                </a:lnTo>
                <a:lnTo>
                  <a:pt x="797992" y="2037235"/>
                </a:lnTo>
                <a:lnTo>
                  <a:pt x="791185" y="2029978"/>
                </a:lnTo>
                <a:lnTo>
                  <a:pt x="784605" y="2022949"/>
                </a:lnTo>
                <a:lnTo>
                  <a:pt x="777571" y="2015919"/>
                </a:lnTo>
                <a:lnTo>
                  <a:pt x="763958" y="2002767"/>
                </a:lnTo>
                <a:lnTo>
                  <a:pt x="750798" y="1990975"/>
                </a:lnTo>
                <a:lnTo>
                  <a:pt x="738772" y="1980544"/>
                </a:lnTo>
                <a:lnTo>
                  <a:pt x="728335" y="1971700"/>
                </a:lnTo>
                <a:lnTo>
                  <a:pt x="725385" y="1969206"/>
                </a:lnTo>
                <a:lnTo>
                  <a:pt x="722209" y="1967165"/>
                </a:lnTo>
                <a:lnTo>
                  <a:pt x="716537" y="1963310"/>
                </a:lnTo>
                <a:lnTo>
                  <a:pt x="711091" y="1960589"/>
                </a:lnTo>
                <a:lnTo>
                  <a:pt x="706326" y="1958548"/>
                </a:lnTo>
                <a:lnTo>
                  <a:pt x="702242" y="1956961"/>
                </a:lnTo>
                <a:lnTo>
                  <a:pt x="699066" y="1956054"/>
                </a:lnTo>
                <a:lnTo>
                  <a:pt x="696343" y="1955147"/>
                </a:lnTo>
                <a:lnTo>
                  <a:pt x="696343" y="1994150"/>
                </a:lnTo>
                <a:lnTo>
                  <a:pt x="723116" y="1995964"/>
                </a:lnTo>
                <a:lnTo>
                  <a:pt x="726974" y="1996191"/>
                </a:lnTo>
                <a:lnTo>
                  <a:pt x="731058" y="1996871"/>
                </a:lnTo>
                <a:lnTo>
                  <a:pt x="734688" y="1998231"/>
                </a:lnTo>
                <a:lnTo>
                  <a:pt x="738318" y="1999592"/>
                </a:lnTo>
                <a:lnTo>
                  <a:pt x="741722" y="2001406"/>
                </a:lnTo>
                <a:lnTo>
                  <a:pt x="744898" y="2003674"/>
                </a:lnTo>
                <a:lnTo>
                  <a:pt x="747848" y="2005715"/>
                </a:lnTo>
                <a:lnTo>
                  <a:pt x="750571" y="2008436"/>
                </a:lnTo>
                <a:lnTo>
                  <a:pt x="753067" y="2011384"/>
                </a:lnTo>
                <a:lnTo>
                  <a:pt x="755109" y="2014558"/>
                </a:lnTo>
                <a:lnTo>
                  <a:pt x="756924" y="2017733"/>
                </a:lnTo>
                <a:lnTo>
                  <a:pt x="758512" y="2021134"/>
                </a:lnTo>
                <a:lnTo>
                  <a:pt x="759647" y="2024763"/>
                </a:lnTo>
                <a:lnTo>
                  <a:pt x="760781" y="2028618"/>
                </a:lnTo>
                <a:lnTo>
                  <a:pt x="761235" y="2032246"/>
                </a:lnTo>
                <a:lnTo>
                  <a:pt x="761462" y="2036554"/>
                </a:lnTo>
                <a:lnTo>
                  <a:pt x="761235" y="2040863"/>
                </a:lnTo>
                <a:lnTo>
                  <a:pt x="760781" y="2044718"/>
                </a:lnTo>
                <a:lnTo>
                  <a:pt x="759647" y="2048799"/>
                </a:lnTo>
                <a:lnTo>
                  <a:pt x="758285" y="2052428"/>
                </a:lnTo>
                <a:lnTo>
                  <a:pt x="756470" y="2055829"/>
                </a:lnTo>
                <a:lnTo>
                  <a:pt x="754655" y="2059457"/>
                </a:lnTo>
                <a:lnTo>
                  <a:pt x="752386" y="2062405"/>
                </a:lnTo>
                <a:lnTo>
                  <a:pt x="749663" y="2065353"/>
                </a:lnTo>
                <a:lnTo>
                  <a:pt x="746714" y="2068074"/>
                </a:lnTo>
                <a:lnTo>
                  <a:pt x="743537" y="2070342"/>
                </a:lnTo>
                <a:lnTo>
                  <a:pt x="740134" y="2072383"/>
                </a:lnTo>
                <a:lnTo>
                  <a:pt x="736730" y="2073970"/>
                </a:lnTo>
                <a:lnTo>
                  <a:pt x="732873" y="2075557"/>
                </a:lnTo>
                <a:lnTo>
                  <a:pt x="729016" y="2076464"/>
                </a:lnTo>
                <a:lnTo>
                  <a:pt x="724932" y="2076918"/>
                </a:lnTo>
                <a:lnTo>
                  <a:pt x="720848" y="2077145"/>
                </a:lnTo>
                <a:lnTo>
                  <a:pt x="716537" y="2076918"/>
                </a:lnTo>
                <a:lnTo>
                  <a:pt x="712679" y="2076464"/>
                </a:lnTo>
                <a:lnTo>
                  <a:pt x="708595" y="2075557"/>
                </a:lnTo>
                <a:lnTo>
                  <a:pt x="704965" y="2073970"/>
                </a:lnTo>
                <a:lnTo>
                  <a:pt x="701561" y="2072383"/>
                </a:lnTo>
                <a:lnTo>
                  <a:pt x="697931" y="2070342"/>
                </a:lnTo>
                <a:lnTo>
                  <a:pt x="694981" y="2068074"/>
                </a:lnTo>
                <a:lnTo>
                  <a:pt x="692032" y="2065353"/>
                </a:lnTo>
                <a:lnTo>
                  <a:pt x="689309" y="2062632"/>
                </a:lnTo>
                <a:lnTo>
                  <a:pt x="687040" y="2059457"/>
                </a:lnTo>
                <a:lnTo>
                  <a:pt x="684998" y="2056056"/>
                </a:lnTo>
                <a:lnTo>
                  <a:pt x="683410" y="2052428"/>
                </a:lnTo>
                <a:lnTo>
                  <a:pt x="681822" y="2048799"/>
                </a:lnTo>
                <a:lnTo>
                  <a:pt x="680914" y="2044945"/>
                </a:lnTo>
                <a:lnTo>
                  <a:pt x="680233" y="2040863"/>
                </a:lnTo>
                <a:lnTo>
                  <a:pt x="679779" y="2036781"/>
                </a:lnTo>
                <a:lnTo>
                  <a:pt x="679779" y="2030658"/>
                </a:lnTo>
                <a:lnTo>
                  <a:pt x="661855" y="2030658"/>
                </a:lnTo>
                <a:lnTo>
                  <a:pt x="661174" y="1994830"/>
                </a:lnTo>
                <a:lnTo>
                  <a:pt x="594467" y="1994150"/>
                </a:lnTo>
                <a:lnTo>
                  <a:pt x="594467" y="1938593"/>
                </a:lnTo>
                <a:lnTo>
                  <a:pt x="591517" y="1938820"/>
                </a:lnTo>
                <a:lnTo>
                  <a:pt x="581534" y="1939273"/>
                </a:lnTo>
                <a:lnTo>
                  <a:pt x="579945" y="1939500"/>
                </a:lnTo>
                <a:lnTo>
                  <a:pt x="577903" y="1940180"/>
                </a:lnTo>
                <a:lnTo>
                  <a:pt x="573365" y="1941768"/>
                </a:lnTo>
                <a:lnTo>
                  <a:pt x="568147" y="1944035"/>
                </a:lnTo>
                <a:lnTo>
                  <a:pt x="562474" y="1946983"/>
                </a:lnTo>
                <a:lnTo>
                  <a:pt x="550449" y="1953559"/>
                </a:lnTo>
                <a:lnTo>
                  <a:pt x="543869" y="1956961"/>
                </a:lnTo>
                <a:lnTo>
                  <a:pt x="537516" y="1959909"/>
                </a:lnTo>
                <a:lnTo>
                  <a:pt x="534112" y="1961723"/>
                </a:lnTo>
                <a:lnTo>
                  <a:pt x="529801" y="1963990"/>
                </a:lnTo>
                <a:lnTo>
                  <a:pt x="520726" y="1969433"/>
                </a:lnTo>
                <a:lnTo>
                  <a:pt x="509835" y="1976009"/>
                </a:lnTo>
                <a:lnTo>
                  <a:pt x="498944" y="1983265"/>
                </a:lnTo>
                <a:lnTo>
                  <a:pt x="487826" y="1990975"/>
                </a:lnTo>
                <a:lnTo>
                  <a:pt x="477615" y="1998458"/>
                </a:lnTo>
                <a:lnTo>
                  <a:pt x="468540" y="2005034"/>
                </a:lnTo>
                <a:lnTo>
                  <a:pt x="461279" y="2010477"/>
                </a:lnTo>
                <a:lnTo>
                  <a:pt x="457649" y="2013651"/>
                </a:lnTo>
                <a:lnTo>
                  <a:pt x="452430" y="2018413"/>
                </a:lnTo>
                <a:lnTo>
                  <a:pt x="438816" y="2031339"/>
                </a:lnTo>
                <a:lnTo>
                  <a:pt x="421799" y="2047439"/>
                </a:lnTo>
                <a:lnTo>
                  <a:pt x="403874" y="2065126"/>
                </a:lnTo>
                <a:lnTo>
                  <a:pt x="370521" y="2097553"/>
                </a:lnTo>
                <a:lnTo>
                  <a:pt x="358949" y="2108665"/>
                </a:lnTo>
                <a:lnTo>
                  <a:pt x="355092" y="2112293"/>
                </a:lnTo>
                <a:lnTo>
                  <a:pt x="352823" y="2114107"/>
                </a:lnTo>
                <a:lnTo>
                  <a:pt x="350100" y="2116148"/>
                </a:lnTo>
                <a:lnTo>
                  <a:pt x="348058" y="2118642"/>
                </a:lnTo>
                <a:lnTo>
                  <a:pt x="345789" y="2121137"/>
                </a:lnTo>
                <a:lnTo>
                  <a:pt x="344201" y="2123858"/>
                </a:lnTo>
                <a:lnTo>
                  <a:pt x="343293" y="2126352"/>
                </a:lnTo>
                <a:lnTo>
                  <a:pt x="343066" y="2127486"/>
                </a:lnTo>
                <a:lnTo>
                  <a:pt x="343066" y="2128620"/>
                </a:lnTo>
                <a:lnTo>
                  <a:pt x="343066" y="2129527"/>
                </a:lnTo>
                <a:lnTo>
                  <a:pt x="343520" y="2130207"/>
                </a:lnTo>
                <a:lnTo>
                  <a:pt x="344201" y="2131114"/>
                </a:lnTo>
                <a:lnTo>
                  <a:pt x="344881" y="2131568"/>
                </a:lnTo>
                <a:lnTo>
                  <a:pt x="347377" y="2132475"/>
                </a:lnTo>
                <a:lnTo>
                  <a:pt x="350327" y="2134289"/>
                </a:lnTo>
                <a:lnTo>
                  <a:pt x="351915" y="2135423"/>
                </a:lnTo>
                <a:lnTo>
                  <a:pt x="353503" y="2137010"/>
                </a:lnTo>
                <a:lnTo>
                  <a:pt x="354865" y="2138371"/>
                </a:lnTo>
                <a:lnTo>
                  <a:pt x="356453" y="2140411"/>
                </a:lnTo>
                <a:lnTo>
                  <a:pt x="357588" y="2142679"/>
                </a:lnTo>
                <a:lnTo>
                  <a:pt x="358949" y="2145173"/>
                </a:lnTo>
                <a:lnTo>
                  <a:pt x="360083" y="2147895"/>
                </a:lnTo>
                <a:lnTo>
                  <a:pt x="360991" y="2151069"/>
                </a:lnTo>
                <a:lnTo>
                  <a:pt x="361899" y="2154697"/>
                </a:lnTo>
                <a:lnTo>
                  <a:pt x="362352" y="2158552"/>
                </a:lnTo>
                <a:lnTo>
                  <a:pt x="362806" y="2162861"/>
                </a:lnTo>
                <a:lnTo>
                  <a:pt x="362806" y="2167396"/>
                </a:lnTo>
                <a:lnTo>
                  <a:pt x="362579" y="2169891"/>
                </a:lnTo>
                <a:lnTo>
                  <a:pt x="362352" y="2172158"/>
                </a:lnTo>
                <a:lnTo>
                  <a:pt x="361672" y="2174653"/>
                </a:lnTo>
                <a:lnTo>
                  <a:pt x="360991" y="2176920"/>
                </a:lnTo>
                <a:lnTo>
                  <a:pt x="360083" y="2178961"/>
                </a:lnTo>
                <a:lnTo>
                  <a:pt x="359176" y="2181229"/>
                </a:lnTo>
                <a:lnTo>
                  <a:pt x="357814" y="2183043"/>
                </a:lnTo>
                <a:lnTo>
                  <a:pt x="356680" y="2185084"/>
                </a:lnTo>
                <a:lnTo>
                  <a:pt x="353730" y="2188712"/>
                </a:lnTo>
                <a:lnTo>
                  <a:pt x="349873" y="2192340"/>
                </a:lnTo>
                <a:lnTo>
                  <a:pt x="346243" y="2195515"/>
                </a:lnTo>
                <a:lnTo>
                  <a:pt x="341705" y="2198463"/>
                </a:lnTo>
                <a:lnTo>
                  <a:pt x="336940" y="2200957"/>
                </a:lnTo>
                <a:lnTo>
                  <a:pt x="332402" y="2203225"/>
                </a:lnTo>
                <a:lnTo>
                  <a:pt x="327184" y="2205039"/>
                </a:lnTo>
                <a:lnTo>
                  <a:pt x="321965" y="2206399"/>
                </a:lnTo>
                <a:lnTo>
                  <a:pt x="316746" y="2207533"/>
                </a:lnTo>
                <a:lnTo>
                  <a:pt x="311301" y="2208213"/>
                </a:lnTo>
                <a:lnTo>
                  <a:pt x="306082" y="2208440"/>
                </a:lnTo>
                <a:lnTo>
                  <a:pt x="300864" y="2208213"/>
                </a:lnTo>
                <a:lnTo>
                  <a:pt x="295872" y="2207760"/>
                </a:lnTo>
                <a:lnTo>
                  <a:pt x="291561" y="2206399"/>
                </a:lnTo>
                <a:lnTo>
                  <a:pt x="287704" y="2205266"/>
                </a:lnTo>
                <a:lnTo>
                  <a:pt x="284300" y="2203225"/>
                </a:lnTo>
                <a:lnTo>
                  <a:pt x="280897" y="2201184"/>
                </a:lnTo>
                <a:lnTo>
                  <a:pt x="278401" y="2198689"/>
                </a:lnTo>
                <a:lnTo>
                  <a:pt x="275905" y="2195742"/>
                </a:lnTo>
                <a:lnTo>
                  <a:pt x="274090" y="2192794"/>
                </a:lnTo>
                <a:lnTo>
                  <a:pt x="272502" y="2189392"/>
                </a:lnTo>
                <a:lnTo>
                  <a:pt x="271140" y="2185764"/>
                </a:lnTo>
                <a:lnTo>
                  <a:pt x="270006" y="2182136"/>
                </a:lnTo>
                <a:lnTo>
                  <a:pt x="269325" y="2177827"/>
                </a:lnTo>
                <a:lnTo>
                  <a:pt x="268871" y="2173972"/>
                </a:lnTo>
                <a:lnTo>
                  <a:pt x="268418" y="2169437"/>
                </a:lnTo>
                <a:lnTo>
                  <a:pt x="268418" y="2165129"/>
                </a:lnTo>
                <a:lnTo>
                  <a:pt x="268418" y="2160367"/>
                </a:lnTo>
                <a:lnTo>
                  <a:pt x="268644" y="2156058"/>
                </a:lnTo>
                <a:lnTo>
                  <a:pt x="269325" y="2152203"/>
                </a:lnTo>
                <a:lnTo>
                  <a:pt x="270460" y="2148348"/>
                </a:lnTo>
                <a:lnTo>
                  <a:pt x="272048" y="2145173"/>
                </a:lnTo>
                <a:lnTo>
                  <a:pt x="273636" y="2142452"/>
                </a:lnTo>
                <a:lnTo>
                  <a:pt x="275451" y="2139958"/>
                </a:lnTo>
                <a:lnTo>
                  <a:pt x="277493" y="2137690"/>
                </a:lnTo>
                <a:lnTo>
                  <a:pt x="279762" y="2135649"/>
                </a:lnTo>
                <a:lnTo>
                  <a:pt x="282258" y="2134289"/>
                </a:lnTo>
                <a:lnTo>
                  <a:pt x="284527" y="2132928"/>
                </a:lnTo>
                <a:lnTo>
                  <a:pt x="286569" y="2131794"/>
                </a:lnTo>
                <a:lnTo>
                  <a:pt x="288838" y="2131114"/>
                </a:lnTo>
                <a:lnTo>
                  <a:pt x="293149" y="2129754"/>
                </a:lnTo>
                <a:lnTo>
                  <a:pt x="296553" y="2129300"/>
                </a:lnTo>
                <a:lnTo>
                  <a:pt x="298141" y="2129073"/>
                </a:lnTo>
                <a:lnTo>
                  <a:pt x="299275" y="2128847"/>
                </a:lnTo>
                <a:lnTo>
                  <a:pt x="300410" y="2128393"/>
                </a:lnTo>
                <a:lnTo>
                  <a:pt x="301317" y="2127486"/>
                </a:lnTo>
                <a:lnTo>
                  <a:pt x="303133" y="2125899"/>
                </a:lnTo>
                <a:lnTo>
                  <a:pt x="304267" y="2123858"/>
                </a:lnTo>
                <a:lnTo>
                  <a:pt x="305855" y="2121590"/>
                </a:lnTo>
                <a:lnTo>
                  <a:pt x="306990" y="2118869"/>
                </a:lnTo>
                <a:lnTo>
                  <a:pt x="308351" y="2116148"/>
                </a:lnTo>
                <a:lnTo>
                  <a:pt x="309940" y="2113427"/>
                </a:lnTo>
                <a:lnTo>
                  <a:pt x="313797" y="2108438"/>
                </a:lnTo>
                <a:lnTo>
                  <a:pt x="320377" y="2100274"/>
                </a:lnTo>
                <a:lnTo>
                  <a:pt x="339663" y="2077372"/>
                </a:lnTo>
                <a:lnTo>
                  <a:pt x="360991" y="2052881"/>
                </a:lnTo>
                <a:lnTo>
                  <a:pt x="370521" y="2042223"/>
                </a:lnTo>
                <a:lnTo>
                  <a:pt x="377781" y="2034513"/>
                </a:lnTo>
                <a:lnTo>
                  <a:pt x="380958" y="2030885"/>
                </a:lnTo>
                <a:lnTo>
                  <a:pt x="385723" y="2026577"/>
                </a:lnTo>
                <a:lnTo>
                  <a:pt x="397067" y="2016146"/>
                </a:lnTo>
                <a:lnTo>
                  <a:pt x="410681" y="2004127"/>
                </a:lnTo>
                <a:lnTo>
                  <a:pt x="425883" y="1991429"/>
                </a:lnTo>
                <a:lnTo>
                  <a:pt x="441085" y="1978957"/>
                </a:lnTo>
                <a:lnTo>
                  <a:pt x="455153" y="1967618"/>
                </a:lnTo>
                <a:lnTo>
                  <a:pt x="467178" y="1958775"/>
                </a:lnTo>
                <a:lnTo>
                  <a:pt x="471943" y="1955147"/>
                </a:lnTo>
                <a:lnTo>
                  <a:pt x="476027" y="1952652"/>
                </a:lnTo>
                <a:lnTo>
                  <a:pt x="481700" y="1949251"/>
                </a:lnTo>
                <a:lnTo>
                  <a:pt x="485557" y="1946303"/>
                </a:lnTo>
                <a:lnTo>
                  <a:pt x="486918" y="1945169"/>
                </a:lnTo>
                <a:lnTo>
                  <a:pt x="487826" y="1944035"/>
                </a:lnTo>
                <a:lnTo>
                  <a:pt x="488053" y="1943128"/>
                </a:lnTo>
                <a:lnTo>
                  <a:pt x="488053" y="1942221"/>
                </a:lnTo>
                <a:lnTo>
                  <a:pt x="487826" y="1941541"/>
                </a:lnTo>
                <a:lnTo>
                  <a:pt x="487145" y="1941087"/>
                </a:lnTo>
                <a:lnTo>
                  <a:pt x="485784" y="1940634"/>
                </a:lnTo>
                <a:lnTo>
                  <a:pt x="484422" y="1940407"/>
                </a:lnTo>
                <a:lnTo>
                  <a:pt x="480338" y="1940180"/>
                </a:lnTo>
                <a:lnTo>
                  <a:pt x="475120" y="1940180"/>
                </a:lnTo>
                <a:lnTo>
                  <a:pt x="468993" y="1940634"/>
                </a:lnTo>
                <a:lnTo>
                  <a:pt x="461960" y="1941768"/>
                </a:lnTo>
                <a:lnTo>
                  <a:pt x="454699" y="1943582"/>
                </a:lnTo>
                <a:lnTo>
                  <a:pt x="446758" y="1945623"/>
                </a:lnTo>
                <a:lnTo>
                  <a:pt x="429060" y="1949931"/>
                </a:lnTo>
                <a:lnTo>
                  <a:pt x="410454" y="1954920"/>
                </a:lnTo>
                <a:lnTo>
                  <a:pt x="405236" y="1956507"/>
                </a:lnTo>
                <a:lnTo>
                  <a:pt x="399336" y="1959002"/>
                </a:lnTo>
                <a:lnTo>
                  <a:pt x="392756" y="1961949"/>
                </a:lnTo>
                <a:lnTo>
                  <a:pt x="385723" y="1965351"/>
                </a:lnTo>
                <a:lnTo>
                  <a:pt x="378235" y="1969433"/>
                </a:lnTo>
                <a:lnTo>
                  <a:pt x="370521" y="1973514"/>
                </a:lnTo>
                <a:lnTo>
                  <a:pt x="355092" y="1982585"/>
                </a:lnTo>
                <a:lnTo>
                  <a:pt x="340117" y="1991429"/>
                </a:lnTo>
                <a:lnTo>
                  <a:pt x="326957" y="1999819"/>
                </a:lnTo>
                <a:lnTo>
                  <a:pt x="316293" y="2006395"/>
                </a:lnTo>
                <a:lnTo>
                  <a:pt x="309259" y="2010477"/>
                </a:lnTo>
                <a:lnTo>
                  <a:pt x="304948" y="2013198"/>
                </a:lnTo>
                <a:lnTo>
                  <a:pt x="303360" y="2014558"/>
                </a:lnTo>
                <a:lnTo>
                  <a:pt x="301771" y="2015919"/>
                </a:lnTo>
                <a:lnTo>
                  <a:pt x="300637" y="2017506"/>
                </a:lnTo>
                <a:lnTo>
                  <a:pt x="299275" y="2018640"/>
                </a:lnTo>
                <a:lnTo>
                  <a:pt x="298368" y="2020227"/>
                </a:lnTo>
                <a:lnTo>
                  <a:pt x="297687" y="2021588"/>
                </a:lnTo>
                <a:lnTo>
                  <a:pt x="297006" y="2023175"/>
                </a:lnTo>
                <a:lnTo>
                  <a:pt x="296553" y="2024763"/>
                </a:lnTo>
                <a:lnTo>
                  <a:pt x="296326" y="2026350"/>
                </a:lnTo>
                <a:lnTo>
                  <a:pt x="296326" y="2027937"/>
                </a:lnTo>
                <a:lnTo>
                  <a:pt x="296553" y="2031112"/>
                </a:lnTo>
                <a:lnTo>
                  <a:pt x="297233" y="2034513"/>
                </a:lnTo>
                <a:lnTo>
                  <a:pt x="297914" y="2036101"/>
                </a:lnTo>
                <a:lnTo>
                  <a:pt x="298595" y="2037235"/>
                </a:lnTo>
                <a:lnTo>
                  <a:pt x="299275" y="2038595"/>
                </a:lnTo>
                <a:lnTo>
                  <a:pt x="300410" y="2039275"/>
                </a:lnTo>
                <a:lnTo>
                  <a:pt x="301317" y="2039956"/>
                </a:lnTo>
                <a:lnTo>
                  <a:pt x="302225" y="2040636"/>
                </a:lnTo>
                <a:lnTo>
                  <a:pt x="304267" y="2041090"/>
                </a:lnTo>
                <a:lnTo>
                  <a:pt x="306309" y="2041316"/>
                </a:lnTo>
                <a:lnTo>
                  <a:pt x="308351" y="2041316"/>
                </a:lnTo>
                <a:lnTo>
                  <a:pt x="309713" y="2041316"/>
                </a:lnTo>
                <a:lnTo>
                  <a:pt x="310847" y="2041543"/>
                </a:lnTo>
                <a:lnTo>
                  <a:pt x="311074" y="2042223"/>
                </a:lnTo>
                <a:lnTo>
                  <a:pt x="311301" y="2044264"/>
                </a:lnTo>
                <a:lnTo>
                  <a:pt x="311528" y="2050160"/>
                </a:lnTo>
                <a:lnTo>
                  <a:pt x="311528" y="2058323"/>
                </a:lnTo>
                <a:lnTo>
                  <a:pt x="311301" y="2068074"/>
                </a:lnTo>
                <a:lnTo>
                  <a:pt x="310393" y="2087349"/>
                </a:lnTo>
                <a:lnTo>
                  <a:pt x="309940" y="2100048"/>
                </a:lnTo>
                <a:lnTo>
                  <a:pt x="309713" y="2102996"/>
                </a:lnTo>
                <a:lnTo>
                  <a:pt x="309259" y="2105490"/>
                </a:lnTo>
                <a:lnTo>
                  <a:pt x="308351" y="2107984"/>
                </a:lnTo>
                <a:lnTo>
                  <a:pt x="306763" y="2109799"/>
                </a:lnTo>
                <a:lnTo>
                  <a:pt x="304721" y="2111386"/>
                </a:lnTo>
                <a:lnTo>
                  <a:pt x="302452" y="2112520"/>
                </a:lnTo>
                <a:lnTo>
                  <a:pt x="299729" y="2113200"/>
                </a:lnTo>
                <a:lnTo>
                  <a:pt x="296553" y="2113427"/>
                </a:lnTo>
                <a:lnTo>
                  <a:pt x="290200" y="2113200"/>
                </a:lnTo>
                <a:lnTo>
                  <a:pt x="287477" y="2112973"/>
                </a:lnTo>
                <a:lnTo>
                  <a:pt x="284981" y="2112293"/>
                </a:lnTo>
                <a:lnTo>
                  <a:pt x="282939" y="2111386"/>
                </a:lnTo>
                <a:lnTo>
                  <a:pt x="280897" y="2110479"/>
                </a:lnTo>
                <a:lnTo>
                  <a:pt x="279535" y="2108891"/>
                </a:lnTo>
                <a:lnTo>
                  <a:pt x="278174" y="2107077"/>
                </a:lnTo>
                <a:lnTo>
                  <a:pt x="277266" y="2105037"/>
                </a:lnTo>
                <a:lnTo>
                  <a:pt x="276586" y="2102996"/>
                </a:lnTo>
                <a:lnTo>
                  <a:pt x="274998" y="2099594"/>
                </a:lnTo>
                <a:lnTo>
                  <a:pt x="274317" y="2098234"/>
                </a:lnTo>
                <a:lnTo>
                  <a:pt x="273182" y="2097327"/>
                </a:lnTo>
                <a:lnTo>
                  <a:pt x="272048" y="2096646"/>
                </a:lnTo>
                <a:lnTo>
                  <a:pt x="270460" y="2096420"/>
                </a:lnTo>
                <a:lnTo>
                  <a:pt x="268644" y="2096646"/>
                </a:lnTo>
                <a:lnTo>
                  <a:pt x="266602" y="2096646"/>
                </a:lnTo>
                <a:lnTo>
                  <a:pt x="264787" y="2097100"/>
                </a:lnTo>
                <a:lnTo>
                  <a:pt x="263199" y="2097553"/>
                </a:lnTo>
                <a:lnTo>
                  <a:pt x="261611" y="2098234"/>
                </a:lnTo>
                <a:lnTo>
                  <a:pt x="260022" y="2099367"/>
                </a:lnTo>
                <a:lnTo>
                  <a:pt x="259115" y="2100501"/>
                </a:lnTo>
                <a:lnTo>
                  <a:pt x="258434" y="2102089"/>
                </a:lnTo>
                <a:lnTo>
                  <a:pt x="257980" y="2103449"/>
                </a:lnTo>
                <a:lnTo>
                  <a:pt x="257073" y="2105263"/>
                </a:lnTo>
                <a:lnTo>
                  <a:pt x="256165" y="2106397"/>
                </a:lnTo>
                <a:lnTo>
                  <a:pt x="255031" y="2107758"/>
                </a:lnTo>
                <a:lnTo>
                  <a:pt x="253442" y="2108665"/>
                </a:lnTo>
                <a:lnTo>
                  <a:pt x="251400" y="2109572"/>
                </a:lnTo>
                <a:lnTo>
                  <a:pt x="249131" y="2110025"/>
                </a:lnTo>
                <a:lnTo>
                  <a:pt x="246636" y="2109799"/>
                </a:lnTo>
                <a:lnTo>
                  <a:pt x="240736" y="2109572"/>
                </a:lnTo>
                <a:lnTo>
                  <a:pt x="235064" y="2109118"/>
                </a:lnTo>
                <a:lnTo>
                  <a:pt x="232568" y="2108891"/>
                </a:lnTo>
                <a:lnTo>
                  <a:pt x="230299" y="2108438"/>
                </a:lnTo>
                <a:lnTo>
                  <a:pt x="229165" y="2107984"/>
                </a:lnTo>
                <a:lnTo>
                  <a:pt x="228711" y="2107531"/>
                </a:lnTo>
                <a:lnTo>
                  <a:pt x="228484" y="2107077"/>
                </a:lnTo>
                <a:lnTo>
                  <a:pt x="228030" y="2103222"/>
                </a:lnTo>
                <a:lnTo>
                  <a:pt x="227803" y="2095513"/>
                </a:lnTo>
                <a:lnTo>
                  <a:pt x="227576" y="2085081"/>
                </a:lnTo>
                <a:lnTo>
                  <a:pt x="227576" y="2073290"/>
                </a:lnTo>
                <a:lnTo>
                  <a:pt x="227576" y="2061498"/>
                </a:lnTo>
                <a:lnTo>
                  <a:pt x="228030" y="2051521"/>
                </a:lnTo>
                <a:lnTo>
                  <a:pt x="228711" y="2047439"/>
                </a:lnTo>
                <a:lnTo>
                  <a:pt x="229165" y="2044264"/>
                </a:lnTo>
                <a:lnTo>
                  <a:pt x="229618" y="2042223"/>
                </a:lnTo>
                <a:lnTo>
                  <a:pt x="230072" y="2041770"/>
                </a:lnTo>
                <a:lnTo>
                  <a:pt x="230299" y="2041543"/>
                </a:lnTo>
                <a:lnTo>
                  <a:pt x="232114" y="2041543"/>
                </a:lnTo>
                <a:lnTo>
                  <a:pt x="233929" y="2041090"/>
                </a:lnTo>
                <a:lnTo>
                  <a:pt x="235518" y="2040636"/>
                </a:lnTo>
                <a:lnTo>
                  <a:pt x="237106" y="2039729"/>
                </a:lnTo>
                <a:lnTo>
                  <a:pt x="238240" y="2038822"/>
                </a:lnTo>
                <a:lnTo>
                  <a:pt x="239375" y="2037915"/>
                </a:lnTo>
                <a:lnTo>
                  <a:pt x="240056" y="2036554"/>
                </a:lnTo>
                <a:lnTo>
                  <a:pt x="240283" y="2035420"/>
                </a:lnTo>
                <a:lnTo>
                  <a:pt x="240283" y="2034513"/>
                </a:lnTo>
                <a:lnTo>
                  <a:pt x="240056" y="2034060"/>
                </a:lnTo>
                <a:lnTo>
                  <a:pt x="239602" y="2033833"/>
                </a:lnTo>
                <a:lnTo>
                  <a:pt x="239148" y="2033606"/>
                </a:lnTo>
                <a:lnTo>
                  <a:pt x="237560" y="2033380"/>
                </a:lnTo>
                <a:lnTo>
                  <a:pt x="235518" y="2033153"/>
                </a:lnTo>
                <a:lnTo>
                  <a:pt x="231660" y="2033606"/>
                </a:lnTo>
                <a:lnTo>
                  <a:pt x="228484" y="2033833"/>
                </a:lnTo>
                <a:lnTo>
                  <a:pt x="227803" y="2033833"/>
                </a:lnTo>
                <a:lnTo>
                  <a:pt x="227576" y="2033606"/>
                </a:lnTo>
                <a:lnTo>
                  <a:pt x="227576" y="2033153"/>
                </a:lnTo>
                <a:lnTo>
                  <a:pt x="228030" y="2032699"/>
                </a:lnTo>
                <a:lnTo>
                  <a:pt x="230299" y="2030205"/>
                </a:lnTo>
                <a:lnTo>
                  <a:pt x="234837" y="2026123"/>
                </a:lnTo>
                <a:lnTo>
                  <a:pt x="252535" y="2011837"/>
                </a:lnTo>
                <a:lnTo>
                  <a:pt x="284754" y="1985759"/>
                </a:lnTo>
                <a:lnTo>
                  <a:pt x="290200" y="1981224"/>
                </a:lnTo>
                <a:lnTo>
                  <a:pt x="295872" y="1977143"/>
                </a:lnTo>
                <a:lnTo>
                  <a:pt x="301771" y="1972834"/>
                </a:lnTo>
                <a:lnTo>
                  <a:pt x="308351" y="1968526"/>
                </a:lnTo>
                <a:lnTo>
                  <a:pt x="314704" y="1964671"/>
                </a:lnTo>
                <a:lnTo>
                  <a:pt x="321738" y="1960362"/>
                </a:lnTo>
                <a:lnTo>
                  <a:pt x="328545" y="1956507"/>
                </a:lnTo>
                <a:lnTo>
                  <a:pt x="335806" y="1952425"/>
                </a:lnTo>
                <a:lnTo>
                  <a:pt x="350327" y="1944715"/>
                </a:lnTo>
                <a:lnTo>
                  <a:pt x="365756" y="1937686"/>
                </a:lnTo>
                <a:lnTo>
                  <a:pt x="381639" y="1930656"/>
                </a:lnTo>
                <a:lnTo>
                  <a:pt x="397521" y="1924307"/>
                </a:lnTo>
                <a:lnTo>
                  <a:pt x="413631" y="1918184"/>
                </a:lnTo>
                <a:lnTo>
                  <a:pt x="429514" y="1912742"/>
                </a:lnTo>
                <a:lnTo>
                  <a:pt x="445396" y="1908207"/>
                </a:lnTo>
                <a:lnTo>
                  <a:pt x="460825" y="1903898"/>
                </a:lnTo>
                <a:lnTo>
                  <a:pt x="476027" y="1900270"/>
                </a:lnTo>
                <a:lnTo>
                  <a:pt x="490095" y="1897095"/>
                </a:lnTo>
                <a:lnTo>
                  <a:pt x="497128" y="1895962"/>
                </a:lnTo>
                <a:lnTo>
                  <a:pt x="503708" y="1895054"/>
                </a:lnTo>
                <a:lnTo>
                  <a:pt x="510288" y="1894147"/>
                </a:lnTo>
                <a:lnTo>
                  <a:pt x="516415" y="1893694"/>
                </a:lnTo>
                <a:lnTo>
                  <a:pt x="532978" y="1892560"/>
                </a:lnTo>
                <a:lnTo>
                  <a:pt x="547953" y="1892107"/>
                </a:lnTo>
                <a:lnTo>
                  <a:pt x="560659" y="1892107"/>
                </a:lnTo>
                <a:lnTo>
                  <a:pt x="571550" y="1892333"/>
                </a:lnTo>
                <a:lnTo>
                  <a:pt x="579945" y="1892787"/>
                </a:lnTo>
                <a:lnTo>
                  <a:pt x="586072" y="1893014"/>
                </a:lnTo>
                <a:lnTo>
                  <a:pt x="591290" y="1893694"/>
                </a:lnTo>
                <a:lnTo>
                  <a:pt x="590383" y="1678723"/>
                </a:lnTo>
                <a:lnTo>
                  <a:pt x="609442" y="1679403"/>
                </a:lnTo>
                <a:lnTo>
                  <a:pt x="608080" y="1544933"/>
                </a:lnTo>
                <a:lnTo>
                  <a:pt x="565651" y="1539718"/>
                </a:lnTo>
                <a:lnTo>
                  <a:pt x="565424" y="1513413"/>
                </a:lnTo>
                <a:lnTo>
                  <a:pt x="444942" y="1474864"/>
                </a:lnTo>
                <a:lnTo>
                  <a:pt x="355092" y="1446065"/>
                </a:lnTo>
                <a:lnTo>
                  <a:pt x="299275" y="1428377"/>
                </a:lnTo>
                <a:lnTo>
                  <a:pt x="292922" y="1426110"/>
                </a:lnTo>
                <a:lnTo>
                  <a:pt x="286342" y="1423615"/>
                </a:lnTo>
                <a:lnTo>
                  <a:pt x="280216" y="1420894"/>
                </a:lnTo>
                <a:lnTo>
                  <a:pt x="273863" y="1417719"/>
                </a:lnTo>
                <a:lnTo>
                  <a:pt x="267283" y="1414091"/>
                </a:lnTo>
                <a:lnTo>
                  <a:pt x="261157" y="1410236"/>
                </a:lnTo>
                <a:lnTo>
                  <a:pt x="255031" y="1405701"/>
                </a:lnTo>
                <a:lnTo>
                  <a:pt x="248678" y="1400712"/>
                </a:lnTo>
                <a:lnTo>
                  <a:pt x="242778" y="1395270"/>
                </a:lnTo>
                <a:lnTo>
                  <a:pt x="237106" y="1389374"/>
                </a:lnTo>
                <a:lnTo>
                  <a:pt x="231434" y="1382571"/>
                </a:lnTo>
                <a:lnTo>
                  <a:pt x="225988" y="1375542"/>
                </a:lnTo>
                <a:lnTo>
                  <a:pt x="220769" y="1367832"/>
                </a:lnTo>
                <a:lnTo>
                  <a:pt x="218274" y="1363523"/>
                </a:lnTo>
                <a:lnTo>
                  <a:pt x="216005" y="1358988"/>
                </a:lnTo>
                <a:lnTo>
                  <a:pt x="213509" y="1354679"/>
                </a:lnTo>
                <a:lnTo>
                  <a:pt x="211240" y="1349917"/>
                </a:lnTo>
                <a:lnTo>
                  <a:pt x="208971" y="1344929"/>
                </a:lnTo>
                <a:lnTo>
                  <a:pt x="207156" y="1339713"/>
                </a:lnTo>
                <a:lnTo>
                  <a:pt x="202391" y="1327241"/>
                </a:lnTo>
                <a:lnTo>
                  <a:pt x="196492" y="1310914"/>
                </a:lnTo>
                <a:lnTo>
                  <a:pt x="181970" y="1269643"/>
                </a:lnTo>
                <a:lnTo>
                  <a:pt x="165407" y="1220663"/>
                </a:lnTo>
                <a:lnTo>
                  <a:pt x="148390" y="1169414"/>
                </a:lnTo>
                <a:lnTo>
                  <a:pt x="118893" y="1079616"/>
                </a:lnTo>
                <a:lnTo>
                  <a:pt x="106414" y="1040613"/>
                </a:lnTo>
                <a:lnTo>
                  <a:pt x="69203" y="1040840"/>
                </a:lnTo>
                <a:lnTo>
                  <a:pt x="40841" y="1041294"/>
                </a:lnTo>
                <a:lnTo>
                  <a:pt x="22463" y="1041294"/>
                </a:lnTo>
                <a:lnTo>
                  <a:pt x="19740" y="1040840"/>
                </a:lnTo>
                <a:lnTo>
                  <a:pt x="17244" y="1040613"/>
                </a:lnTo>
                <a:lnTo>
                  <a:pt x="14748" y="1040160"/>
                </a:lnTo>
                <a:lnTo>
                  <a:pt x="12479" y="1039706"/>
                </a:lnTo>
                <a:lnTo>
                  <a:pt x="10664" y="1039253"/>
                </a:lnTo>
                <a:lnTo>
                  <a:pt x="8622" y="1038346"/>
                </a:lnTo>
                <a:lnTo>
                  <a:pt x="7034" y="1037439"/>
                </a:lnTo>
                <a:lnTo>
                  <a:pt x="5672" y="1036532"/>
                </a:lnTo>
                <a:lnTo>
                  <a:pt x="4084" y="1035398"/>
                </a:lnTo>
                <a:lnTo>
                  <a:pt x="3177" y="1034491"/>
                </a:lnTo>
                <a:lnTo>
                  <a:pt x="2042" y="1033357"/>
                </a:lnTo>
                <a:lnTo>
                  <a:pt x="1361" y="1031996"/>
                </a:lnTo>
                <a:lnTo>
                  <a:pt x="681" y="1030863"/>
                </a:lnTo>
                <a:lnTo>
                  <a:pt x="227" y="1029502"/>
                </a:lnTo>
                <a:lnTo>
                  <a:pt x="0" y="1028368"/>
                </a:lnTo>
                <a:lnTo>
                  <a:pt x="0" y="1027008"/>
                </a:lnTo>
                <a:lnTo>
                  <a:pt x="0" y="1025647"/>
                </a:lnTo>
                <a:lnTo>
                  <a:pt x="227" y="1024286"/>
                </a:lnTo>
                <a:lnTo>
                  <a:pt x="681" y="1023153"/>
                </a:lnTo>
                <a:lnTo>
                  <a:pt x="1134" y="1021792"/>
                </a:lnTo>
                <a:lnTo>
                  <a:pt x="2042" y="1020658"/>
                </a:lnTo>
                <a:lnTo>
                  <a:pt x="3177" y="1019298"/>
                </a:lnTo>
                <a:lnTo>
                  <a:pt x="4084" y="1018391"/>
                </a:lnTo>
                <a:lnTo>
                  <a:pt x="5672" y="1017484"/>
                </a:lnTo>
                <a:lnTo>
                  <a:pt x="7034" y="1016350"/>
                </a:lnTo>
                <a:lnTo>
                  <a:pt x="8622" y="1015670"/>
                </a:lnTo>
                <a:lnTo>
                  <a:pt x="10664" y="1014989"/>
                </a:lnTo>
                <a:lnTo>
                  <a:pt x="12479" y="1014082"/>
                </a:lnTo>
                <a:lnTo>
                  <a:pt x="14748" y="1013629"/>
                </a:lnTo>
                <a:lnTo>
                  <a:pt x="17017" y="1013175"/>
                </a:lnTo>
                <a:lnTo>
                  <a:pt x="19740" y="1012948"/>
                </a:lnTo>
                <a:lnTo>
                  <a:pt x="22463" y="1012948"/>
                </a:lnTo>
                <a:lnTo>
                  <a:pt x="97338" y="1012722"/>
                </a:lnTo>
                <a:lnTo>
                  <a:pt x="89170" y="984603"/>
                </a:lnTo>
                <a:lnTo>
                  <a:pt x="86674" y="973265"/>
                </a:lnTo>
                <a:lnTo>
                  <a:pt x="81909" y="949455"/>
                </a:lnTo>
                <a:lnTo>
                  <a:pt x="75783" y="917255"/>
                </a:lnTo>
                <a:lnTo>
                  <a:pt x="69203" y="880519"/>
                </a:lnTo>
                <a:lnTo>
                  <a:pt x="62169" y="843103"/>
                </a:lnTo>
                <a:lnTo>
                  <a:pt x="56270" y="808862"/>
                </a:lnTo>
                <a:lnTo>
                  <a:pt x="51732" y="781877"/>
                </a:lnTo>
                <a:lnTo>
                  <a:pt x="50371" y="772127"/>
                </a:lnTo>
                <a:lnTo>
                  <a:pt x="49463" y="766004"/>
                </a:lnTo>
                <a:lnTo>
                  <a:pt x="49236" y="761922"/>
                </a:lnTo>
                <a:lnTo>
                  <a:pt x="49463" y="758748"/>
                </a:lnTo>
                <a:lnTo>
                  <a:pt x="49690" y="757614"/>
                </a:lnTo>
                <a:lnTo>
                  <a:pt x="50371" y="756480"/>
                </a:lnTo>
                <a:lnTo>
                  <a:pt x="50825" y="755573"/>
                </a:lnTo>
                <a:lnTo>
                  <a:pt x="51278" y="754666"/>
                </a:lnTo>
                <a:lnTo>
                  <a:pt x="51959" y="754212"/>
                </a:lnTo>
                <a:lnTo>
                  <a:pt x="52640" y="753759"/>
                </a:lnTo>
                <a:lnTo>
                  <a:pt x="53774" y="753532"/>
                </a:lnTo>
                <a:lnTo>
                  <a:pt x="54682" y="753532"/>
                </a:lnTo>
                <a:lnTo>
                  <a:pt x="56951" y="753759"/>
                </a:lnTo>
                <a:lnTo>
                  <a:pt x="59900" y="754212"/>
                </a:lnTo>
                <a:lnTo>
                  <a:pt x="63304" y="755346"/>
                </a:lnTo>
                <a:lnTo>
                  <a:pt x="67161" y="756480"/>
                </a:lnTo>
                <a:lnTo>
                  <a:pt x="76464" y="759428"/>
                </a:lnTo>
                <a:lnTo>
                  <a:pt x="81909" y="761242"/>
                </a:lnTo>
                <a:lnTo>
                  <a:pt x="88262" y="763056"/>
                </a:lnTo>
                <a:lnTo>
                  <a:pt x="94842" y="764417"/>
                </a:lnTo>
                <a:lnTo>
                  <a:pt x="102103" y="766004"/>
                </a:lnTo>
                <a:lnTo>
                  <a:pt x="111179" y="767138"/>
                </a:lnTo>
                <a:lnTo>
                  <a:pt x="122977" y="768498"/>
                </a:lnTo>
                <a:lnTo>
                  <a:pt x="137272" y="769405"/>
                </a:lnTo>
                <a:lnTo>
                  <a:pt x="153381" y="770312"/>
                </a:lnTo>
                <a:lnTo>
                  <a:pt x="171079" y="771220"/>
                </a:lnTo>
                <a:lnTo>
                  <a:pt x="189912" y="771673"/>
                </a:lnTo>
                <a:lnTo>
                  <a:pt x="209425" y="772127"/>
                </a:lnTo>
                <a:lnTo>
                  <a:pt x="229392" y="772580"/>
                </a:lnTo>
                <a:lnTo>
                  <a:pt x="267964" y="772807"/>
                </a:lnTo>
                <a:lnTo>
                  <a:pt x="286115" y="772580"/>
                </a:lnTo>
                <a:lnTo>
                  <a:pt x="302906" y="772353"/>
                </a:lnTo>
                <a:lnTo>
                  <a:pt x="317654" y="771900"/>
                </a:lnTo>
                <a:lnTo>
                  <a:pt x="330360" y="771446"/>
                </a:lnTo>
                <a:lnTo>
                  <a:pt x="340570" y="770539"/>
                </a:lnTo>
                <a:lnTo>
                  <a:pt x="344201" y="770086"/>
                </a:lnTo>
                <a:lnTo>
                  <a:pt x="347377" y="769632"/>
                </a:lnTo>
                <a:lnTo>
                  <a:pt x="354411" y="768272"/>
                </a:lnTo>
                <a:lnTo>
                  <a:pt x="361672" y="766004"/>
                </a:lnTo>
                <a:lnTo>
                  <a:pt x="368705" y="763510"/>
                </a:lnTo>
                <a:lnTo>
                  <a:pt x="375285" y="761015"/>
                </a:lnTo>
                <a:lnTo>
                  <a:pt x="381412" y="758521"/>
                </a:lnTo>
                <a:lnTo>
                  <a:pt x="386403" y="756026"/>
                </a:lnTo>
                <a:lnTo>
                  <a:pt x="392756" y="753079"/>
                </a:lnTo>
                <a:lnTo>
                  <a:pt x="393891" y="752852"/>
                </a:lnTo>
                <a:lnTo>
                  <a:pt x="394572" y="753305"/>
                </a:lnTo>
                <a:lnTo>
                  <a:pt x="395479" y="753986"/>
                </a:lnTo>
                <a:lnTo>
                  <a:pt x="396614" y="755119"/>
                </a:lnTo>
                <a:lnTo>
                  <a:pt x="398656" y="758294"/>
                </a:lnTo>
                <a:lnTo>
                  <a:pt x="400471" y="762376"/>
                </a:lnTo>
                <a:lnTo>
                  <a:pt x="402513" y="767365"/>
                </a:lnTo>
                <a:lnTo>
                  <a:pt x="404555" y="772353"/>
                </a:lnTo>
                <a:lnTo>
                  <a:pt x="407958" y="781877"/>
                </a:lnTo>
                <a:lnTo>
                  <a:pt x="408866" y="783691"/>
                </a:lnTo>
                <a:lnTo>
                  <a:pt x="410000" y="785506"/>
                </a:lnTo>
                <a:lnTo>
                  <a:pt x="410908" y="786866"/>
                </a:lnTo>
                <a:lnTo>
                  <a:pt x="412269" y="787773"/>
                </a:lnTo>
                <a:lnTo>
                  <a:pt x="413404" y="788453"/>
                </a:lnTo>
                <a:lnTo>
                  <a:pt x="414538" y="788907"/>
                </a:lnTo>
                <a:lnTo>
                  <a:pt x="415673" y="789587"/>
                </a:lnTo>
                <a:lnTo>
                  <a:pt x="416807" y="789814"/>
                </a:lnTo>
                <a:lnTo>
                  <a:pt x="419076" y="789814"/>
                </a:lnTo>
                <a:lnTo>
                  <a:pt x="420891" y="789814"/>
                </a:lnTo>
                <a:lnTo>
                  <a:pt x="422480" y="789134"/>
                </a:lnTo>
                <a:lnTo>
                  <a:pt x="424522" y="757841"/>
                </a:lnTo>
                <a:lnTo>
                  <a:pt x="426110" y="733350"/>
                </a:lnTo>
                <a:lnTo>
                  <a:pt x="426564" y="723373"/>
                </a:lnTo>
                <a:lnTo>
                  <a:pt x="426791" y="716343"/>
                </a:lnTo>
                <a:lnTo>
                  <a:pt x="426791" y="707953"/>
                </a:lnTo>
                <a:lnTo>
                  <a:pt x="426791" y="705005"/>
                </a:lnTo>
                <a:lnTo>
                  <a:pt x="426337" y="702737"/>
                </a:lnTo>
                <a:lnTo>
                  <a:pt x="425883" y="702057"/>
                </a:lnTo>
                <a:lnTo>
                  <a:pt x="425656" y="701377"/>
                </a:lnTo>
                <a:lnTo>
                  <a:pt x="424749" y="700923"/>
                </a:lnTo>
                <a:lnTo>
                  <a:pt x="424068" y="700923"/>
                </a:lnTo>
                <a:lnTo>
                  <a:pt x="423160" y="700923"/>
                </a:lnTo>
                <a:lnTo>
                  <a:pt x="422026" y="701150"/>
                </a:lnTo>
                <a:lnTo>
                  <a:pt x="419076" y="702510"/>
                </a:lnTo>
                <a:lnTo>
                  <a:pt x="417488" y="703191"/>
                </a:lnTo>
                <a:lnTo>
                  <a:pt x="415219" y="703644"/>
                </a:lnTo>
                <a:lnTo>
                  <a:pt x="412950" y="704098"/>
                </a:lnTo>
                <a:lnTo>
                  <a:pt x="410454" y="704098"/>
                </a:lnTo>
                <a:lnTo>
                  <a:pt x="405236" y="704098"/>
                </a:lnTo>
                <a:lnTo>
                  <a:pt x="399563" y="703644"/>
                </a:lnTo>
                <a:lnTo>
                  <a:pt x="393664" y="702964"/>
                </a:lnTo>
                <a:lnTo>
                  <a:pt x="387992" y="701603"/>
                </a:lnTo>
                <a:lnTo>
                  <a:pt x="382546" y="700470"/>
                </a:lnTo>
                <a:lnTo>
                  <a:pt x="377554" y="699336"/>
                </a:lnTo>
                <a:lnTo>
                  <a:pt x="375285" y="698429"/>
                </a:lnTo>
                <a:lnTo>
                  <a:pt x="373697" y="697522"/>
                </a:lnTo>
                <a:lnTo>
                  <a:pt x="372563" y="696161"/>
                </a:lnTo>
                <a:lnTo>
                  <a:pt x="371655" y="695027"/>
                </a:lnTo>
                <a:lnTo>
                  <a:pt x="371201" y="693440"/>
                </a:lnTo>
                <a:lnTo>
                  <a:pt x="370974" y="692079"/>
                </a:lnTo>
                <a:lnTo>
                  <a:pt x="371201" y="690492"/>
                </a:lnTo>
                <a:lnTo>
                  <a:pt x="371428" y="688905"/>
                </a:lnTo>
                <a:lnTo>
                  <a:pt x="372336" y="687317"/>
                </a:lnTo>
                <a:lnTo>
                  <a:pt x="373016" y="685503"/>
                </a:lnTo>
                <a:lnTo>
                  <a:pt x="373924" y="683916"/>
                </a:lnTo>
                <a:lnTo>
                  <a:pt x="375285" y="682329"/>
                </a:lnTo>
                <a:lnTo>
                  <a:pt x="377781" y="679381"/>
                </a:lnTo>
                <a:lnTo>
                  <a:pt x="380731" y="676886"/>
                </a:lnTo>
                <a:lnTo>
                  <a:pt x="383454" y="674619"/>
                </a:lnTo>
                <a:lnTo>
                  <a:pt x="385950" y="671898"/>
                </a:lnTo>
                <a:lnTo>
                  <a:pt x="387992" y="668950"/>
                </a:lnTo>
                <a:lnTo>
                  <a:pt x="389580" y="665775"/>
                </a:lnTo>
                <a:lnTo>
                  <a:pt x="391395" y="662600"/>
                </a:lnTo>
                <a:lnTo>
                  <a:pt x="392756" y="658745"/>
                </a:lnTo>
                <a:lnTo>
                  <a:pt x="395933" y="651262"/>
                </a:lnTo>
                <a:lnTo>
                  <a:pt x="397294" y="647634"/>
                </a:lnTo>
                <a:lnTo>
                  <a:pt x="398656" y="644006"/>
                </a:lnTo>
                <a:lnTo>
                  <a:pt x="399336" y="640151"/>
                </a:lnTo>
                <a:lnTo>
                  <a:pt x="399563" y="638790"/>
                </a:lnTo>
                <a:lnTo>
                  <a:pt x="399790" y="636976"/>
                </a:lnTo>
                <a:lnTo>
                  <a:pt x="399563" y="635842"/>
                </a:lnTo>
                <a:lnTo>
                  <a:pt x="399336" y="634482"/>
                </a:lnTo>
                <a:lnTo>
                  <a:pt x="398883" y="633575"/>
                </a:lnTo>
                <a:lnTo>
                  <a:pt x="397975" y="632441"/>
                </a:lnTo>
                <a:lnTo>
                  <a:pt x="396841" y="631987"/>
                </a:lnTo>
                <a:lnTo>
                  <a:pt x="395479" y="631761"/>
                </a:lnTo>
                <a:lnTo>
                  <a:pt x="393891" y="631534"/>
                </a:lnTo>
                <a:lnTo>
                  <a:pt x="391849" y="631761"/>
                </a:lnTo>
                <a:lnTo>
                  <a:pt x="387992" y="633121"/>
                </a:lnTo>
                <a:lnTo>
                  <a:pt x="384361" y="634255"/>
                </a:lnTo>
                <a:lnTo>
                  <a:pt x="381865" y="635389"/>
                </a:lnTo>
                <a:lnTo>
                  <a:pt x="380050" y="636523"/>
                </a:lnTo>
                <a:lnTo>
                  <a:pt x="378916" y="637203"/>
                </a:lnTo>
                <a:lnTo>
                  <a:pt x="378689" y="637203"/>
                </a:lnTo>
                <a:lnTo>
                  <a:pt x="378462" y="637203"/>
                </a:lnTo>
                <a:lnTo>
                  <a:pt x="378689" y="636296"/>
                </a:lnTo>
                <a:lnTo>
                  <a:pt x="379596" y="634028"/>
                </a:lnTo>
                <a:lnTo>
                  <a:pt x="380504" y="632668"/>
                </a:lnTo>
                <a:lnTo>
                  <a:pt x="381412" y="631534"/>
                </a:lnTo>
                <a:lnTo>
                  <a:pt x="382773" y="630400"/>
                </a:lnTo>
                <a:lnTo>
                  <a:pt x="383907" y="629039"/>
                </a:lnTo>
                <a:lnTo>
                  <a:pt x="387311" y="626772"/>
                </a:lnTo>
                <a:lnTo>
                  <a:pt x="391395" y="624504"/>
                </a:lnTo>
                <a:lnTo>
                  <a:pt x="395479" y="622010"/>
                </a:lnTo>
                <a:lnTo>
                  <a:pt x="399790" y="619515"/>
                </a:lnTo>
                <a:lnTo>
                  <a:pt x="404101" y="616341"/>
                </a:lnTo>
                <a:lnTo>
                  <a:pt x="405916" y="614980"/>
                </a:lnTo>
                <a:lnTo>
                  <a:pt x="407958" y="612939"/>
                </a:lnTo>
                <a:lnTo>
                  <a:pt x="409774" y="611125"/>
                </a:lnTo>
                <a:lnTo>
                  <a:pt x="411135" y="608858"/>
                </a:lnTo>
                <a:lnTo>
                  <a:pt x="412269" y="607043"/>
                </a:lnTo>
                <a:lnTo>
                  <a:pt x="412950" y="604776"/>
                </a:lnTo>
                <a:lnTo>
                  <a:pt x="413404" y="602281"/>
                </a:lnTo>
                <a:lnTo>
                  <a:pt x="413631" y="599560"/>
                </a:lnTo>
                <a:lnTo>
                  <a:pt x="413858" y="596839"/>
                </a:lnTo>
                <a:lnTo>
                  <a:pt x="413631" y="593891"/>
                </a:lnTo>
                <a:lnTo>
                  <a:pt x="413404" y="590943"/>
                </a:lnTo>
                <a:lnTo>
                  <a:pt x="412723" y="587542"/>
                </a:lnTo>
                <a:lnTo>
                  <a:pt x="411135" y="580512"/>
                </a:lnTo>
                <a:lnTo>
                  <a:pt x="409320" y="572576"/>
                </a:lnTo>
                <a:lnTo>
                  <a:pt x="407051" y="563505"/>
                </a:lnTo>
                <a:lnTo>
                  <a:pt x="404782" y="554435"/>
                </a:lnTo>
                <a:lnTo>
                  <a:pt x="402967" y="545818"/>
                </a:lnTo>
                <a:lnTo>
                  <a:pt x="402286" y="541509"/>
                </a:lnTo>
                <a:lnTo>
                  <a:pt x="402059" y="537654"/>
                </a:lnTo>
                <a:lnTo>
                  <a:pt x="401832" y="533572"/>
                </a:lnTo>
                <a:lnTo>
                  <a:pt x="401832" y="529717"/>
                </a:lnTo>
                <a:lnTo>
                  <a:pt x="402059" y="525862"/>
                </a:lnTo>
                <a:lnTo>
                  <a:pt x="402513" y="522008"/>
                </a:lnTo>
                <a:lnTo>
                  <a:pt x="403420" y="518153"/>
                </a:lnTo>
                <a:lnTo>
                  <a:pt x="404555" y="514751"/>
                </a:lnTo>
                <a:lnTo>
                  <a:pt x="405916" y="511123"/>
                </a:lnTo>
                <a:lnTo>
                  <a:pt x="407732" y="507268"/>
                </a:lnTo>
                <a:lnTo>
                  <a:pt x="410000" y="503867"/>
                </a:lnTo>
                <a:lnTo>
                  <a:pt x="412496" y="500238"/>
                </a:lnTo>
                <a:lnTo>
                  <a:pt x="415219" y="496837"/>
                </a:lnTo>
                <a:lnTo>
                  <a:pt x="417715" y="493889"/>
                </a:lnTo>
                <a:lnTo>
                  <a:pt x="422707" y="488900"/>
                </a:lnTo>
                <a:lnTo>
                  <a:pt x="430875" y="480737"/>
                </a:lnTo>
                <a:lnTo>
                  <a:pt x="432463" y="478696"/>
                </a:lnTo>
                <a:lnTo>
                  <a:pt x="434278" y="476882"/>
                </a:lnTo>
                <a:lnTo>
                  <a:pt x="435867" y="474841"/>
                </a:lnTo>
                <a:lnTo>
                  <a:pt x="437001" y="472800"/>
                </a:lnTo>
                <a:lnTo>
                  <a:pt x="437909" y="470306"/>
                </a:lnTo>
                <a:lnTo>
                  <a:pt x="439043" y="467811"/>
                </a:lnTo>
                <a:lnTo>
                  <a:pt x="439724" y="465090"/>
                </a:lnTo>
                <a:lnTo>
                  <a:pt x="440178" y="461915"/>
                </a:lnTo>
                <a:lnTo>
                  <a:pt x="440404" y="458741"/>
                </a:lnTo>
                <a:lnTo>
                  <a:pt x="440631" y="455566"/>
                </a:lnTo>
                <a:lnTo>
                  <a:pt x="440631" y="452165"/>
                </a:lnTo>
                <a:lnTo>
                  <a:pt x="440404" y="449217"/>
                </a:lnTo>
                <a:lnTo>
                  <a:pt x="439724" y="443094"/>
                </a:lnTo>
                <a:lnTo>
                  <a:pt x="438589" y="436518"/>
                </a:lnTo>
                <a:lnTo>
                  <a:pt x="437001" y="429715"/>
                </a:lnTo>
                <a:lnTo>
                  <a:pt x="434959" y="421779"/>
                </a:lnTo>
                <a:lnTo>
                  <a:pt x="432463" y="412708"/>
                </a:lnTo>
                <a:lnTo>
                  <a:pt x="430421" y="402504"/>
                </a:lnTo>
                <a:lnTo>
                  <a:pt x="429514" y="399783"/>
                </a:lnTo>
                <a:lnTo>
                  <a:pt x="429287" y="396608"/>
                </a:lnTo>
                <a:lnTo>
                  <a:pt x="429060" y="390712"/>
                </a:lnTo>
                <a:lnTo>
                  <a:pt x="429060" y="384363"/>
                </a:lnTo>
                <a:lnTo>
                  <a:pt x="429740" y="377787"/>
                </a:lnTo>
                <a:lnTo>
                  <a:pt x="430875" y="371210"/>
                </a:lnTo>
                <a:lnTo>
                  <a:pt x="432236" y="364408"/>
                </a:lnTo>
                <a:lnTo>
                  <a:pt x="434278" y="357831"/>
                </a:lnTo>
                <a:lnTo>
                  <a:pt x="436320" y="351029"/>
                </a:lnTo>
                <a:lnTo>
                  <a:pt x="438589" y="344452"/>
                </a:lnTo>
                <a:lnTo>
                  <a:pt x="440631" y="337876"/>
                </a:lnTo>
                <a:lnTo>
                  <a:pt x="443127" y="331981"/>
                </a:lnTo>
                <a:lnTo>
                  <a:pt x="445623" y="326085"/>
                </a:lnTo>
                <a:lnTo>
                  <a:pt x="450388" y="315880"/>
                </a:lnTo>
                <a:lnTo>
                  <a:pt x="454699" y="307490"/>
                </a:lnTo>
                <a:lnTo>
                  <a:pt x="456514" y="303862"/>
                </a:lnTo>
                <a:lnTo>
                  <a:pt x="458783" y="300687"/>
                </a:lnTo>
                <a:lnTo>
                  <a:pt x="461052" y="297739"/>
                </a:lnTo>
                <a:lnTo>
                  <a:pt x="463548" y="295018"/>
                </a:lnTo>
                <a:lnTo>
                  <a:pt x="466271" y="292297"/>
                </a:lnTo>
                <a:lnTo>
                  <a:pt x="468993" y="289803"/>
                </a:lnTo>
                <a:lnTo>
                  <a:pt x="471716" y="287535"/>
                </a:lnTo>
                <a:lnTo>
                  <a:pt x="474439" y="285267"/>
                </a:lnTo>
                <a:lnTo>
                  <a:pt x="480338" y="281413"/>
                </a:lnTo>
                <a:lnTo>
                  <a:pt x="486237" y="277558"/>
                </a:lnTo>
                <a:lnTo>
                  <a:pt x="497128" y="271208"/>
                </a:lnTo>
                <a:lnTo>
                  <a:pt x="501666" y="268034"/>
                </a:lnTo>
                <a:lnTo>
                  <a:pt x="505524" y="265086"/>
                </a:lnTo>
                <a:lnTo>
                  <a:pt x="508473" y="262364"/>
                </a:lnTo>
                <a:lnTo>
                  <a:pt x="510742" y="259643"/>
                </a:lnTo>
                <a:lnTo>
                  <a:pt x="512784" y="257149"/>
                </a:lnTo>
                <a:lnTo>
                  <a:pt x="514146" y="254655"/>
                </a:lnTo>
                <a:lnTo>
                  <a:pt x="516641" y="250800"/>
                </a:lnTo>
                <a:lnTo>
                  <a:pt x="517776" y="249212"/>
                </a:lnTo>
                <a:lnTo>
                  <a:pt x="518910" y="246718"/>
                </a:lnTo>
                <a:lnTo>
                  <a:pt x="519364" y="243543"/>
                </a:lnTo>
                <a:lnTo>
                  <a:pt x="519818" y="239235"/>
                </a:lnTo>
                <a:lnTo>
                  <a:pt x="520045" y="234246"/>
                </a:lnTo>
                <a:lnTo>
                  <a:pt x="519818" y="228123"/>
                </a:lnTo>
                <a:lnTo>
                  <a:pt x="519137" y="221094"/>
                </a:lnTo>
                <a:lnTo>
                  <a:pt x="517549" y="212703"/>
                </a:lnTo>
                <a:lnTo>
                  <a:pt x="517095" y="207941"/>
                </a:lnTo>
                <a:lnTo>
                  <a:pt x="516641" y="202953"/>
                </a:lnTo>
                <a:lnTo>
                  <a:pt x="516415" y="197284"/>
                </a:lnTo>
                <a:lnTo>
                  <a:pt x="516415" y="191614"/>
                </a:lnTo>
                <a:lnTo>
                  <a:pt x="516641" y="185719"/>
                </a:lnTo>
                <a:lnTo>
                  <a:pt x="516868" y="179369"/>
                </a:lnTo>
                <a:lnTo>
                  <a:pt x="518230" y="166671"/>
                </a:lnTo>
                <a:lnTo>
                  <a:pt x="519818" y="153972"/>
                </a:lnTo>
                <a:lnTo>
                  <a:pt x="521860" y="141727"/>
                </a:lnTo>
                <a:lnTo>
                  <a:pt x="524356" y="130842"/>
                </a:lnTo>
                <a:lnTo>
                  <a:pt x="525717" y="125853"/>
                </a:lnTo>
                <a:lnTo>
                  <a:pt x="527079" y="121091"/>
                </a:lnTo>
                <a:lnTo>
                  <a:pt x="529801" y="112928"/>
                </a:lnTo>
                <a:lnTo>
                  <a:pt x="532978" y="104991"/>
                </a:lnTo>
                <a:lnTo>
                  <a:pt x="536835" y="97735"/>
                </a:lnTo>
                <a:lnTo>
                  <a:pt x="540919" y="90025"/>
                </a:lnTo>
                <a:lnTo>
                  <a:pt x="545911" y="82088"/>
                </a:lnTo>
                <a:lnTo>
                  <a:pt x="551583" y="73471"/>
                </a:lnTo>
                <a:lnTo>
                  <a:pt x="558390" y="64627"/>
                </a:lnTo>
                <a:lnTo>
                  <a:pt x="565651" y="54650"/>
                </a:lnTo>
                <a:lnTo>
                  <a:pt x="567920" y="51929"/>
                </a:lnTo>
                <a:lnTo>
                  <a:pt x="570189" y="49434"/>
                </a:lnTo>
                <a:lnTo>
                  <a:pt x="575180" y="44672"/>
                </a:lnTo>
                <a:lnTo>
                  <a:pt x="580853" y="39910"/>
                </a:lnTo>
                <a:lnTo>
                  <a:pt x="586752" y="35375"/>
                </a:lnTo>
                <a:lnTo>
                  <a:pt x="593332" y="31067"/>
                </a:lnTo>
                <a:lnTo>
                  <a:pt x="599912" y="27212"/>
                </a:lnTo>
                <a:lnTo>
                  <a:pt x="606946" y="23583"/>
                </a:lnTo>
                <a:lnTo>
                  <a:pt x="614207" y="19728"/>
                </a:lnTo>
                <a:lnTo>
                  <a:pt x="621240" y="16554"/>
                </a:lnTo>
                <a:lnTo>
                  <a:pt x="628728" y="13606"/>
                </a:lnTo>
                <a:lnTo>
                  <a:pt x="635989" y="10884"/>
                </a:lnTo>
                <a:lnTo>
                  <a:pt x="643022" y="8390"/>
                </a:lnTo>
                <a:lnTo>
                  <a:pt x="649829" y="6122"/>
                </a:lnTo>
                <a:lnTo>
                  <a:pt x="656636" y="4308"/>
                </a:lnTo>
                <a:lnTo>
                  <a:pt x="662762" y="2721"/>
                </a:lnTo>
                <a:lnTo>
                  <a:pt x="668662" y="1360"/>
                </a:lnTo>
                <a:lnTo>
                  <a:pt x="674334" y="453"/>
                </a:lnTo>
                <a:lnTo>
                  <a:pt x="680233" y="0"/>
                </a:lnTo>
                <a:close/>
              </a:path>
            </a:pathLst>
          </a:cu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9161317" y="2323366"/>
            <a:ext cx="2307835" cy="884670"/>
          </a:xfrm>
          <a:custGeom>
            <a:gdLst>
              <a:gd name="T0" fmla="*/ 1623809 w 5999163"/>
              <a:gd name="T1" fmla="*/ 485103 h 2297111"/>
              <a:gd name="T2" fmla="*/ 1668321 w 5999163"/>
              <a:gd name="T3" fmla="*/ 619893 h 2297111"/>
              <a:gd name="T4" fmla="*/ 1616174 w 5999163"/>
              <a:gd name="T5" fmla="*/ 400264 h 2297111"/>
              <a:gd name="T6" fmla="*/ 410240 w 5999163"/>
              <a:gd name="T7" fmla="*/ 268425 h 2297111"/>
              <a:gd name="T8" fmla="*/ 1729678 w 5999163"/>
              <a:gd name="T9" fmla="*/ 104977 h 2297111"/>
              <a:gd name="T10" fmla="*/ 1150288 w 5999163"/>
              <a:gd name="T11" fmla="*/ 172441 h 2297111"/>
              <a:gd name="T12" fmla="*/ 1192488 w 5999163"/>
              <a:gd name="T13" fmla="*/ 132321 h 2297111"/>
              <a:gd name="T14" fmla="*/ 1212767 w 5999163"/>
              <a:gd name="T15" fmla="*/ 8866 h 2297111"/>
              <a:gd name="T16" fmla="*/ 1219534 w 5999163"/>
              <a:gd name="T17" fmla="*/ 91899 h 2297111"/>
              <a:gd name="T18" fmla="*/ 1248400 w 5999163"/>
              <a:gd name="T19" fmla="*/ 155400 h 2297111"/>
              <a:gd name="T20" fmla="*/ 1283025 w 5999163"/>
              <a:gd name="T21" fmla="*/ 145165 h 2297111"/>
              <a:gd name="T22" fmla="*/ 1313763 w 5999163"/>
              <a:gd name="T23" fmla="*/ 130533 h 2297111"/>
              <a:gd name="T24" fmla="*/ 1383831 w 5999163"/>
              <a:gd name="T25" fmla="*/ 229611 h 2297111"/>
              <a:gd name="T26" fmla="*/ 1648658 w 5999163"/>
              <a:gd name="T27" fmla="*/ 181717 h 2297111"/>
              <a:gd name="T28" fmla="*/ 1637206 w 5999163"/>
              <a:gd name="T29" fmla="*/ 117925 h 2297111"/>
              <a:gd name="T30" fmla="*/ 1635765 w 5999163"/>
              <a:gd name="T31" fmla="*/ 49665 h 2297111"/>
              <a:gd name="T32" fmla="*/ 1738043 w 5999163"/>
              <a:gd name="T33" fmla="*/ 86498 h 2297111"/>
              <a:gd name="T34" fmla="*/ 1773048 w 5999163"/>
              <a:gd name="T35" fmla="*/ 207017 h 2297111"/>
              <a:gd name="T36" fmla="*/ 1771463 w 5999163"/>
              <a:gd name="T37" fmla="*/ 265042 h 2297111"/>
              <a:gd name="T38" fmla="*/ 1905000 w 5999163"/>
              <a:gd name="T39" fmla="*/ 341375 h 2297111"/>
              <a:gd name="T40" fmla="*/ 1831821 w 5999163"/>
              <a:gd name="T41" fmla="*/ 664727 h 2297111"/>
              <a:gd name="T42" fmla="*/ 1806612 w 5999163"/>
              <a:gd name="T43" fmla="*/ 667538 h 2297111"/>
              <a:gd name="T44" fmla="*/ 1817128 w 5999163"/>
              <a:gd name="T45" fmla="*/ 700047 h 2297111"/>
              <a:gd name="T46" fmla="*/ 1728319 w 5999163"/>
              <a:gd name="T47" fmla="*/ 639355 h 2297111"/>
              <a:gd name="T48" fmla="*/ 1634109 w 5999163"/>
              <a:gd name="T49" fmla="*/ 685775 h 2297111"/>
              <a:gd name="T50" fmla="*/ 1619127 w 5999163"/>
              <a:gd name="T51" fmla="*/ 701993 h 2297111"/>
              <a:gd name="T52" fmla="*/ 1582394 w 5999163"/>
              <a:gd name="T53" fmla="*/ 624578 h 2297111"/>
              <a:gd name="T54" fmla="*/ 1604074 w 5999163"/>
              <a:gd name="T55" fmla="*/ 395074 h 2297111"/>
              <a:gd name="T56" fmla="*/ 1500250 w 5999163"/>
              <a:gd name="T57" fmla="*/ 703792 h 2297111"/>
              <a:gd name="T58" fmla="*/ 1261895 w 5999163"/>
              <a:gd name="T59" fmla="*/ 370939 h 2297111"/>
              <a:gd name="T60" fmla="*/ 1324337 w 5999163"/>
              <a:gd name="T61" fmla="*/ 587873 h 2297111"/>
              <a:gd name="T62" fmla="*/ 1304359 w 5999163"/>
              <a:gd name="T63" fmla="*/ 586937 h 2297111"/>
              <a:gd name="T64" fmla="*/ 1257441 w 5999163"/>
              <a:gd name="T65" fmla="*/ 661109 h 2297111"/>
              <a:gd name="T66" fmla="*/ 1214669 w 5999163"/>
              <a:gd name="T67" fmla="*/ 587254 h 2297111"/>
              <a:gd name="T68" fmla="*/ 1173557 w 5999163"/>
              <a:gd name="T69" fmla="*/ 639555 h 2297111"/>
              <a:gd name="T70" fmla="*/ 985617 w 5999163"/>
              <a:gd name="T71" fmla="*/ 371577 h 2297111"/>
              <a:gd name="T72" fmla="*/ 726123 w 5999163"/>
              <a:gd name="T73" fmla="*/ 715471 h 2297111"/>
              <a:gd name="T74" fmla="*/ 491129 w 5999163"/>
              <a:gd name="T75" fmla="*/ 452828 h 2297111"/>
              <a:gd name="T76" fmla="*/ 580005 w 5999163"/>
              <a:gd name="T77" fmla="*/ 589271 h 2297111"/>
              <a:gd name="T78" fmla="*/ 534060 w 5999163"/>
              <a:gd name="T79" fmla="*/ 564202 h 2297111"/>
              <a:gd name="T80" fmla="*/ 548174 w 5999163"/>
              <a:gd name="T81" fmla="*/ 635807 h 2297111"/>
              <a:gd name="T82" fmla="*/ 484273 w 5999163"/>
              <a:gd name="T83" fmla="*/ 606031 h 2297111"/>
              <a:gd name="T84" fmla="*/ 460981 w 5999163"/>
              <a:gd name="T85" fmla="*/ 646332 h 2297111"/>
              <a:gd name="T86" fmla="*/ 427982 w 5999163"/>
              <a:gd name="T87" fmla="*/ 597195 h 2297111"/>
              <a:gd name="T88" fmla="*/ 384674 w 5999163"/>
              <a:gd name="T89" fmla="*/ 644164 h 2297111"/>
              <a:gd name="T90" fmla="*/ 330956 w 5999163"/>
              <a:gd name="T91" fmla="*/ 579813 h 2297111"/>
              <a:gd name="T92" fmla="*/ 301525 w 5999163"/>
              <a:gd name="T93" fmla="*/ 601691 h 2297111"/>
              <a:gd name="T94" fmla="*/ 366894 w 5999163"/>
              <a:gd name="T95" fmla="*/ 408869 h 2297111"/>
              <a:gd name="T96" fmla="*/ 145663 w 5999163"/>
              <a:gd name="T97" fmla="*/ 727008 h 2297111"/>
              <a:gd name="T98" fmla="*/ 343639 w 5999163"/>
              <a:gd name="T99" fmla="*/ 279710 h 2297111"/>
              <a:gd name="T100" fmla="*/ 442730 w 5999163"/>
              <a:gd name="T101" fmla="*/ 129718 h 2297111"/>
              <a:gd name="T102" fmla="*/ 470993 w 5999163"/>
              <a:gd name="T103" fmla="*/ 21700 h 2297111"/>
              <a:gd name="T104" fmla="*/ 570347 w 5999163"/>
              <a:gd name="T105" fmla="*/ 151192 h 2297111"/>
              <a:gd name="T106" fmla="*/ 637329 w 5999163"/>
              <a:gd name="T107" fmla="*/ 282971 h 2297111"/>
              <a:gd name="T108" fmla="*/ 996954 w 5999163"/>
              <a:gd name="T109" fmla="*/ 268274 h 2297111"/>
              <a:gd name="T110" fmla="*/ 1011884 w 5999163"/>
              <a:gd name="T111" fmla="*/ 207206 h 2297111"/>
              <a:gd name="T112" fmla="*/ 991953 w 5999163"/>
              <a:gd name="T113" fmla="*/ 172090 h 2297111"/>
              <a:gd name="T114" fmla="*/ 970319 w 5999163"/>
              <a:gd name="T115" fmla="*/ 122244 h 2297111"/>
              <a:gd name="T116" fmla="*/ 988532 w 5999163"/>
              <a:gd name="T117" fmla="*/ 129668 h 2297111"/>
              <a:gd name="T118" fmla="*/ 1012791 w 5999163"/>
              <a:gd name="T119" fmla="*/ 113523 h 2297111"/>
              <a:gd name="T120" fmla="*/ 1039282 w 5999163"/>
              <a:gd name="T121" fmla="*/ 175942 h 2297111"/>
              <a:gd name="T122" fmla="*/ 1116235 w 5999163"/>
              <a:gd name="T123" fmla="*/ 111144 h 2297111"/>
              <a:gd name="T124" fmla="*/ 1163673 w 5999163"/>
              <a:gd name="T125" fmla="*/ 16578 h 22971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99163" h="2297111">
                <a:moveTo>
                  <a:pt x="5249966" y="1982618"/>
                </a:moveTo>
                <a:lnTo>
                  <a:pt x="5243842" y="1982845"/>
                </a:lnTo>
                <a:lnTo>
                  <a:pt x="5236357" y="1983525"/>
                </a:lnTo>
                <a:lnTo>
                  <a:pt x="5217984" y="1986019"/>
                </a:lnTo>
                <a:lnTo>
                  <a:pt x="5198251" y="1989193"/>
                </a:lnTo>
                <a:lnTo>
                  <a:pt x="5180785" y="1991914"/>
                </a:lnTo>
                <a:lnTo>
                  <a:pt x="5174207" y="1993275"/>
                </a:lnTo>
                <a:lnTo>
                  <a:pt x="5169217" y="1994408"/>
                </a:lnTo>
                <a:lnTo>
                  <a:pt x="5163773" y="1996449"/>
                </a:lnTo>
                <a:lnTo>
                  <a:pt x="5161732" y="1997583"/>
                </a:lnTo>
                <a:lnTo>
                  <a:pt x="5160144" y="1998490"/>
                </a:lnTo>
                <a:lnTo>
                  <a:pt x="5159237" y="2000077"/>
                </a:lnTo>
                <a:lnTo>
                  <a:pt x="5158103" y="2002117"/>
                </a:lnTo>
                <a:lnTo>
                  <a:pt x="5157649" y="2004838"/>
                </a:lnTo>
                <a:lnTo>
                  <a:pt x="5156969" y="2008466"/>
                </a:lnTo>
                <a:lnTo>
                  <a:pt x="5156061" y="2013228"/>
                </a:lnTo>
                <a:lnTo>
                  <a:pt x="5155154" y="2018669"/>
                </a:lnTo>
                <a:lnTo>
                  <a:pt x="5153793" y="2025018"/>
                </a:lnTo>
                <a:lnTo>
                  <a:pt x="5151979" y="2031594"/>
                </a:lnTo>
                <a:lnTo>
                  <a:pt x="5150164" y="2037942"/>
                </a:lnTo>
                <a:lnTo>
                  <a:pt x="5148803" y="2041343"/>
                </a:lnTo>
                <a:lnTo>
                  <a:pt x="5147442" y="2044064"/>
                </a:lnTo>
                <a:lnTo>
                  <a:pt x="5146081" y="2046785"/>
                </a:lnTo>
                <a:lnTo>
                  <a:pt x="5144720" y="2049506"/>
                </a:lnTo>
                <a:lnTo>
                  <a:pt x="5142906" y="2051773"/>
                </a:lnTo>
                <a:lnTo>
                  <a:pt x="5141545" y="2053814"/>
                </a:lnTo>
                <a:lnTo>
                  <a:pt x="5139730" y="2055401"/>
                </a:lnTo>
                <a:lnTo>
                  <a:pt x="5138142" y="2057442"/>
                </a:lnTo>
                <a:lnTo>
                  <a:pt x="5136782" y="2059483"/>
                </a:lnTo>
                <a:lnTo>
                  <a:pt x="5135874" y="2061523"/>
                </a:lnTo>
                <a:lnTo>
                  <a:pt x="5135194" y="2063791"/>
                </a:lnTo>
                <a:lnTo>
                  <a:pt x="5134286" y="2065831"/>
                </a:lnTo>
                <a:lnTo>
                  <a:pt x="5133152" y="2070366"/>
                </a:lnTo>
                <a:lnTo>
                  <a:pt x="5132472" y="2074674"/>
                </a:lnTo>
                <a:lnTo>
                  <a:pt x="5132018" y="2078529"/>
                </a:lnTo>
                <a:lnTo>
                  <a:pt x="5132018" y="2084877"/>
                </a:lnTo>
                <a:lnTo>
                  <a:pt x="5132018" y="2090546"/>
                </a:lnTo>
                <a:lnTo>
                  <a:pt x="5132018" y="2094174"/>
                </a:lnTo>
                <a:lnTo>
                  <a:pt x="5132018" y="2097121"/>
                </a:lnTo>
                <a:lnTo>
                  <a:pt x="5132245" y="2104150"/>
                </a:lnTo>
                <a:lnTo>
                  <a:pt x="5132926" y="2113447"/>
                </a:lnTo>
                <a:lnTo>
                  <a:pt x="5133606" y="2125237"/>
                </a:lnTo>
                <a:lnTo>
                  <a:pt x="5135874" y="2120022"/>
                </a:lnTo>
                <a:lnTo>
                  <a:pt x="5138823" y="2114581"/>
                </a:lnTo>
                <a:lnTo>
                  <a:pt x="5143133" y="2107098"/>
                </a:lnTo>
                <a:lnTo>
                  <a:pt x="5149030" y="2098482"/>
                </a:lnTo>
                <a:lnTo>
                  <a:pt x="5152432" y="2093720"/>
                </a:lnTo>
                <a:lnTo>
                  <a:pt x="5155835" y="2089186"/>
                </a:lnTo>
                <a:lnTo>
                  <a:pt x="5159917" y="2084197"/>
                </a:lnTo>
                <a:lnTo>
                  <a:pt x="5164227" y="2078982"/>
                </a:lnTo>
                <a:lnTo>
                  <a:pt x="5168990" y="2074221"/>
                </a:lnTo>
                <a:lnTo>
                  <a:pt x="5174207" y="2069232"/>
                </a:lnTo>
                <a:lnTo>
                  <a:pt x="5179424" y="2064017"/>
                </a:lnTo>
                <a:lnTo>
                  <a:pt x="5185322" y="2059029"/>
                </a:lnTo>
                <a:lnTo>
                  <a:pt x="5197797" y="2048599"/>
                </a:lnTo>
                <a:lnTo>
                  <a:pt x="5210272" y="2038623"/>
                </a:lnTo>
                <a:lnTo>
                  <a:pt x="5222974" y="2028873"/>
                </a:lnTo>
                <a:lnTo>
                  <a:pt x="5244296" y="2013001"/>
                </a:lnTo>
                <a:lnTo>
                  <a:pt x="5256771" y="2003931"/>
                </a:lnTo>
                <a:lnTo>
                  <a:pt x="5258132" y="2002117"/>
                </a:lnTo>
                <a:lnTo>
                  <a:pt x="5259493" y="2000530"/>
                </a:lnTo>
                <a:lnTo>
                  <a:pt x="5259719" y="1999170"/>
                </a:lnTo>
                <a:lnTo>
                  <a:pt x="5259719" y="1998490"/>
                </a:lnTo>
                <a:lnTo>
                  <a:pt x="5259493" y="1998036"/>
                </a:lnTo>
                <a:lnTo>
                  <a:pt x="5259266" y="1997583"/>
                </a:lnTo>
                <a:lnTo>
                  <a:pt x="5258812" y="1996902"/>
                </a:lnTo>
                <a:lnTo>
                  <a:pt x="5256998" y="1995995"/>
                </a:lnTo>
                <a:lnTo>
                  <a:pt x="5254729" y="1995542"/>
                </a:lnTo>
                <a:lnTo>
                  <a:pt x="5251554" y="1994862"/>
                </a:lnTo>
                <a:lnTo>
                  <a:pt x="5256771" y="1991461"/>
                </a:lnTo>
                <a:lnTo>
                  <a:pt x="5257905" y="1990100"/>
                </a:lnTo>
                <a:lnTo>
                  <a:pt x="5259039" y="1989193"/>
                </a:lnTo>
                <a:lnTo>
                  <a:pt x="5259493" y="1988060"/>
                </a:lnTo>
                <a:lnTo>
                  <a:pt x="5259719" y="1987153"/>
                </a:lnTo>
                <a:lnTo>
                  <a:pt x="5259719" y="1986019"/>
                </a:lnTo>
                <a:lnTo>
                  <a:pt x="5259493" y="1985339"/>
                </a:lnTo>
                <a:lnTo>
                  <a:pt x="5258812" y="1984658"/>
                </a:lnTo>
                <a:lnTo>
                  <a:pt x="5257451" y="1983978"/>
                </a:lnTo>
                <a:lnTo>
                  <a:pt x="5256317" y="1983525"/>
                </a:lnTo>
                <a:lnTo>
                  <a:pt x="5254502" y="1983071"/>
                </a:lnTo>
                <a:lnTo>
                  <a:pt x="5252461" y="1982845"/>
                </a:lnTo>
                <a:lnTo>
                  <a:pt x="5249966" y="1982618"/>
                </a:lnTo>
                <a:close/>
                <a:moveTo>
                  <a:pt x="5103212" y="1499209"/>
                </a:moveTo>
                <a:lnTo>
                  <a:pt x="5106160" y="1507145"/>
                </a:lnTo>
                <a:lnTo>
                  <a:pt x="5113646" y="1525964"/>
                </a:lnTo>
                <a:lnTo>
                  <a:pt x="5118182" y="1537074"/>
                </a:lnTo>
                <a:lnTo>
                  <a:pt x="5122719" y="1547958"/>
                </a:lnTo>
                <a:lnTo>
                  <a:pt x="5127255" y="1557707"/>
                </a:lnTo>
                <a:lnTo>
                  <a:pt x="5131565" y="1565870"/>
                </a:lnTo>
                <a:lnTo>
                  <a:pt x="5133606" y="1569271"/>
                </a:lnTo>
                <a:lnTo>
                  <a:pt x="5136101" y="1572219"/>
                </a:lnTo>
                <a:lnTo>
                  <a:pt x="5138823" y="1574713"/>
                </a:lnTo>
                <a:lnTo>
                  <a:pt x="5142225" y="1576980"/>
                </a:lnTo>
                <a:lnTo>
                  <a:pt x="5145854" y="1579021"/>
                </a:lnTo>
                <a:lnTo>
                  <a:pt x="5149484" y="1580608"/>
                </a:lnTo>
                <a:lnTo>
                  <a:pt x="5153566" y="1582195"/>
                </a:lnTo>
                <a:lnTo>
                  <a:pt x="5157876" y="1583102"/>
                </a:lnTo>
                <a:lnTo>
                  <a:pt x="5162413" y="1584009"/>
                </a:lnTo>
                <a:lnTo>
                  <a:pt x="5167176" y="1584690"/>
                </a:lnTo>
                <a:lnTo>
                  <a:pt x="5172166" y="1584916"/>
                </a:lnTo>
                <a:lnTo>
                  <a:pt x="5177156" y="1584916"/>
                </a:lnTo>
                <a:lnTo>
                  <a:pt x="5182600" y="1584690"/>
                </a:lnTo>
                <a:lnTo>
                  <a:pt x="5187590" y="1584009"/>
                </a:lnTo>
                <a:lnTo>
                  <a:pt x="5192807" y="1583329"/>
                </a:lnTo>
                <a:lnTo>
                  <a:pt x="5198251" y="1582422"/>
                </a:lnTo>
                <a:lnTo>
                  <a:pt x="5211860" y="1579474"/>
                </a:lnTo>
                <a:lnTo>
                  <a:pt x="5230686" y="1576073"/>
                </a:lnTo>
                <a:lnTo>
                  <a:pt x="5274463" y="1567911"/>
                </a:lnTo>
                <a:lnTo>
                  <a:pt x="5329354" y="1557707"/>
                </a:lnTo>
                <a:lnTo>
                  <a:pt x="5103212" y="1499209"/>
                </a:lnTo>
                <a:close/>
                <a:moveTo>
                  <a:pt x="5012256" y="1477215"/>
                </a:moveTo>
                <a:lnTo>
                  <a:pt x="5014297" y="1479936"/>
                </a:lnTo>
                <a:lnTo>
                  <a:pt x="5019741" y="1487872"/>
                </a:lnTo>
                <a:lnTo>
                  <a:pt x="5024050" y="1493767"/>
                </a:lnTo>
                <a:lnTo>
                  <a:pt x="5029494" y="1500116"/>
                </a:lnTo>
                <a:lnTo>
                  <a:pt x="5035618" y="1507598"/>
                </a:lnTo>
                <a:lnTo>
                  <a:pt x="5042650" y="1515761"/>
                </a:lnTo>
                <a:lnTo>
                  <a:pt x="5044465" y="1517801"/>
                </a:lnTo>
                <a:lnTo>
                  <a:pt x="5046279" y="1520295"/>
                </a:lnTo>
                <a:lnTo>
                  <a:pt x="5049681" y="1525964"/>
                </a:lnTo>
                <a:lnTo>
                  <a:pt x="5053084" y="1532086"/>
                </a:lnTo>
                <a:lnTo>
                  <a:pt x="5056032" y="1539115"/>
                </a:lnTo>
                <a:lnTo>
                  <a:pt x="5059208" y="1546597"/>
                </a:lnTo>
                <a:lnTo>
                  <a:pt x="5061930" y="1554533"/>
                </a:lnTo>
                <a:lnTo>
                  <a:pt x="5064425" y="1562922"/>
                </a:lnTo>
                <a:lnTo>
                  <a:pt x="5066693" y="1571312"/>
                </a:lnTo>
                <a:lnTo>
                  <a:pt x="5068961" y="1579701"/>
                </a:lnTo>
                <a:lnTo>
                  <a:pt x="5071003" y="1588091"/>
                </a:lnTo>
                <a:lnTo>
                  <a:pt x="5074405" y="1604643"/>
                </a:lnTo>
                <a:lnTo>
                  <a:pt x="5077127" y="1619834"/>
                </a:lnTo>
                <a:lnTo>
                  <a:pt x="5079168" y="1632758"/>
                </a:lnTo>
                <a:lnTo>
                  <a:pt x="5079849" y="1639334"/>
                </a:lnTo>
                <a:lnTo>
                  <a:pt x="5080303" y="1647496"/>
                </a:lnTo>
                <a:lnTo>
                  <a:pt x="5080756" y="1657019"/>
                </a:lnTo>
                <a:lnTo>
                  <a:pt x="5080983" y="1667903"/>
                </a:lnTo>
                <a:lnTo>
                  <a:pt x="5080983" y="1692164"/>
                </a:lnTo>
                <a:lnTo>
                  <a:pt x="5080756" y="1718693"/>
                </a:lnTo>
                <a:lnTo>
                  <a:pt x="5079622" y="1769029"/>
                </a:lnTo>
                <a:lnTo>
                  <a:pt x="5079395" y="1789436"/>
                </a:lnTo>
                <a:lnTo>
                  <a:pt x="5079168" y="1804400"/>
                </a:lnTo>
                <a:lnTo>
                  <a:pt x="5079395" y="1810522"/>
                </a:lnTo>
                <a:lnTo>
                  <a:pt x="5079849" y="1816871"/>
                </a:lnTo>
                <a:lnTo>
                  <a:pt x="5080756" y="1823673"/>
                </a:lnTo>
                <a:lnTo>
                  <a:pt x="5081890" y="1830929"/>
                </a:lnTo>
                <a:lnTo>
                  <a:pt x="5083251" y="1838411"/>
                </a:lnTo>
                <a:lnTo>
                  <a:pt x="5085066" y="1845667"/>
                </a:lnTo>
                <a:lnTo>
                  <a:pt x="5086654" y="1853603"/>
                </a:lnTo>
                <a:lnTo>
                  <a:pt x="5088922" y="1861312"/>
                </a:lnTo>
                <a:lnTo>
                  <a:pt x="5090963" y="1868568"/>
                </a:lnTo>
                <a:lnTo>
                  <a:pt x="5093458" y="1875823"/>
                </a:lnTo>
                <a:lnTo>
                  <a:pt x="5096180" y="1883079"/>
                </a:lnTo>
                <a:lnTo>
                  <a:pt x="5098675" y="1889655"/>
                </a:lnTo>
                <a:lnTo>
                  <a:pt x="5101170" y="1896003"/>
                </a:lnTo>
                <a:lnTo>
                  <a:pt x="5103892" y="1901672"/>
                </a:lnTo>
                <a:lnTo>
                  <a:pt x="5106841" y="1907113"/>
                </a:lnTo>
                <a:lnTo>
                  <a:pt x="5109336" y="1911422"/>
                </a:lnTo>
                <a:lnTo>
                  <a:pt x="5112058" y="1915730"/>
                </a:lnTo>
                <a:lnTo>
                  <a:pt x="5115007" y="1920038"/>
                </a:lnTo>
                <a:lnTo>
                  <a:pt x="5122038" y="1928881"/>
                </a:lnTo>
                <a:lnTo>
                  <a:pt x="5129070" y="1937270"/>
                </a:lnTo>
                <a:lnTo>
                  <a:pt x="5135874" y="1944979"/>
                </a:lnTo>
                <a:lnTo>
                  <a:pt x="5142225" y="1952008"/>
                </a:lnTo>
                <a:lnTo>
                  <a:pt x="5147215" y="1957223"/>
                </a:lnTo>
                <a:lnTo>
                  <a:pt x="5151752" y="1961985"/>
                </a:lnTo>
                <a:lnTo>
                  <a:pt x="5160144" y="1960851"/>
                </a:lnTo>
                <a:lnTo>
                  <a:pt x="5180105" y="1957676"/>
                </a:lnTo>
                <a:lnTo>
                  <a:pt x="5205509" y="1954502"/>
                </a:lnTo>
                <a:lnTo>
                  <a:pt x="5217757" y="1952915"/>
                </a:lnTo>
                <a:lnTo>
                  <a:pt x="5228645" y="1952008"/>
                </a:lnTo>
                <a:lnTo>
                  <a:pt x="5253822" y="1949967"/>
                </a:lnTo>
                <a:lnTo>
                  <a:pt x="5283763" y="1947020"/>
                </a:lnTo>
                <a:lnTo>
                  <a:pt x="5319601" y="1943845"/>
                </a:lnTo>
                <a:lnTo>
                  <a:pt x="5317559" y="1727762"/>
                </a:lnTo>
                <a:lnTo>
                  <a:pt x="5339561" y="1723454"/>
                </a:lnTo>
                <a:lnTo>
                  <a:pt x="5339561" y="1604416"/>
                </a:lnTo>
                <a:lnTo>
                  <a:pt x="5338881" y="1604869"/>
                </a:lnTo>
                <a:lnTo>
                  <a:pt x="5335478" y="1605550"/>
                </a:lnTo>
                <a:lnTo>
                  <a:pt x="5329354" y="1606910"/>
                </a:lnTo>
                <a:lnTo>
                  <a:pt x="5319601" y="1608497"/>
                </a:lnTo>
                <a:lnTo>
                  <a:pt x="5316425" y="1608724"/>
                </a:lnTo>
                <a:lnTo>
                  <a:pt x="5313930" y="1608951"/>
                </a:lnTo>
                <a:lnTo>
                  <a:pt x="5311435" y="1608724"/>
                </a:lnTo>
                <a:lnTo>
                  <a:pt x="5309167" y="1608724"/>
                </a:lnTo>
                <a:lnTo>
                  <a:pt x="5305311" y="1607817"/>
                </a:lnTo>
                <a:lnTo>
                  <a:pt x="5302362" y="1606910"/>
                </a:lnTo>
                <a:lnTo>
                  <a:pt x="5300094" y="1605550"/>
                </a:lnTo>
                <a:lnTo>
                  <a:pt x="5298279" y="1604643"/>
                </a:lnTo>
                <a:lnTo>
                  <a:pt x="5296918" y="1603736"/>
                </a:lnTo>
                <a:lnTo>
                  <a:pt x="5262214" y="1609404"/>
                </a:lnTo>
                <a:lnTo>
                  <a:pt x="5227284" y="1615299"/>
                </a:lnTo>
                <a:lnTo>
                  <a:pt x="5207777" y="1618927"/>
                </a:lnTo>
                <a:lnTo>
                  <a:pt x="5188044" y="1622555"/>
                </a:lnTo>
                <a:lnTo>
                  <a:pt x="5183280" y="1623462"/>
                </a:lnTo>
                <a:lnTo>
                  <a:pt x="5178744" y="1623915"/>
                </a:lnTo>
                <a:lnTo>
                  <a:pt x="5174434" y="1624369"/>
                </a:lnTo>
                <a:lnTo>
                  <a:pt x="5170125" y="1624596"/>
                </a:lnTo>
                <a:lnTo>
                  <a:pt x="5166269" y="1624596"/>
                </a:lnTo>
                <a:lnTo>
                  <a:pt x="5162413" y="1624369"/>
                </a:lnTo>
                <a:lnTo>
                  <a:pt x="5159010" y="1623915"/>
                </a:lnTo>
                <a:lnTo>
                  <a:pt x="5155381" y="1623462"/>
                </a:lnTo>
                <a:lnTo>
                  <a:pt x="5152432" y="1622555"/>
                </a:lnTo>
                <a:lnTo>
                  <a:pt x="5149257" y="1621648"/>
                </a:lnTo>
                <a:lnTo>
                  <a:pt x="5146308" y="1620514"/>
                </a:lnTo>
                <a:lnTo>
                  <a:pt x="5143586" y="1619607"/>
                </a:lnTo>
                <a:lnTo>
                  <a:pt x="5140864" y="1618020"/>
                </a:lnTo>
                <a:lnTo>
                  <a:pt x="5138369" y="1616887"/>
                </a:lnTo>
                <a:lnTo>
                  <a:pt x="5133833" y="1613485"/>
                </a:lnTo>
                <a:lnTo>
                  <a:pt x="5129523" y="1609858"/>
                </a:lnTo>
                <a:lnTo>
                  <a:pt x="5125440" y="1606230"/>
                </a:lnTo>
                <a:lnTo>
                  <a:pt x="5122038" y="1601922"/>
                </a:lnTo>
                <a:lnTo>
                  <a:pt x="5118409" y="1597614"/>
                </a:lnTo>
                <a:lnTo>
                  <a:pt x="5111831" y="1588998"/>
                </a:lnTo>
                <a:lnTo>
                  <a:pt x="5108429" y="1584690"/>
                </a:lnTo>
                <a:lnTo>
                  <a:pt x="5105253" y="1580381"/>
                </a:lnTo>
                <a:lnTo>
                  <a:pt x="5101851" y="1575620"/>
                </a:lnTo>
                <a:lnTo>
                  <a:pt x="5098448" y="1569951"/>
                </a:lnTo>
                <a:lnTo>
                  <a:pt x="5095046" y="1563376"/>
                </a:lnTo>
                <a:lnTo>
                  <a:pt x="5091644" y="1556574"/>
                </a:lnTo>
                <a:lnTo>
                  <a:pt x="5088241" y="1548865"/>
                </a:lnTo>
                <a:lnTo>
                  <a:pt x="5085293" y="1541155"/>
                </a:lnTo>
                <a:lnTo>
                  <a:pt x="5079168" y="1525284"/>
                </a:lnTo>
                <a:lnTo>
                  <a:pt x="5073952" y="1510999"/>
                </a:lnTo>
                <a:lnTo>
                  <a:pt x="5070322" y="1498528"/>
                </a:lnTo>
                <a:lnTo>
                  <a:pt x="5066693" y="1487191"/>
                </a:lnTo>
                <a:lnTo>
                  <a:pt x="5012256" y="1477215"/>
                </a:lnTo>
                <a:close/>
                <a:moveTo>
                  <a:pt x="5250647" y="1160006"/>
                </a:moveTo>
                <a:lnTo>
                  <a:pt x="5242027" y="1160459"/>
                </a:lnTo>
                <a:lnTo>
                  <a:pt x="5230459" y="1161140"/>
                </a:lnTo>
                <a:lnTo>
                  <a:pt x="5223881" y="1161820"/>
                </a:lnTo>
                <a:lnTo>
                  <a:pt x="5216396" y="1162954"/>
                </a:lnTo>
                <a:lnTo>
                  <a:pt x="5208911" y="1164087"/>
                </a:lnTo>
                <a:lnTo>
                  <a:pt x="5200972" y="1165448"/>
                </a:lnTo>
                <a:lnTo>
                  <a:pt x="5193034" y="1167262"/>
                </a:lnTo>
                <a:lnTo>
                  <a:pt x="5185095" y="1169302"/>
                </a:lnTo>
                <a:lnTo>
                  <a:pt x="5177156" y="1171570"/>
                </a:lnTo>
                <a:lnTo>
                  <a:pt x="5169217" y="1174064"/>
                </a:lnTo>
                <a:lnTo>
                  <a:pt x="5161732" y="1177011"/>
                </a:lnTo>
                <a:lnTo>
                  <a:pt x="5154474" y="1180412"/>
                </a:lnTo>
                <a:lnTo>
                  <a:pt x="5147669" y="1184267"/>
                </a:lnTo>
                <a:lnTo>
                  <a:pt x="5144494" y="1186308"/>
                </a:lnTo>
                <a:lnTo>
                  <a:pt x="5141545" y="1188122"/>
                </a:lnTo>
                <a:lnTo>
                  <a:pt x="5137462" y="1191296"/>
                </a:lnTo>
                <a:lnTo>
                  <a:pt x="5133606" y="1194244"/>
                </a:lnTo>
                <a:lnTo>
                  <a:pt x="5126574" y="1200592"/>
                </a:lnTo>
                <a:lnTo>
                  <a:pt x="5120223" y="1206941"/>
                </a:lnTo>
                <a:lnTo>
                  <a:pt x="5114553" y="1213290"/>
                </a:lnTo>
                <a:lnTo>
                  <a:pt x="5109790" y="1219412"/>
                </a:lnTo>
                <a:lnTo>
                  <a:pt x="5105480" y="1225534"/>
                </a:lnTo>
                <a:lnTo>
                  <a:pt x="5101851" y="1231202"/>
                </a:lnTo>
                <a:lnTo>
                  <a:pt x="5098675" y="1236871"/>
                </a:lnTo>
                <a:lnTo>
                  <a:pt x="5096180" y="1241859"/>
                </a:lnTo>
                <a:lnTo>
                  <a:pt x="5094139" y="1246394"/>
                </a:lnTo>
                <a:lnTo>
                  <a:pt x="5092324" y="1250475"/>
                </a:lnTo>
                <a:lnTo>
                  <a:pt x="5090963" y="1254103"/>
                </a:lnTo>
                <a:lnTo>
                  <a:pt x="5089602" y="1259091"/>
                </a:lnTo>
                <a:lnTo>
                  <a:pt x="5089149" y="1260905"/>
                </a:lnTo>
                <a:lnTo>
                  <a:pt x="5113419" y="1260905"/>
                </a:lnTo>
                <a:lnTo>
                  <a:pt x="5167629" y="1260452"/>
                </a:lnTo>
                <a:lnTo>
                  <a:pt x="5197116" y="1259998"/>
                </a:lnTo>
                <a:lnTo>
                  <a:pt x="5223881" y="1259091"/>
                </a:lnTo>
                <a:lnTo>
                  <a:pt x="5234996" y="1258864"/>
                </a:lnTo>
                <a:lnTo>
                  <a:pt x="5244296" y="1258184"/>
                </a:lnTo>
                <a:lnTo>
                  <a:pt x="5250873" y="1257731"/>
                </a:lnTo>
                <a:lnTo>
                  <a:pt x="5253142" y="1257277"/>
                </a:lnTo>
                <a:lnTo>
                  <a:pt x="5254729" y="1256824"/>
                </a:lnTo>
                <a:lnTo>
                  <a:pt x="5255864" y="1256370"/>
                </a:lnTo>
                <a:lnTo>
                  <a:pt x="5256998" y="1255917"/>
                </a:lnTo>
                <a:lnTo>
                  <a:pt x="5257905" y="1255010"/>
                </a:lnTo>
                <a:lnTo>
                  <a:pt x="5258812" y="1254103"/>
                </a:lnTo>
                <a:lnTo>
                  <a:pt x="5260173" y="1251836"/>
                </a:lnTo>
                <a:lnTo>
                  <a:pt x="5261761" y="1248661"/>
                </a:lnTo>
                <a:lnTo>
                  <a:pt x="5263122" y="1245487"/>
                </a:lnTo>
                <a:lnTo>
                  <a:pt x="5263802" y="1241632"/>
                </a:lnTo>
                <a:lnTo>
                  <a:pt x="5264710" y="1237551"/>
                </a:lnTo>
                <a:lnTo>
                  <a:pt x="5265390" y="1233016"/>
                </a:lnTo>
                <a:lnTo>
                  <a:pt x="5266297" y="1223720"/>
                </a:lnTo>
                <a:lnTo>
                  <a:pt x="5266524" y="1213516"/>
                </a:lnTo>
                <a:lnTo>
                  <a:pt x="5266751" y="1203767"/>
                </a:lnTo>
                <a:lnTo>
                  <a:pt x="5266751" y="1194244"/>
                </a:lnTo>
                <a:lnTo>
                  <a:pt x="5266751" y="1185854"/>
                </a:lnTo>
                <a:lnTo>
                  <a:pt x="5266751" y="1178599"/>
                </a:lnTo>
                <a:lnTo>
                  <a:pt x="5266524" y="1172703"/>
                </a:lnTo>
                <a:lnTo>
                  <a:pt x="5266070" y="1170209"/>
                </a:lnTo>
                <a:lnTo>
                  <a:pt x="5265617" y="1167942"/>
                </a:lnTo>
                <a:lnTo>
                  <a:pt x="5264710" y="1166128"/>
                </a:lnTo>
                <a:lnTo>
                  <a:pt x="5263802" y="1164314"/>
                </a:lnTo>
                <a:lnTo>
                  <a:pt x="5262441" y="1163180"/>
                </a:lnTo>
                <a:lnTo>
                  <a:pt x="5261080" y="1161820"/>
                </a:lnTo>
                <a:lnTo>
                  <a:pt x="5259039" y="1161140"/>
                </a:lnTo>
                <a:lnTo>
                  <a:pt x="5256771" y="1160459"/>
                </a:lnTo>
                <a:lnTo>
                  <a:pt x="5253822" y="1160006"/>
                </a:lnTo>
                <a:lnTo>
                  <a:pt x="5250647" y="1160006"/>
                </a:lnTo>
                <a:close/>
                <a:moveTo>
                  <a:pt x="4622800" y="1074736"/>
                </a:moveTo>
                <a:lnTo>
                  <a:pt x="4622800" y="1152392"/>
                </a:lnTo>
                <a:lnTo>
                  <a:pt x="4670425" y="1199688"/>
                </a:lnTo>
                <a:lnTo>
                  <a:pt x="4670425" y="1074736"/>
                </a:lnTo>
                <a:lnTo>
                  <a:pt x="4622800" y="1074736"/>
                </a:lnTo>
                <a:close/>
                <a:moveTo>
                  <a:pt x="2738437" y="1074736"/>
                </a:moveTo>
                <a:lnTo>
                  <a:pt x="2738437" y="1120103"/>
                </a:lnTo>
                <a:lnTo>
                  <a:pt x="2739799" y="1122826"/>
                </a:lnTo>
                <a:lnTo>
                  <a:pt x="2740933" y="1126455"/>
                </a:lnTo>
                <a:lnTo>
                  <a:pt x="2742294" y="1129631"/>
                </a:lnTo>
                <a:lnTo>
                  <a:pt x="2742974" y="1132807"/>
                </a:lnTo>
                <a:lnTo>
                  <a:pt x="2743654" y="1135756"/>
                </a:lnTo>
                <a:lnTo>
                  <a:pt x="2744335" y="1141653"/>
                </a:lnTo>
                <a:lnTo>
                  <a:pt x="2744561" y="1146416"/>
                </a:lnTo>
                <a:lnTo>
                  <a:pt x="2744788" y="1150726"/>
                </a:lnTo>
                <a:lnTo>
                  <a:pt x="2744788" y="2041357"/>
                </a:lnTo>
                <a:lnTo>
                  <a:pt x="2790825" y="2055442"/>
                </a:lnTo>
                <a:lnTo>
                  <a:pt x="2790825" y="1074736"/>
                </a:lnTo>
                <a:lnTo>
                  <a:pt x="2782888" y="1074736"/>
                </a:lnTo>
                <a:lnTo>
                  <a:pt x="2782887" y="1074736"/>
                </a:lnTo>
                <a:lnTo>
                  <a:pt x="2738437" y="1074736"/>
                </a:lnTo>
                <a:close/>
                <a:moveTo>
                  <a:pt x="2663226" y="1074736"/>
                </a:moveTo>
                <a:lnTo>
                  <a:pt x="2668815" y="1076099"/>
                </a:lnTo>
                <a:lnTo>
                  <a:pt x="2677433" y="1078368"/>
                </a:lnTo>
                <a:lnTo>
                  <a:pt x="2678112" y="1078557"/>
                </a:lnTo>
                <a:lnTo>
                  <a:pt x="2678112" y="1074736"/>
                </a:lnTo>
                <a:lnTo>
                  <a:pt x="2663226" y="1074736"/>
                </a:lnTo>
                <a:close/>
                <a:moveTo>
                  <a:pt x="350837" y="1074736"/>
                </a:moveTo>
                <a:lnTo>
                  <a:pt x="350837" y="1165567"/>
                </a:lnTo>
                <a:lnTo>
                  <a:pt x="403225" y="1218523"/>
                </a:lnTo>
                <a:lnTo>
                  <a:pt x="403225" y="1074736"/>
                </a:lnTo>
                <a:lnTo>
                  <a:pt x="350837" y="1074736"/>
                </a:lnTo>
                <a:close/>
                <a:moveTo>
                  <a:pt x="1339996" y="731208"/>
                </a:moveTo>
                <a:lnTo>
                  <a:pt x="1338412" y="731434"/>
                </a:lnTo>
                <a:lnTo>
                  <a:pt x="1337053" y="731887"/>
                </a:lnTo>
                <a:lnTo>
                  <a:pt x="1335469" y="733018"/>
                </a:lnTo>
                <a:lnTo>
                  <a:pt x="1333432" y="734149"/>
                </a:lnTo>
                <a:lnTo>
                  <a:pt x="1331395" y="735959"/>
                </a:lnTo>
                <a:lnTo>
                  <a:pt x="1329131" y="738222"/>
                </a:lnTo>
                <a:lnTo>
                  <a:pt x="1323925" y="744105"/>
                </a:lnTo>
                <a:lnTo>
                  <a:pt x="1317360" y="752251"/>
                </a:lnTo>
                <a:lnTo>
                  <a:pt x="1309212" y="762886"/>
                </a:lnTo>
                <a:lnTo>
                  <a:pt x="1289519" y="789587"/>
                </a:lnTo>
                <a:lnTo>
                  <a:pt x="1266204" y="821491"/>
                </a:lnTo>
                <a:lnTo>
                  <a:pt x="1255405" y="836248"/>
                </a:lnTo>
                <a:lnTo>
                  <a:pt x="1262714" y="837538"/>
                </a:lnTo>
                <a:lnTo>
                  <a:pt x="1276522" y="840727"/>
                </a:lnTo>
                <a:lnTo>
                  <a:pt x="1291913" y="844372"/>
                </a:lnTo>
                <a:lnTo>
                  <a:pt x="1308437" y="848017"/>
                </a:lnTo>
                <a:lnTo>
                  <a:pt x="1326545" y="852345"/>
                </a:lnTo>
                <a:lnTo>
                  <a:pt x="1346237" y="856901"/>
                </a:lnTo>
                <a:lnTo>
                  <a:pt x="1367514" y="861913"/>
                </a:lnTo>
                <a:lnTo>
                  <a:pt x="1376942" y="863774"/>
                </a:lnTo>
                <a:lnTo>
                  <a:pt x="1377118" y="855659"/>
                </a:lnTo>
                <a:lnTo>
                  <a:pt x="1377118" y="850970"/>
                </a:lnTo>
                <a:lnTo>
                  <a:pt x="1370238" y="820179"/>
                </a:lnTo>
                <a:lnTo>
                  <a:pt x="1368517" y="816739"/>
                </a:lnTo>
                <a:lnTo>
                  <a:pt x="1366027" y="810856"/>
                </a:lnTo>
                <a:lnTo>
                  <a:pt x="1363763" y="805199"/>
                </a:lnTo>
                <a:lnTo>
                  <a:pt x="1361726" y="799769"/>
                </a:lnTo>
                <a:lnTo>
                  <a:pt x="1359689" y="794112"/>
                </a:lnTo>
                <a:lnTo>
                  <a:pt x="1356520" y="783704"/>
                </a:lnTo>
                <a:lnTo>
                  <a:pt x="1354030" y="773974"/>
                </a:lnTo>
                <a:lnTo>
                  <a:pt x="1351993" y="765149"/>
                </a:lnTo>
                <a:lnTo>
                  <a:pt x="1350182" y="756777"/>
                </a:lnTo>
                <a:lnTo>
                  <a:pt x="1348598" y="749762"/>
                </a:lnTo>
                <a:lnTo>
                  <a:pt x="1347013" y="743653"/>
                </a:lnTo>
                <a:lnTo>
                  <a:pt x="1345655" y="738449"/>
                </a:lnTo>
                <a:lnTo>
                  <a:pt x="1344749" y="736412"/>
                </a:lnTo>
                <a:lnTo>
                  <a:pt x="1344070" y="734828"/>
                </a:lnTo>
                <a:lnTo>
                  <a:pt x="1343391" y="733244"/>
                </a:lnTo>
                <a:lnTo>
                  <a:pt x="1342260" y="732113"/>
                </a:lnTo>
                <a:lnTo>
                  <a:pt x="1341128" y="731660"/>
                </a:lnTo>
                <a:lnTo>
                  <a:pt x="1339996" y="731208"/>
                </a:lnTo>
                <a:close/>
                <a:moveTo>
                  <a:pt x="5445926" y="327023"/>
                </a:moveTo>
                <a:lnTo>
                  <a:pt x="5445702" y="330678"/>
                </a:lnTo>
                <a:lnTo>
                  <a:pt x="5444807" y="334332"/>
                </a:lnTo>
                <a:lnTo>
                  <a:pt x="5443913" y="337987"/>
                </a:lnTo>
                <a:lnTo>
                  <a:pt x="5442347" y="341642"/>
                </a:lnTo>
                <a:lnTo>
                  <a:pt x="5440781" y="345525"/>
                </a:lnTo>
                <a:lnTo>
                  <a:pt x="5438991" y="349408"/>
                </a:lnTo>
                <a:lnTo>
                  <a:pt x="5436754" y="353291"/>
                </a:lnTo>
                <a:lnTo>
                  <a:pt x="5434070" y="357174"/>
                </a:lnTo>
                <a:lnTo>
                  <a:pt x="5428925" y="364940"/>
                </a:lnTo>
                <a:lnTo>
                  <a:pt x="5423333" y="372478"/>
                </a:lnTo>
                <a:lnTo>
                  <a:pt x="5418188" y="380244"/>
                </a:lnTo>
                <a:lnTo>
                  <a:pt x="5413266" y="387554"/>
                </a:lnTo>
                <a:lnTo>
                  <a:pt x="5411253" y="391208"/>
                </a:lnTo>
                <a:lnTo>
                  <a:pt x="5409240" y="394635"/>
                </a:lnTo>
                <a:lnTo>
                  <a:pt x="5407674" y="398289"/>
                </a:lnTo>
                <a:lnTo>
                  <a:pt x="5406555" y="401715"/>
                </a:lnTo>
                <a:lnTo>
                  <a:pt x="5405884" y="404913"/>
                </a:lnTo>
                <a:lnTo>
                  <a:pt x="5405437" y="408340"/>
                </a:lnTo>
                <a:lnTo>
                  <a:pt x="5405437" y="411081"/>
                </a:lnTo>
                <a:lnTo>
                  <a:pt x="5405884" y="413822"/>
                </a:lnTo>
                <a:lnTo>
                  <a:pt x="5407003" y="416106"/>
                </a:lnTo>
                <a:lnTo>
                  <a:pt x="5407674" y="417248"/>
                </a:lnTo>
                <a:lnTo>
                  <a:pt x="5408345" y="418162"/>
                </a:lnTo>
                <a:lnTo>
                  <a:pt x="5409464" y="419304"/>
                </a:lnTo>
                <a:lnTo>
                  <a:pt x="5410358" y="419989"/>
                </a:lnTo>
                <a:lnTo>
                  <a:pt x="5411700" y="420674"/>
                </a:lnTo>
                <a:lnTo>
                  <a:pt x="5413266" y="421359"/>
                </a:lnTo>
                <a:lnTo>
                  <a:pt x="5414609" y="421816"/>
                </a:lnTo>
                <a:lnTo>
                  <a:pt x="5416174" y="422045"/>
                </a:lnTo>
                <a:lnTo>
                  <a:pt x="5420201" y="422273"/>
                </a:lnTo>
                <a:lnTo>
                  <a:pt x="5424451" y="422045"/>
                </a:lnTo>
                <a:lnTo>
                  <a:pt x="5429596" y="421359"/>
                </a:lnTo>
                <a:lnTo>
                  <a:pt x="5432057" y="420446"/>
                </a:lnTo>
                <a:lnTo>
                  <a:pt x="5434741" y="419760"/>
                </a:lnTo>
                <a:lnTo>
                  <a:pt x="5436978" y="418618"/>
                </a:lnTo>
                <a:lnTo>
                  <a:pt x="5438991" y="417476"/>
                </a:lnTo>
                <a:lnTo>
                  <a:pt x="5440781" y="416106"/>
                </a:lnTo>
                <a:lnTo>
                  <a:pt x="5442570" y="414964"/>
                </a:lnTo>
                <a:lnTo>
                  <a:pt x="5444136" y="413365"/>
                </a:lnTo>
                <a:lnTo>
                  <a:pt x="5445702" y="411537"/>
                </a:lnTo>
                <a:lnTo>
                  <a:pt x="5446821" y="409939"/>
                </a:lnTo>
                <a:lnTo>
                  <a:pt x="5448163" y="408340"/>
                </a:lnTo>
                <a:lnTo>
                  <a:pt x="5450176" y="404228"/>
                </a:lnTo>
                <a:lnTo>
                  <a:pt x="5451742" y="400117"/>
                </a:lnTo>
                <a:lnTo>
                  <a:pt x="5452860" y="395777"/>
                </a:lnTo>
                <a:lnTo>
                  <a:pt x="5453532" y="391208"/>
                </a:lnTo>
                <a:lnTo>
                  <a:pt x="5454203" y="386868"/>
                </a:lnTo>
                <a:lnTo>
                  <a:pt x="5454426" y="382300"/>
                </a:lnTo>
                <a:lnTo>
                  <a:pt x="5454650" y="377960"/>
                </a:lnTo>
                <a:lnTo>
                  <a:pt x="5454426" y="369509"/>
                </a:lnTo>
                <a:lnTo>
                  <a:pt x="5454426" y="362656"/>
                </a:lnTo>
                <a:lnTo>
                  <a:pt x="5454203" y="359230"/>
                </a:lnTo>
                <a:lnTo>
                  <a:pt x="5453979" y="356260"/>
                </a:lnTo>
                <a:lnTo>
                  <a:pt x="5453084" y="350093"/>
                </a:lnTo>
                <a:lnTo>
                  <a:pt x="5451742" y="343926"/>
                </a:lnTo>
                <a:lnTo>
                  <a:pt x="5450176" y="338672"/>
                </a:lnTo>
                <a:lnTo>
                  <a:pt x="5448610" y="334104"/>
                </a:lnTo>
                <a:lnTo>
                  <a:pt x="5447044" y="330221"/>
                </a:lnTo>
                <a:lnTo>
                  <a:pt x="5445926" y="327023"/>
                </a:lnTo>
                <a:close/>
                <a:moveTo>
                  <a:pt x="3600677" y="322263"/>
                </a:moveTo>
                <a:lnTo>
                  <a:pt x="3599770" y="322718"/>
                </a:lnTo>
                <a:lnTo>
                  <a:pt x="3598409" y="324080"/>
                </a:lnTo>
                <a:lnTo>
                  <a:pt x="3596822" y="325895"/>
                </a:lnTo>
                <a:lnTo>
                  <a:pt x="3592059" y="330889"/>
                </a:lnTo>
                <a:lnTo>
                  <a:pt x="3589111" y="334293"/>
                </a:lnTo>
                <a:lnTo>
                  <a:pt x="3585029" y="337472"/>
                </a:lnTo>
                <a:lnTo>
                  <a:pt x="3576865" y="344962"/>
                </a:lnTo>
                <a:lnTo>
                  <a:pt x="3573236" y="348366"/>
                </a:lnTo>
                <a:lnTo>
                  <a:pt x="3570061" y="351772"/>
                </a:lnTo>
                <a:lnTo>
                  <a:pt x="3568927" y="352906"/>
                </a:lnTo>
                <a:lnTo>
                  <a:pt x="3567793" y="354496"/>
                </a:lnTo>
                <a:lnTo>
                  <a:pt x="3567340" y="355631"/>
                </a:lnTo>
                <a:lnTo>
                  <a:pt x="3567113" y="356539"/>
                </a:lnTo>
                <a:lnTo>
                  <a:pt x="3566886" y="358354"/>
                </a:lnTo>
                <a:lnTo>
                  <a:pt x="3566432" y="360170"/>
                </a:lnTo>
                <a:lnTo>
                  <a:pt x="3565299" y="361532"/>
                </a:lnTo>
                <a:lnTo>
                  <a:pt x="3563711" y="363121"/>
                </a:lnTo>
                <a:lnTo>
                  <a:pt x="3559629" y="366980"/>
                </a:lnTo>
                <a:lnTo>
                  <a:pt x="3557361" y="369477"/>
                </a:lnTo>
                <a:lnTo>
                  <a:pt x="3554640" y="372427"/>
                </a:lnTo>
                <a:lnTo>
                  <a:pt x="3553052" y="374469"/>
                </a:lnTo>
                <a:lnTo>
                  <a:pt x="3551465" y="377875"/>
                </a:lnTo>
                <a:lnTo>
                  <a:pt x="3549424" y="382188"/>
                </a:lnTo>
                <a:lnTo>
                  <a:pt x="3547156" y="387181"/>
                </a:lnTo>
                <a:lnTo>
                  <a:pt x="3542620" y="398984"/>
                </a:lnTo>
                <a:lnTo>
                  <a:pt x="3537404" y="412148"/>
                </a:lnTo>
                <a:lnTo>
                  <a:pt x="3527652" y="438479"/>
                </a:lnTo>
                <a:lnTo>
                  <a:pt x="3523116" y="449374"/>
                </a:lnTo>
                <a:lnTo>
                  <a:pt x="3521302" y="453686"/>
                </a:lnTo>
                <a:lnTo>
                  <a:pt x="3519488" y="457091"/>
                </a:lnTo>
                <a:lnTo>
                  <a:pt x="3516766" y="462766"/>
                </a:lnTo>
                <a:lnTo>
                  <a:pt x="3514725" y="467532"/>
                </a:lnTo>
                <a:lnTo>
                  <a:pt x="3511097" y="475931"/>
                </a:lnTo>
                <a:lnTo>
                  <a:pt x="3509509" y="479563"/>
                </a:lnTo>
                <a:lnTo>
                  <a:pt x="3508148" y="482513"/>
                </a:lnTo>
                <a:lnTo>
                  <a:pt x="3506334" y="485237"/>
                </a:lnTo>
                <a:lnTo>
                  <a:pt x="3504520" y="487961"/>
                </a:lnTo>
                <a:lnTo>
                  <a:pt x="3502479" y="490231"/>
                </a:lnTo>
                <a:lnTo>
                  <a:pt x="3500665" y="492501"/>
                </a:lnTo>
                <a:lnTo>
                  <a:pt x="3499757" y="494316"/>
                </a:lnTo>
                <a:lnTo>
                  <a:pt x="3499304" y="495224"/>
                </a:lnTo>
                <a:lnTo>
                  <a:pt x="3498850" y="495905"/>
                </a:lnTo>
                <a:lnTo>
                  <a:pt x="3498850" y="497040"/>
                </a:lnTo>
                <a:lnTo>
                  <a:pt x="3499304" y="497721"/>
                </a:lnTo>
                <a:lnTo>
                  <a:pt x="3499757" y="498629"/>
                </a:lnTo>
                <a:lnTo>
                  <a:pt x="3500211" y="499083"/>
                </a:lnTo>
                <a:lnTo>
                  <a:pt x="3501118" y="499537"/>
                </a:lnTo>
                <a:lnTo>
                  <a:pt x="3502479" y="500218"/>
                </a:lnTo>
                <a:lnTo>
                  <a:pt x="3505881" y="501126"/>
                </a:lnTo>
                <a:lnTo>
                  <a:pt x="3517447" y="502942"/>
                </a:lnTo>
                <a:lnTo>
                  <a:pt x="3534002" y="504985"/>
                </a:lnTo>
                <a:lnTo>
                  <a:pt x="3542620" y="505893"/>
                </a:lnTo>
                <a:lnTo>
                  <a:pt x="3550331" y="506347"/>
                </a:lnTo>
                <a:lnTo>
                  <a:pt x="3557134" y="506347"/>
                </a:lnTo>
                <a:lnTo>
                  <a:pt x="3560082" y="506347"/>
                </a:lnTo>
                <a:lnTo>
                  <a:pt x="3562350" y="506120"/>
                </a:lnTo>
                <a:lnTo>
                  <a:pt x="3569834" y="504304"/>
                </a:lnTo>
                <a:lnTo>
                  <a:pt x="3577545" y="502261"/>
                </a:lnTo>
                <a:lnTo>
                  <a:pt x="3585029" y="499764"/>
                </a:lnTo>
                <a:lnTo>
                  <a:pt x="3592966" y="496813"/>
                </a:lnTo>
                <a:lnTo>
                  <a:pt x="3596822" y="495224"/>
                </a:lnTo>
                <a:lnTo>
                  <a:pt x="3599770" y="494543"/>
                </a:lnTo>
                <a:lnTo>
                  <a:pt x="3602491" y="494316"/>
                </a:lnTo>
                <a:lnTo>
                  <a:pt x="3603625" y="494543"/>
                </a:lnTo>
                <a:lnTo>
                  <a:pt x="3604533" y="494770"/>
                </a:lnTo>
                <a:lnTo>
                  <a:pt x="3605440" y="494997"/>
                </a:lnTo>
                <a:lnTo>
                  <a:pt x="3606120" y="495451"/>
                </a:lnTo>
                <a:lnTo>
                  <a:pt x="3606800" y="496359"/>
                </a:lnTo>
                <a:lnTo>
                  <a:pt x="3607254" y="497040"/>
                </a:lnTo>
                <a:lnTo>
                  <a:pt x="3608161" y="499083"/>
                </a:lnTo>
                <a:lnTo>
                  <a:pt x="3608615" y="501580"/>
                </a:lnTo>
                <a:lnTo>
                  <a:pt x="3608841" y="503169"/>
                </a:lnTo>
                <a:lnTo>
                  <a:pt x="3609068" y="504304"/>
                </a:lnTo>
                <a:lnTo>
                  <a:pt x="3610202" y="507255"/>
                </a:lnTo>
                <a:lnTo>
                  <a:pt x="3611563" y="509751"/>
                </a:lnTo>
                <a:lnTo>
                  <a:pt x="3613150" y="512021"/>
                </a:lnTo>
                <a:lnTo>
                  <a:pt x="3616779" y="516561"/>
                </a:lnTo>
                <a:lnTo>
                  <a:pt x="3617913" y="518604"/>
                </a:lnTo>
                <a:lnTo>
                  <a:pt x="3619274" y="520647"/>
                </a:lnTo>
                <a:lnTo>
                  <a:pt x="3619727" y="522008"/>
                </a:lnTo>
                <a:lnTo>
                  <a:pt x="3620181" y="524733"/>
                </a:lnTo>
                <a:lnTo>
                  <a:pt x="3621315" y="532224"/>
                </a:lnTo>
                <a:lnTo>
                  <a:pt x="3622449" y="542438"/>
                </a:lnTo>
                <a:lnTo>
                  <a:pt x="3623583" y="553559"/>
                </a:lnTo>
                <a:lnTo>
                  <a:pt x="3625397" y="573534"/>
                </a:lnTo>
                <a:lnTo>
                  <a:pt x="3626077" y="582614"/>
                </a:lnTo>
                <a:lnTo>
                  <a:pt x="3720420" y="572626"/>
                </a:lnTo>
                <a:lnTo>
                  <a:pt x="3756026" y="542665"/>
                </a:lnTo>
                <a:lnTo>
                  <a:pt x="3763963" y="536082"/>
                </a:lnTo>
                <a:lnTo>
                  <a:pt x="3767138" y="533132"/>
                </a:lnTo>
                <a:lnTo>
                  <a:pt x="3770313" y="529954"/>
                </a:lnTo>
                <a:lnTo>
                  <a:pt x="3772581" y="527230"/>
                </a:lnTo>
                <a:lnTo>
                  <a:pt x="3773488" y="525868"/>
                </a:lnTo>
                <a:lnTo>
                  <a:pt x="3774168" y="524506"/>
                </a:lnTo>
                <a:lnTo>
                  <a:pt x="3774849" y="523143"/>
                </a:lnTo>
                <a:lnTo>
                  <a:pt x="3775302" y="521554"/>
                </a:lnTo>
                <a:lnTo>
                  <a:pt x="3775529" y="520193"/>
                </a:lnTo>
                <a:lnTo>
                  <a:pt x="3775529" y="518604"/>
                </a:lnTo>
                <a:lnTo>
                  <a:pt x="3775529" y="515880"/>
                </a:lnTo>
                <a:lnTo>
                  <a:pt x="3775983" y="513156"/>
                </a:lnTo>
                <a:lnTo>
                  <a:pt x="3776890" y="511113"/>
                </a:lnTo>
                <a:lnTo>
                  <a:pt x="3777797" y="509751"/>
                </a:lnTo>
                <a:lnTo>
                  <a:pt x="3778251" y="509524"/>
                </a:lnTo>
                <a:lnTo>
                  <a:pt x="3779158" y="509070"/>
                </a:lnTo>
                <a:lnTo>
                  <a:pt x="3779611" y="509070"/>
                </a:lnTo>
                <a:lnTo>
                  <a:pt x="3780292" y="509524"/>
                </a:lnTo>
                <a:lnTo>
                  <a:pt x="3781199" y="509978"/>
                </a:lnTo>
                <a:lnTo>
                  <a:pt x="3781652" y="510659"/>
                </a:lnTo>
                <a:lnTo>
                  <a:pt x="3782333" y="511794"/>
                </a:lnTo>
                <a:lnTo>
                  <a:pt x="3782786" y="512929"/>
                </a:lnTo>
                <a:lnTo>
                  <a:pt x="3785281" y="519285"/>
                </a:lnTo>
                <a:lnTo>
                  <a:pt x="3786415" y="522689"/>
                </a:lnTo>
                <a:lnTo>
                  <a:pt x="3788229" y="525641"/>
                </a:lnTo>
                <a:lnTo>
                  <a:pt x="3789136" y="527230"/>
                </a:lnTo>
                <a:lnTo>
                  <a:pt x="3790497" y="528365"/>
                </a:lnTo>
                <a:lnTo>
                  <a:pt x="3792085" y="529727"/>
                </a:lnTo>
                <a:lnTo>
                  <a:pt x="3793445" y="530635"/>
                </a:lnTo>
                <a:lnTo>
                  <a:pt x="3795260" y="531770"/>
                </a:lnTo>
                <a:lnTo>
                  <a:pt x="3797301" y="532451"/>
                </a:lnTo>
                <a:lnTo>
                  <a:pt x="3799795" y="533359"/>
                </a:lnTo>
                <a:lnTo>
                  <a:pt x="3802290" y="533813"/>
                </a:lnTo>
                <a:lnTo>
                  <a:pt x="3808640" y="534267"/>
                </a:lnTo>
                <a:lnTo>
                  <a:pt x="3815897" y="534721"/>
                </a:lnTo>
                <a:lnTo>
                  <a:pt x="3831319" y="535401"/>
                </a:lnTo>
                <a:lnTo>
                  <a:pt x="3845152" y="535628"/>
                </a:lnTo>
                <a:lnTo>
                  <a:pt x="3854678" y="535628"/>
                </a:lnTo>
                <a:lnTo>
                  <a:pt x="3857172" y="535628"/>
                </a:lnTo>
                <a:lnTo>
                  <a:pt x="3859440" y="534948"/>
                </a:lnTo>
                <a:lnTo>
                  <a:pt x="3860347" y="534721"/>
                </a:lnTo>
                <a:lnTo>
                  <a:pt x="3861254" y="534267"/>
                </a:lnTo>
                <a:lnTo>
                  <a:pt x="3861708" y="533813"/>
                </a:lnTo>
                <a:lnTo>
                  <a:pt x="3862161" y="533132"/>
                </a:lnTo>
                <a:lnTo>
                  <a:pt x="3862388" y="532224"/>
                </a:lnTo>
                <a:lnTo>
                  <a:pt x="3862388" y="531316"/>
                </a:lnTo>
                <a:lnTo>
                  <a:pt x="3862161" y="530181"/>
                </a:lnTo>
                <a:lnTo>
                  <a:pt x="3861708" y="529046"/>
                </a:lnTo>
                <a:lnTo>
                  <a:pt x="3860801" y="527684"/>
                </a:lnTo>
                <a:lnTo>
                  <a:pt x="3859894" y="525868"/>
                </a:lnTo>
                <a:lnTo>
                  <a:pt x="3857172" y="522462"/>
                </a:lnTo>
                <a:lnTo>
                  <a:pt x="3856038" y="521101"/>
                </a:lnTo>
                <a:lnTo>
                  <a:pt x="3854904" y="519058"/>
                </a:lnTo>
                <a:lnTo>
                  <a:pt x="3851503" y="513383"/>
                </a:lnTo>
                <a:lnTo>
                  <a:pt x="3847647" y="506120"/>
                </a:lnTo>
                <a:lnTo>
                  <a:pt x="3843111" y="497040"/>
                </a:lnTo>
                <a:lnTo>
                  <a:pt x="3832679" y="475250"/>
                </a:lnTo>
                <a:lnTo>
                  <a:pt x="3821340" y="450963"/>
                </a:lnTo>
                <a:lnTo>
                  <a:pt x="3800476" y="404886"/>
                </a:lnTo>
                <a:lnTo>
                  <a:pt x="3792765" y="388770"/>
                </a:lnTo>
                <a:lnTo>
                  <a:pt x="3790270" y="383323"/>
                </a:lnTo>
                <a:lnTo>
                  <a:pt x="3788683" y="380599"/>
                </a:lnTo>
                <a:lnTo>
                  <a:pt x="3786642" y="377421"/>
                </a:lnTo>
                <a:lnTo>
                  <a:pt x="3784827" y="374243"/>
                </a:lnTo>
                <a:lnTo>
                  <a:pt x="3783467" y="371519"/>
                </a:lnTo>
                <a:lnTo>
                  <a:pt x="3782106" y="369250"/>
                </a:lnTo>
                <a:lnTo>
                  <a:pt x="3780972" y="367661"/>
                </a:lnTo>
                <a:lnTo>
                  <a:pt x="3780065" y="367434"/>
                </a:lnTo>
                <a:lnTo>
                  <a:pt x="3779611" y="367207"/>
                </a:lnTo>
                <a:lnTo>
                  <a:pt x="3779158" y="367207"/>
                </a:lnTo>
                <a:lnTo>
                  <a:pt x="3778477" y="367661"/>
                </a:lnTo>
                <a:lnTo>
                  <a:pt x="3777797" y="368115"/>
                </a:lnTo>
                <a:lnTo>
                  <a:pt x="3777343" y="369250"/>
                </a:lnTo>
                <a:lnTo>
                  <a:pt x="3775076" y="374469"/>
                </a:lnTo>
                <a:lnTo>
                  <a:pt x="3772581" y="380826"/>
                </a:lnTo>
                <a:lnTo>
                  <a:pt x="3770540" y="386954"/>
                </a:lnTo>
                <a:lnTo>
                  <a:pt x="3768726" y="392402"/>
                </a:lnTo>
                <a:lnTo>
                  <a:pt x="3766911" y="395807"/>
                </a:lnTo>
                <a:lnTo>
                  <a:pt x="3764190" y="401254"/>
                </a:lnTo>
                <a:lnTo>
                  <a:pt x="3755345" y="416234"/>
                </a:lnTo>
                <a:lnTo>
                  <a:pt x="3749676" y="425314"/>
                </a:lnTo>
                <a:lnTo>
                  <a:pt x="3744233" y="434847"/>
                </a:lnTo>
                <a:lnTo>
                  <a:pt x="3738563" y="445061"/>
                </a:lnTo>
                <a:lnTo>
                  <a:pt x="3733574" y="455275"/>
                </a:lnTo>
                <a:lnTo>
                  <a:pt x="3730626" y="460496"/>
                </a:lnTo>
                <a:lnTo>
                  <a:pt x="3727451" y="466624"/>
                </a:lnTo>
                <a:lnTo>
                  <a:pt x="3719740" y="479336"/>
                </a:lnTo>
                <a:lnTo>
                  <a:pt x="3711122" y="492955"/>
                </a:lnTo>
                <a:lnTo>
                  <a:pt x="3702051" y="506801"/>
                </a:lnTo>
                <a:lnTo>
                  <a:pt x="3685722" y="531997"/>
                </a:lnTo>
                <a:lnTo>
                  <a:pt x="3679372" y="541984"/>
                </a:lnTo>
                <a:lnTo>
                  <a:pt x="3675063" y="548794"/>
                </a:lnTo>
                <a:lnTo>
                  <a:pt x="3672115" y="553787"/>
                </a:lnTo>
                <a:lnTo>
                  <a:pt x="3668940" y="558327"/>
                </a:lnTo>
                <a:lnTo>
                  <a:pt x="3665538" y="562639"/>
                </a:lnTo>
                <a:lnTo>
                  <a:pt x="3662363" y="566498"/>
                </a:lnTo>
                <a:lnTo>
                  <a:pt x="3659188" y="569449"/>
                </a:lnTo>
                <a:lnTo>
                  <a:pt x="3656467" y="572400"/>
                </a:lnTo>
                <a:lnTo>
                  <a:pt x="3654199" y="573989"/>
                </a:lnTo>
                <a:lnTo>
                  <a:pt x="3652384" y="575123"/>
                </a:lnTo>
                <a:lnTo>
                  <a:pt x="3651704" y="575351"/>
                </a:lnTo>
                <a:lnTo>
                  <a:pt x="3651250" y="574897"/>
                </a:lnTo>
                <a:lnTo>
                  <a:pt x="3650343" y="573761"/>
                </a:lnTo>
                <a:lnTo>
                  <a:pt x="3649663" y="572626"/>
                </a:lnTo>
                <a:lnTo>
                  <a:pt x="3648302" y="568768"/>
                </a:lnTo>
                <a:lnTo>
                  <a:pt x="3646942" y="564001"/>
                </a:lnTo>
                <a:lnTo>
                  <a:pt x="3643767" y="552878"/>
                </a:lnTo>
                <a:lnTo>
                  <a:pt x="3641952" y="546978"/>
                </a:lnTo>
                <a:lnTo>
                  <a:pt x="3640138" y="541984"/>
                </a:lnTo>
                <a:lnTo>
                  <a:pt x="3639004" y="539260"/>
                </a:lnTo>
                <a:lnTo>
                  <a:pt x="3638097" y="536309"/>
                </a:lnTo>
                <a:lnTo>
                  <a:pt x="3637190" y="533132"/>
                </a:lnTo>
                <a:lnTo>
                  <a:pt x="3636509" y="529500"/>
                </a:lnTo>
                <a:lnTo>
                  <a:pt x="3635375" y="521327"/>
                </a:lnTo>
                <a:lnTo>
                  <a:pt x="3634468" y="512702"/>
                </a:lnTo>
                <a:lnTo>
                  <a:pt x="3633108" y="494316"/>
                </a:lnTo>
                <a:lnTo>
                  <a:pt x="3631974" y="476385"/>
                </a:lnTo>
                <a:lnTo>
                  <a:pt x="3629706" y="455956"/>
                </a:lnTo>
                <a:lnTo>
                  <a:pt x="3626758" y="430761"/>
                </a:lnTo>
                <a:lnTo>
                  <a:pt x="3624263" y="406474"/>
                </a:lnTo>
                <a:lnTo>
                  <a:pt x="3623583" y="396261"/>
                </a:lnTo>
                <a:lnTo>
                  <a:pt x="3623129" y="388770"/>
                </a:lnTo>
                <a:lnTo>
                  <a:pt x="3622449" y="382188"/>
                </a:lnTo>
                <a:lnTo>
                  <a:pt x="3621768" y="375605"/>
                </a:lnTo>
                <a:lnTo>
                  <a:pt x="3620861" y="369250"/>
                </a:lnTo>
                <a:lnTo>
                  <a:pt x="3619727" y="363347"/>
                </a:lnTo>
                <a:lnTo>
                  <a:pt x="3617686" y="353588"/>
                </a:lnTo>
                <a:lnTo>
                  <a:pt x="3616325" y="347913"/>
                </a:lnTo>
                <a:lnTo>
                  <a:pt x="3615191" y="346097"/>
                </a:lnTo>
                <a:lnTo>
                  <a:pt x="3614058" y="343600"/>
                </a:lnTo>
                <a:lnTo>
                  <a:pt x="3610429" y="337244"/>
                </a:lnTo>
                <a:lnTo>
                  <a:pt x="3606574" y="330661"/>
                </a:lnTo>
                <a:lnTo>
                  <a:pt x="3603625" y="325441"/>
                </a:lnTo>
                <a:lnTo>
                  <a:pt x="3602718" y="323626"/>
                </a:lnTo>
                <a:lnTo>
                  <a:pt x="3601811" y="322491"/>
                </a:lnTo>
                <a:lnTo>
                  <a:pt x="3601358" y="322263"/>
                </a:lnTo>
                <a:lnTo>
                  <a:pt x="3600677" y="322263"/>
                </a:lnTo>
                <a:close/>
                <a:moveTo>
                  <a:pt x="3752785" y="0"/>
                </a:moveTo>
                <a:lnTo>
                  <a:pt x="3755052" y="0"/>
                </a:lnTo>
                <a:lnTo>
                  <a:pt x="3757772" y="0"/>
                </a:lnTo>
                <a:lnTo>
                  <a:pt x="3760039" y="227"/>
                </a:lnTo>
                <a:lnTo>
                  <a:pt x="3762533" y="680"/>
                </a:lnTo>
                <a:lnTo>
                  <a:pt x="3764800" y="1814"/>
                </a:lnTo>
                <a:lnTo>
                  <a:pt x="3767067" y="3174"/>
                </a:lnTo>
                <a:lnTo>
                  <a:pt x="3769334" y="4535"/>
                </a:lnTo>
                <a:lnTo>
                  <a:pt x="3771601" y="6575"/>
                </a:lnTo>
                <a:lnTo>
                  <a:pt x="3773867" y="8843"/>
                </a:lnTo>
                <a:lnTo>
                  <a:pt x="3776134" y="10656"/>
                </a:lnTo>
                <a:lnTo>
                  <a:pt x="3778401" y="12470"/>
                </a:lnTo>
                <a:lnTo>
                  <a:pt x="3780442" y="13604"/>
                </a:lnTo>
                <a:lnTo>
                  <a:pt x="3782709" y="14964"/>
                </a:lnTo>
                <a:lnTo>
                  <a:pt x="3784749" y="15871"/>
                </a:lnTo>
                <a:lnTo>
                  <a:pt x="3789056" y="17458"/>
                </a:lnTo>
                <a:lnTo>
                  <a:pt x="3792910" y="18592"/>
                </a:lnTo>
                <a:lnTo>
                  <a:pt x="3796084" y="19045"/>
                </a:lnTo>
                <a:lnTo>
                  <a:pt x="3801524" y="19726"/>
                </a:lnTo>
                <a:lnTo>
                  <a:pt x="3806285" y="20179"/>
                </a:lnTo>
                <a:lnTo>
                  <a:pt x="3811726" y="21313"/>
                </a:lnTo>
                <a:lnTo>
                  <a:pt x="3813993" y="21993"/>
                </a:lnTo>
                <a:lnTo>
                  <a:pt x="3815579" y="22900"/>
                </a:lnTo>
                <a:lnTo>
                  <a:pt x="3817166" y="24034"/>
                </a:lnTo>
                <a:lnTo>
                  <a:pt x="3817393" y="24487"/>
                </a:lnTo>
                <a:lnTo>
                  <a:pt x="3817620" y="25394"/>
                </a:lnTo>
                <a:lnTo>
                  <a:pt x="3818300" y="26981"/>
                </a:lnTo>
                <a:lnTo>
                  <a:pt x="3819206" y="27888"/>
                </a:lnTo>
                <a:lnTo>
                  <a:pt x="3820340" y="29248"/>
                </a:lnTo>
                <a:lnTo>
                  <a:pt x="3821700" y="30155"/>
                </a:lnTo>
                <a:lnTo>
                  <a:pt x="3825554" y="32196"/>
                </a:lnTo>
                <a:lnTo>
                  <a:pt x="3829861" y="34236"/>
                </a:lnTo>
                <a:lnTo>
                  <a:pt x="3831221" y="35143"/>
                </a:lnTo>
                <a:lnTo>
                  <a:pt x="3832355" y="36277"/>
                </a:lnTo>
                <a:lnTo>
                  <a:pt x="3833715" y="38091"/>
                </a:lnTo>
                <a:lnTo>
                  <a:pt x="3834848" y="39905"/>
                </a:lnTo>
                <a:lnTo>
                  <a:pt x="3837342" y="44439"/>
                </a:lnTo>
                <a:lnTo>
                  <a:pt x="3839836" y="49654"/>
                </a:lnTo>
                <a:lnTo>
                  <a:pt x="3842103" y="55323"/>
                </a:lnTo>
                <a:lnTo>
                  <a:pt x="3844370" y="60764"/>
                </a:lnTo>
                <a:lnTo>
                  <a:pt x="3847770" y="69833"/>
                </a:lnTo>
                <a:lnTo>
                  <a:pt x="3849357" y="73915"/>
                </a:lnTo>
                <a:lnTo>
                  <a:pt x="3851170" y="78903"/>
                </a:lnTo>
                <a:lnTo>
                  <a:pt x="3855024" y="90239"/>
                </a:lnTo>
                <a:lnTo>
                  <a:pt x="3856838" y="95907"/>
                </a:lnTo>
                <a:lnTo>
                  <a:pt x="3859331" y="102029"/>
                </a:lnTo>
                <a:lnTo>
                  <a:pt x="3862052" y="108151"/>
                </a:lnTo>
                <a:lnTo>
                  <a:pt x="3864772" y="113819"/>
                </a:lnTo>
                <a:lnTo>
                  <a:pt x="3866359" y="116767"/>
                </a:lnTo>
                <a:lnTo>
                  <a:pt x="3867493" y="119941"/>
                </a:lnTo>
                <a:lnTo>
                  <a:pt x="3868853" y="123115"/>
                </a:lnTo>
                <a:lnTo>
                  <a:pt x="3869759" y="126516"/>
                </a:lnTo>
                <a:lnTo>
                  <a:pt x="3870893" y="129917"/>
                </a:lnTo>
                <a:lnTo>
                  <a:pt x="3871800" y="133545"/>
                </a:lnTo>
                <a:lnTo>
                  <a:pt x="3872933" y="140574"/>
                </a:lnTo>
                <a:lnTo>
                  <a:pt x="3873387" y="144428"/>
                </a:lnTo>
                <a:lnTo>
                  <a:pt x="3873613" y="148056"/>
                </a:lnTo>
                <a:lnTo>
                  <a:pt x="3873613" y="151230"/>
                </a:lnTo>
                <a:lnTo>
                  <a:pt x="3873613" y="154631"/>
                </a:lnTo>
                <a:lnTo>
                  <a:pt x="3873160" y="157805"/>
                </a:lnTo>
                <a:lnTo>
                  <a:pt x="3872933" y="160526"/>
                </a:lnTo>
                <a:lnTo>
                  <a:pt x="3872026" y="163473"/>
                </a:lnTo>
                <a:lnTo>
                  <a:pt x="3871346" y="165741"/>
                </a:lnTo>
                <a:lnTo>
                  <a:pt x="3867493" y="175490"/>
                </a:lnTo>
                <a:lnTo>
                  <a:pt x="3865906" y="180705"/>
                </a:lnTo>
                <a:lnTo>
                  <a:pt x="3864092" y="185693"/>
                </a:lnTo>
                <a:lnTo>
                  <a:pt x="3862732" y="190681"/>
                </a:lnTo>
                <a:lnTo>
                  <a:pt x="3862052" y="195669"/>
                </a:lnTo>
                <a:lnTo>
                  <a:pt x="3862052" y="197937"/>
                </a:lnTo>
                <a:lnTo>
                  <a:pt x="3862052" y="199977"/>
                </a:lnTo>
                <a:lnTo>
                  <a:pt x="3862052" y="201791"/>
                </a:lnTo>
                <a:lnTo>
                  <a:pt x="3862505" y="203832"/>
                </a:lnTo>
                <a:lnTo>
                  <a:pt x="3862732" y="205646"/>
                </a:lnTo>
                <a:lnTo>
                  <a:pt x="3862959" y="207686"/>
                </a:lnTo>
                <a:lnTo>
                  <a:pt x="3862732" y="209727"/>
                </a:lnTo>
                <a:lnTo>
                  <a:pt x="3862732" y="211994"/>
                </a:lnTo>
                <a:lnTo>
                  <a:pt x="3862052" y="216075"/>
                </a:lnTo>
                <a:lnTo>
                  <a:pt x="3860918" y="220156"/>
                </a:lnTo>
                <a:lnTo>
                  <a:pt x="3859785" y="223784"/>
                </a:lnTo>
                <a:lnTo>
                  <a:pt x="3858651" y="226505"/>
                </a:lnTo>
                <a:lnTo>
                  <a:pt x="3857518" y="228999"/>
                </a:lnTo>
                <a:lnTo>
                  <a:pt x="3858651" y="228772"/>
                </a:lnTo>
                <a:lnTo>
                  <a:pt x="3859785" y="228545"/>
                </a:lnTo>
                <a:lnTo>
                  <a:pt x="3860918" y="228999"/>
                </a:lnTo>
                <a:lnTo>
                  <a:pt x="3861598" y="229452"/>
                </a:lnTo>
                <a:lnTo>
                  <a:pt x="3862279" y="229906"/>
                </a:lnTo>
                <a:lnTo>
                  <a:pt x="3862505" y="231040"/>
                </a:lnTo>
                <a:lnTo>
                  <a:pt x="3862959" y="231946"/>
                </a:lnTo>
                <a:lnTo>
                  <a:pt x="3863185" y="233534"/>
                </a:lnTo>
                <a:lnTo>
                  <a:pt x="3863639" y="235574"/>
                </a:lnTo>
                <a:lnTo>
                  <a:pt x="3863639" y="237841"/>
                </a:lnTo>
                <a:lnTo>
                  <a:pt x="3863185" y="240335"/>
                </a:lnTo>
                <a:lnTo>
                  <a:pt x="3862732" y="243283"/>
                </a:lnTo>
                <a:lnTo>
                  <a:pt x="3862279" y="245777"/>
                </a:lnTo>
                <a:lnTo>
                  <a:pt x="3861825" y="248044"/>
                </a:lnTo>
                <a:lnTo>
                  <a:pt x="3860918" y="250085"/>
                </a:lnTo>
                <a:lnTo>
                  <a:pt x="3859331" y="253713"/>
                </a:lnTo>
                <a:lnTo>
                  <a:pt x="3857291" y="257114"/>
                </a:lnTo>
                <a:lnTo>
                  <a:pt x="3855478" y="259834"/>
                </a:lnTo>
                <a:lnTo>
                  <a:pt x="3853664" y="262328"/>
                </a:lnTo>
                <a:lnTo>
                  <a:pt x="3852531" y="265276"/>
                </a:lnTo>
                <a:lnTo>
                  <a:pt x="3852077" y="266410"/>
                </a:lnTo>
                <a:lnTo>
                  <a:pt x="3851851" y="267997"/>
                </a:lnTo>
                <a:lnTo>
                  <a:pt x="3851170" y="274119"/>
                </a:lnTo>
                <a:lnTo>
                  <a:pt x="3850717" y="276840"/>
                </a:lnTo>
                <a:lnTo>
                  <a:pt x="3849810" y="279333"/>
                </a:lnTo>
                <a:lnTo>
                  <a:pt x="3848677" y="282281"/>
                </a:lnTo>
                <a:lnTo>
                  <a:pt x="3847543" y="283416"/>
                </a:lnTo>
                <a:lnTo>
                  <a:pt x="3846637" y="284548"/>
                </a:lnTo>
                <a:lnTo>
                  <a:pt x="3845276" y="285682"/>
                </a:lnTo>
                <a:lnTo>
                  <a:pt x="3844143" y="287042"/>
                </a:lnTo>
                <a:lnTo>
                  <a:pt x="3842329" y="287949"/>
                </a:lnTo>
                <a:lnTo>
                  <a:pt x="3840516" y="289083"/>
                </a:lnTo>
                <a:lnTo>
                  <a:pt x="3836889" y="291350"/>
                </a:lnTo>
                <a:lnTo>
                  <a:pt x="3834168" y="293618"/>
                </a:lnTo>
                <a:lnTo>
                  <a:pt x="3832128" y="295885"/>
                </a:lnTo>
                <a:lnTo>
                  <a:pt x="3830315" y="298379"/>
                </a:lnTo>
                <a:lnTo>
                  <a:pt x="3829181" y="300420"/>
                </a:lnTo>
                <a:lnTo>
                  <a:pt x="3828048" y="302688"/>
                </a:lnTo>
                <a:lnTo>
                  <a:pt x="3827141" y="304502"/>
                </a:lnTo>
                <a:lnTo>
                  <a:pt x="3825781" y="306315"/>
                </a:lnTo>
                <a:lnTo>
                  <a:pt x="3825327" y="306768"/>
                </a:lnTo>
                <a:lnTo>
                  <a:pt x="3824194" y="307221"/>
                </a:lnTo>
                <a:lnTo>
                  <a:pt x="3823287" y="307676"/>
                </a:lnTo>
                <a:lnTo>
                  <a:pt x="3821927" y="308129"/>
                </a:lnTo>
                <a:lnTo>
                  <a:pt x="3819206" y="308356"/>
                </a:lnTo>
                <a:lnTo>
                  <a:pt x="3816486" y="308356"/>
                </a:lnTo>
                <a:lnTo>
                  <a:pt x="3813539" y="308582"/>
                </a:lnTo>
                <a:lnTo>
                  <a:pt x="3811045" y="308809"/>
                </a:lnTo>
                <a:lnTo>
                  <a:pt x="3810139" y="309262"/>
                </a:lnTo>
                <a:lnTo>
                  <a:pt x="3809005" y="309490"/>
                </a:lnTo>
                <a:lnTo>
                  <a:pt x="3808552" y="310397"/>
                </a:lnTo>
                <a:lnTo>
                  <a:pt x="3808098" y="311076"/>
                </a:lnTo>
                <a:lnTo>
                  <a:pt x="3806058" y="317879"/>
                </a:lnTo>
                <a:lnTo>
                  <a:pt x="3804245" y="323320"/>
                </a:lnTo>
                <a:lnTo>
                  <a:pt x="3802204" y="328989"/>
                </a:lnTo>
                <a:lnTo>
                  <a:pt x="3799937" y="334884"/>
                </a:lnTo>
                <a:lnTo>
                  <a:pt x="3797217" y="340551"/>
                </a:lnTo>
                <a:lnTo>
                  <a:pt x="3795630" y="343045"/>
                </a:lnTo>
                <a:lnTo>
                  <a:pt x="3794043" y="345539"/>
                </a:lnTo>
                <a:lnTo>
                  <a:pt x="3792683" y="347581"/>
                </a:lnTo>
                <a:lnTo>
                  <a:pt x="3791096" y="349394"/>
                </a:lnTo>
                <a:lnTo>
                  <a:pt x="3787923" y="352114"/>
                </a:lnTo>
                <a:lnTo>
                  <a:pt x="3785202" y="354609"/>
                </a:lnTo>
                <a:lnTo>
                  <a:pt x="3783162" y="357103"/>
                </a:lnTo>
                <a:lnTo>
                  <a:pt x="3781802" y="359144"/>
                </a:lnTo>
                <a:lnTo>
                  <a:pt x="3780668" y="361184"/>
                </a:lnTo>
                <a:lnTo>
                  <a:pt x="3780215" y="362997"/>
                </a:lnTo>
                <a:lnTo>
                  <a:pt x="3779988" y="364812"/>
                </a:lnTo>
                <a:lnTo>
                  <a:pt x="3780442" y="366173"/>
                </a:lnTo>
                <a:lnTo>
                  <a:pt x="3780668" y="367078"/>
                </a:lnTo>
                <a:lnTo>
                  <a:pt x="3781348" y="367533"/>
                </a:lnTo>
                <a:lnTo>
                  <a:pt x="3782029" y="367759"/>
                </a:lnTo>
                <a:lnTo>
                  <a:pt x="3782482" y="367986"/>
                </a:lnTo>
                <a:lnTo>
                  <a:pt x="3784295" y="368213"/>
                </a:lnTo>
                <a:lnTo>
                  <a:pt x="3786109" y="368667"/>
                </a:lnTo>
                <a:lnTo>
                  <a:pt x="3790416" y="368667"/>
                </a:lnTo>
                <a:lnTo>
                  <a:pt x="3792456" y="368892"/>
                </a:lnTo>
                <a:lnTo>
                  <a:pt x="3794043" y="369573"/>
                </a:lnTo>
                <a:lnTo>
                  <a:pt x="3797444" y="370934"/>
                </a:lnTo>
                <a:lnTo>
                  <a:pt x="3803111" y="373201"/>
                </a:lnTo>
                <a:lnTo>
                  <a:pt x="3819206" y="379096"/>
                </a:lnTo>
                <a:lnTo>
                  <a:pt x="3828954" y="383177"/>
                </a:lnTo>
                <a:lnTo>
                  <a:pt x="3838702" y="387259"/>
                </a:lnTo>
                <a:lnTo>
                  <a:pt x="3848677" y="391793"/>
                </a:lnTo>
                <a:lnTo>
                  <a:pt x="3857971" y="396781"/>
                </a:lnTo>
                <a:lnTo>
                  <a:pt x="3866359" y="401543"/>
                </a:lnTo>
                <a:lnTo>
                  <a:pt x="3873840" y="406304"/>
                </a:lnTo>
                <a:lnTo>
                  <a:pt x="3880641" y="411064"/>
                </a:lnTo>
                <a:lnTo>
                  <a:pt x="3886762" y="415599"/>
                </a:lnTo>
                <a:lnTo>
                  <a:pt x="3892656" y="419453"/>
                </a:lnTo>
                <a:lnTo>
                  <a:pt x="3897643" y="423081"/>
                </a:lnTo>
                <a:lnTo>
                  <a:pt x="3902177" y="425576"/>
                </a:lnTo>
                <a:lnTo>
                  <a:pt x="3904217" y="426255"/>
                </a:lnTo>
                <a:lnTo>
                  <a:pt x="3906484" y="427162"/>
                </a:lnTo>
                <a:lnTo>
                  <a:pt x="3910565" y="428296"/>
                </a:lnTo>
                <a:lnTo>
                  <a:pt x="3915325" y="429883"/>
                </a:lnTo>
                <a:lnTo>
                  <a:pt x="3920086" y="431697"/>
                </a:lnTo>
                <a:lnTo>
                  <a:pt x="3924846" y="433964"/>
                </a:lnTo>
                <a:lnTo>
                  <a:pt x="3929154" y="436458"/>
                </a:lnTo>
                <a:lnTo>
                  <a:pt x="3931421" y="438045"/>
                </a:lnTo>
                <a:lnTo>
                  <a:pt x="3933234" y="439406"/>
                </a:lnTo>
                <a:lnTo>
                  <a:pt x="3934821" y="441220"/>
                </a:lnTo>
                <a:lnTo>
                  <a:pt x="3936634" y="442807"/>
                </a:lnTo>
                <a:lnTo>
                  <a:pt x="3937995" y="444847"/>
                </a:lnTo>
                <a:lnTo>
                  <a:pt x="3939128" y="446888"/>
                </a:lnTo>
                <a:lnTo>
                  <a:pt x="3940035" y="448929"/>
                </a:lnTo>
                <a:lnTo>
                  <a:pt x="3940488" y="451196"/>
                </a:lnTo>
                <a:lnTo>
                  <a:pt x="3940488" y="453463"/>
                </a:lnTo>
                <a:lnTo>
                  <a:pt x="3940262" y="455957"/>
                </a:lnTo>
                <a:lnTo>
                  <a:pt x="3939808" y="458451"/>
                </a:lnTo>
                <a:lnTo>
                  <a:pt x="3939128" y="460945"/>
                </a:lnTo>
                <a:lnTo>
                  <a:pt x="3937541" y="466387"/>
                </a:lnTo>
                <a:lnTo>
                  <a:pt x="3933461" y="476363"/>
                </a:lnTo>
                <a:lnTo>
                  <a:pt x="3931874" y="480898"/>
                </a:lnTo>
                <a:lnTo>
                  <a:pt x="3931421" y="482938"/>
                </a:lnTo>
                <a:lnTo>
                  <a:pt x="3931421" y="484979"/>
                </a:lnTo>
                <a:lnTo>
                  <a:pt x="3931421" y="488833"/>
                </a:lnTo>
                <a:lnTo>
                  <a:pt x="3931874" y="492688"/>
                </a:lnTo>
                <a:lnTo>
                  <a:pt x="3932327" y="496542"/>
                </a:lnTo>
                <a:lnTo>
                  <a:pt x="3932554" y="500623"/>
                </a:lnTo>
                <a:lnTo>
                  <a:pt x="3932554" y="504931"/>
                </a:lnTo>
                <a:lnTo>
                  <a:pt x="3932327" y="509012"/>
                </a:lnTo>
                <a:lnTo>
                  <a:pt x="3932101" y="511506"/>
                </a:lnTo>
                <a:lnTo>
                  <a:pt x="3931647" y="513774"/>
                </a:lnTo>
                <a:lnTo>
                  <a:pt x="3930967" y="516041"/>
                </a:lnTo>
                <a:lnTo>
                  <a:pt x="3929834" y="518308"/>
                </a:lnTo>
                <a:lnTo>
                  <a:pt x="3927793" y="523296"/>
                </a:lnTo>
                <a:lnTo>
                  <a:pt x="3926433" y="528966"/>
                </a:lnTo>
                <a:lnTo>
                  <a:pt x="3925073" y="534407"/>
                </a:lnTo>
                <a:lnTo>
                  <a:pt x="3924393" y="539169"/>
                </a:lnTo>
                <a:lnTo>
                  <a:pt x="3923940" y="543250"/>
                </a:lnTo>
                <a:lnTo>
                  <a:pt x="3923940" y="544610"/>
                </a:lnTo>
                <a:lnTo>
                  <a:pt x="3924393" y="545516"/>
                </a:lnTo>
                <a:lnTo>
                  <a:pt x="3924846" y="546424"/>
                </a:lnTo>
                <a:lnTo>
                  <a:pt x="3925300" y="546424"/>
                </a:lnTo>
                <a:lnTo>
                  <a:pt x="3925980" y="545516"/>
                </a:lnTo>
                <a:lnTo>
                  <a:pt x="3927113" y="544610"/>
                </a:lnTo>
                <a:lnTo>
                  <a:pt x="3929834" y="540756"/>
                </a:lnTo>
                <a:lnTo>
                  <a:pt x="3933914" y="535994"/>
                </a:lnTo>
                <a:lnTo>
                  <a:pt x="3938675" y="530326"/>
                </a:lnTo>
                <a:lnTo>
                  <a:pt x="3944342" y="524431"/>
                </a:lnTo>
                <a:lnTo>
                  <a:pt x="3950009" y="518535"/>
                </a:lnTo>
                <a:lnTo>
                  <a:pt x="3955904" y="512640"/>
                </a:lnTo>
                <a:lnTo>
                  <a:pt x="3961798" y="507652"/>
                </a:lnTo>
                <a:lnTo>
                  <a:pt x="3966785" y="503344"/>
                </a:lnTo>
                <a:lnTo>
                  <a:pt x="3971999" y="499716"/>
                </a:lnTo>
                <a:lnTo>
                  <a:pt x="3977440" y="496315"/>
                </a:lnTo>
                <a:lnTo>
                  <a:pt x="3983334" y="492914"/>
                </a:lnTo>
                <a:lnTo>
                  <a:pt x="3989001" y="489967"/>
                </a:lnTo>
                <a:lnTo>
                  <a:pt x="3994668" y="487246"/>
                </a:lnTo>
                <a:lnTo>
                  <a:pt x="4000336" y="484979"/>
                </a:lnTo>
                <a:lnTo>
                  <a:pt x="4004870" y="483392"/>
                </a:lnTo>
                <a:lnTo>
                  <a:pt x="4008950" y="482258"/>
                </a:lnTo>
                <a:lnTo>
                  <a:pt x="4014618" y="480898"/>
                </a:lnTo>
                <a:lnTo>
                  <a:pt x="4016658" y="480217"/>
                </a:lnTo>
                <a:lnTo>
                  <a:pt x="4018245" y="479764"/>
                </a:lnTo>
                <a:lnTo>
                  <a:pt x="4019151" y="478630"/>
                </a:lnTo>
                <a:lnTo>
                  <a:pt x="4019832" y="477723"/>
                </a:lnTo>
                <a:lnTo>
                  <a:pt x="4020058" y="476136"/>
                </a:lnTo>
                <a:lnTo>
                  <a:pt x="4019832" y="474096"/>
                </a:lnTo>
                <a:lnTo>
                  <a:pt x="4019605" y="471828"/>
                </a:lnTo>
                <a:lnTo>
                  <a:pt x="4019605" y="469334"/>
                </a:lnTo>
                <a:lnTo>
                  <a:pt x="4019605" y="464120"/>
                </a:lnTo>
                <a:lnTo>
                  <a:pt x="4020058" y="458905"/>
                </a:lnTo>
                <a:lnTo>
                  <a:pt x="4020285" y="455277"/>
                </a:lnTo>
                <a:lnTo>
                  <a:pt x="4020285" y="453463"/>
                </a:lnTo>
                <a:lnTo>
                  <a:pt x="4019832" y="451196"/>
                </a:lnTo>
                <a:lnTo>
                  <a:pt x="4018471" y="445754"/>
                </a:lnTo>
                <a:lnTo>
                  <a:pt x="4016885" y="440313"/>
                </a:lnTo>
                <a:lnTo>
                  <a:pt x="4016431" y="437592"/>
                </a:lnTo>
                <a:lnTo>
                  <a:pt x="4016204" y="435778"/>
                </a:lnTo>
                <a:lnTo>
                  <a:pt x="4015978" y="431924"/>
                </a:lnTo>
                <a:lnTo>
                  <a:pt x="4016204" y="428296"/>
                </a:lnTo>
                <a:lnTo>
                  <a:pt x="4016658" y="425348"/>
                </a:lnTo>
                <a:lnTo>
                  <a:pt x="4017111" y="423988"/>
                </a:lnTo>
                <a:lnTo>
                  <a:pt x="4017791" y="423081"/>
                </a:lnTo>
                <a:lnTo>
                  <a:pt x="4020285" y="420134"/>
                </a:lnTo>
                <a:lnTo>
                  <a:pt x="4020965" y="419000"/>
                </a:lnTo>
                <a:lnTo>
                  <a:pt x="4021192" y="418093"/>
                </a:lnTo>
                <a:lnTo>
                  <a:pt x="4021418" y="417413"/>
                </a:lnTo>
                <a:lnTo>
                  <a:pt x="4021872" y="416733"/>
                </a:lnTo>
                <a:lnTo>
                  <a:pt x="4022325" y="416506"/>
                </a:lnTo>
                <a:lnTo>
                  <a:pt x="4023005" y="416279"/>
                </a:lnTo>
                <a:lnTo>
                  <a:pt x="4024365" y="416279"/>
                </a:lnTo>
                <a:lnTo>
                  <a:pt x="4025272" y="416733"/>
                </a:lnTo>
                <a:lnTo>
                  <a:pt x="4026406" y="417413"/>
                </a:lnTo>
                <a:lnTo>
                  <a:pt x="4027086" y="418773"/>
                </a:lnTo>
                <a:lnTo>
                  <a:pt x="4027539" y="420134"/>
                </a:lnTo>
                <a:lnTo>
                  <a:pt x="4027766" y="423535"/>
                </a:lnTo>
                <a:lnTo>
                  <a:pt x="4027993" y="426482"/>
                </a:lnTo>
                <a:lnTo>
                  <a:pt x="4028673" y="428069"/>
                </a:lnTo>
                <a:lnTo>
                  <a:pt x="4029126" y="429883"/>
                </a:lnTo>
                <a:lnTo>
                  <a:pt x="4030486" y="431924"/>
                </a:lnTo>
                <a:lnTo>
                  <a:pt x="4031846" y="434191"/>
                </a:lnTo>
                <a:lnTo>
                  <a:pt x="4035473" y="438272"/>
                </a:lnTo>
                <a:lnTo>
                  <a:pt x="4036607" y="440313"/>
                </a:lnTo>
                <a:lnTo>
                  <a:pt x="4037967" y="441900"/>
                </a:lnTo>
                <a:lnTo>
                  <a:pt x="4038647" y="443714"/>
                </a:lnTo>
                <a:lnTo>
                  <a:pt x="4039554" y="445754"/>
                </a:lnTo>
                <a:lnTo>
                  <a:pt x="4040007" y="448248"/>
                </a:lnTo>
                <a:lnTo>
                  <a:pt x="4040234" y="451196"/>
                </a:lnTo>
                <a:lnTo>
                  <a:pt x="4040461" y="456637"/>
                </a:lnTo>
                <a:lnTo>
                  <a:pt x="4040687" y="459131"/>
                </a:lnTo>
                <a:lnTo>
                  <a:pt x="4041368" y="460945"/>
                </a:lnTo>
                <a:lnTo>
                  <a:pt x="4041594" y="461852"/>
                </a:lnTo>
                <a:lnTo>
                  <a:pt x="4042048" y="462306"/>
                </a:lnTo>
                <a:lnTo>
                  <a:pt x="4042501" y="462532"/>
                </a:lnTo>
                <a:lnTo>
                  <a:pt x="4042954" y="462759"/>
                </a:lnTo>
                <a:lnTo>
                  <a:pt x="4043861" y="462532"/>
                </a:lnTo>
                <a:lnTo>
                  <a:pt x="4044541" y="462306"/>
                </a:lnTo>
                <a:lnTo>
                  <a:pt x="4046582" y="460719"/>
                </a:lnTo>
                <a:lnTo>
                  <a:pt x="4052249" y="456411"/>
                </a:lnTo>
                <a:lnTo>
                  <a:pt x="4058143" y="451649"/>
                </a:lnTo>
                <a:lnTo>
                  <a:pt x="4066531" y="445301"/>
                </a:lnTo>
                <a:lnTo>
                  <a:pt x="4067437" y="444621"/>
                </a:lnTo>
                <a:lnTo>
                  <a:pt x="4067664" y="443487"/>
                </a:lnTo>
                <a:lnTo>
                  <a:pt x="4067891" y="441673"/>
                </a:lnTo>
                <a:lnTo>
                  <a:pt x="4068118" y="438272"/>
                </a:lnTo>
                <a:lnTo>
                  <a:pt x="4068344" y="433284"/>
                </a:lnTo>
                <a:lnTo>
                  <a:pt x="4068344" y="428976"/>
                </a:lnTo>
                <a:lnTo>
                  <a:pt x="4068118" y="425348"/>
                </a:lnTo>
                <a:lnTo>
                  <a:pt x="4067664" y="422854"/>
                </a:lnTo>
                <a:lnTo>
                  <a:pt x="4067664" y="418547"/>
                </a:lnTo>
                <a:lnTo>
                  <a:pt x="4067664" y="411064"/>
                </a:lnTo>
                <a:lnTo>
                  <a:pt x="4068118" y="403583"/>
                </a:lnTo>
                <a:lnTo>
                  <a:pt x="4068344" y="400409"/>
                </a:lnTo>
                <a:lnTo>
                  <a:pt x="4068798" y="398595"/>
                </a:lnTo>
                <a:lnTo>
                  <a:pt x="4070158" y="396328"/>
                </a:lnTo>
                <a:lnTo>
                  <a:pt x="4071745" y="394287"/>
                </a:lnTo>
                <a:lnTo>
                  <a:pt x="4073332" y="392020"/>
                </a:lnTo>
                <a:lnTo>
                  <a:pt x="4075598" y="389753"/>
                </a:lnTo>
                <a:lnTo>
                  <a:pt x="4076959" y="388846"/>
                </a:lnTo>
                <a:lnTo>
                  <a:pt x="4078319" y="388392"/>
                </a:lnTo>
                <a:lnTo>
                  <a:pt x="4079226" y="388392"/>
                </a:lnTo>
                <a:lnTo>
                  <a:pt x="4079906" y="388846"/>
                </a:lnTo>
                <a:lnTo>
                  <a:pt x="4080586" y="389753"/>
                </a:lnTo>
                <a:lnTo>
                  <a:pt x="4081039" y="391113"/>
                </a:lnTo>
                <a:lnTo>
                  <a:pt x="4081493" y="393154"/>
                </a:lnTo>
                <a:lnTo>
                  <a:pt x="4081719" y="395421"/>
                </a:lnTo>
                <a:lnTo>
                  <a:pt x="4082626" y="400636"/>
                </a:lnTo>
                <a:lnTo>
                  <a:pt x="4083079" y="405851"/>
                </a:lnTo>
                <a:lnTo>
                  <a:pt x="4083533" y="408345"/>
                </a:lnTo>
                <a:lnTo>
                  <a:pt x="4084213" y="410838"/>
                </a:lnTo>
                <a:lnTo>
                  <a:pt x="4085120" y="413106"/>
                </a:lnTo>
                <a:lnTo>
                  <a:pt x="4086026" y="415372"/>
                </a:lnTo>
                <a:lnTo>
                  <a:pt x="4087160" y="417866"/>
                </a:lnTo>
                <a:lnTo>
                  <a:pt x="4088067" y="421041"/>
                </a:lnTo>
                <a:lnTo>
                  <a:pt x="4089654" y="427843"/>
                </a:lnTo>
                <a:lnTo>
                  <a:pt x="4090787" y="433738"/>
                </a:lnTo>
                <a:lnTo>
                  <a:pt x="4091240" y="436232"/>
                </a:lnTo>
                <a:lnTo>
                  <a:pt x="4099175" y="438952"/>
                </a:lnTo>
                <a:lnTo>
                  <a:pt x="4103255" y="440539"/>
                </a:lnTo>
                <a:lnTo>
                  <a:pt x="4105069" y="441220"/>
                </a:lnTo>
                <a:lnTo>
                  <a:pt x="4106656" y="438499"/>
                </a:lnTo>
                <a:lnTo>
                  <a:pt x="4108469" y="435325"/>
                </a:lnTo>
                <a:lnTo>
                  <a:pt x="4109829" y="431697"/>
                </a:lnTo>
                <a:lnTo>
                  <a:pt x="4110736" y="428976"/>
                </a:lnTo>
                <a:lnTo>
                  <a:pt x="4111416" y="426029"/>
                </a:lnTo>
                <a:lnTo>
                  <a:pt x="4113230" y="418093"/>
                </a:lnTo>
                <a:lnTo>
                  <a:pt x="4114590" y="410612"/>
                </a:lnTo>
                <a:lnTo>
                  <a:pt x="4115497" y="404490"/>
                </a:lnTo>
                <a:lnTo>
                  <a:pt x="4116404" y="399956"/>
                </a:lnTo>
                <a:lnTo>
                  <a:pt x="4117084" y="397915"/>
                </a:lnTo>
                <a:lnTo>
                  <a:pt x="4117537" y="396101"/>
                </a:lnTo>
                <a:lnTo>
                  <a:pt x="4118217" y="394287"/>
                </a:lnTo>
                <a:lnTo>
                  <a:pt x="4118897" y="392927"/>
                </a:lnTo>
                <a:lnTo>
                  <a:pt x="4120031" y="391793"/>
                </a:lnTo>
                <a:lnTo>
                  <a:pt x="4121391" y="391113"/>
                </a:lnTo>
                <a:lnTo>
                  <a:pt x="4125018" y="389072"/>
                </a:lnTo>
                <a:lnTo>
                  <a:pt x="4129325" y="385671"/>
                </a:lnTo>
                <a:lnTo>
                  <a:pt x="4130912" y="384765"/>
                </a:lnTo>
                <a:lnTo>
                  <a:pt x="4131819" y="384084"/>
                </a:lnTo>
                <a:lnTo>
                  <a:pt x="4132952" y="383858"/>
                </a:lnTo>
                <a:lnTo>
                  <a:pt x="4133632" y="383858"/>
                </a:lnTo>
                <a:lnTo>
                  <a:pt x="4134086" y="384311"/>
                </a:lnTo>
                <a:lnTo>
                  <a:pt x="4134539" y="385218"/>
                </a:lnTo>
                <a:lnTo>
                  <a:pt x="4134766" y="386805"/>
                </a:lnTo>
                <a:lnTo>
                  <a:pt x="4134766" y="388619"/>
                </a:lnTo>
                <a:lnTo>
                  <a:pt x="4134086" y="397461"/>
                </a:lnTo>
                <a:lnTo>
                  <a:pt x="4133859" y="404490"/>
                </a:lnTo>
                <a:lnTo>
                  <a:pt x="4133859" y="406984"/>
                </a:lnTo>
                <a:lnTo>
                  <a:pt x="4134539" y="408571"/>
                </a:lnTo>
                <a:lnTo>
                  <a:pt x="4134993" y="409477"/>
                </a:lnTo>
                <a:lnTo>
                  <a:pt x="4135446" y="410384"/>
                </a:lnTo>
                <a:lnTo>
                  <a:pt x="4135899" y="410612"/>
                </a:lnTo>
                <a:lnTo>
                  <a:pt x="4136579" y="410612"/>
                </a:lnTo>
                <a:lnTo>
                  <a:pt x="4137260" y="410612"/>
                </a:lnTo>
                <a:lnTo>
                  <a:pt x="4137940" y="410384"/>
                </a:lnTo>
                <a:lnTo>
                  <a:pt x="4139526" y="408798"/>
                </a:lnTo>
                <a:lnTo>
                  <a:pt x="4142700" y="405851"/>
                </a:lnTo>
                <a:lnTo>
                  <a:pt x="4146101" y="403810"/>
                </a:lnTo>
                <a:lnTo>
                  <a:pt x="4148821" y="402223"/>
                </a:lnTo>
                <a:lnTo>
                  <a:pt x="4152221" y="400636"/>
                </a:lnTo>
                <a:lnTo>
                  <a:pt x="4154715" y="399729"/>
                </a:lnTo>
                <a:lnTo>
                  <a:pt x="4155395" y="399502"/>
                </a:lnTo>
                <a:lnTo>
                  <a:pt x="4156075" y="399729"/>
                </a:lnTo>
                <a:lnTo>
                  <a:pt x="4156075" y="400182"/>
                </a:lnTo>
                <a:lnTo>
                  <a:pt x="4156075" y="401316"/>
                </a:lnTo>
                <a:lnTo>
                  <a:pt x="4154942" y="404717"/>
                </a:lnTo>
                <a:lnTo>
                  <a:pt x="4152448" y="413332"/>
                </a:lnTo>
                <a:lnTo>
                  <a:pt x="4151315" y="417413"/>
                </a:lnTo>
                <a:lnTo>
                  <a:pt x="4150861" y="421721"/>
                </a:lnTo>
                <a:lnTo>
                  <a:pt x="4150408" y="426255"/>
                </a:lnTo>
                <a:lnTo>
                  <a:pt x="4149954" y="428523"/>
                </a:lnTo>
                <a:lnTo>
                  <a:pt x="4149048" y="430790"/>
                </a:lnTo>
                <a:lnTo>
                  <a:pt x="4148368" y="433284"/>
                </a:lnTo>
                <a:lnTo>
                  <a:pt x="4147007" y="435778"/>
                </a:lnTo>
                <a:lnTo>
                  <a:pt x="4145874" y="438272"/>
                </a:lnTo>
                <a:lnTo>
                  <a:pt x="4144287" y="440993"/>
                </a:lnTo>
                <a:lnTo>
                  <a:pt x="4140433" y="446888"/>
                </a:lnTo>
                <a:lnTo>
                  <a:pt x="4136126" y="453236"/>
                </a:lnTo>
                <a:lnTo>
                  <a:pt x="4134086" y="456411"/>
                </a:lnTo>
                <a:lnTo>
                  <a:pt x="4132272" y="459812"/>
                </a:lnTo>
                <a:lnTo>
                  <a:pt x="4130912" y="462986"/>
                </a:lnTo>
                <a:lnTo>
                  <a:pt x="4129779" y="466160"/>
                </a:lnTo>
                <a:lnTo>
                  <a:pt x="4128645" y="470468"/>
                </a:lnTo>
                <a:lnTo>
                  <a:pt x="4128192" y="471602"/>
                </a:lnTo>
                <a:lnTo>
                  <a:pt x="4127285" y="472735"/>
                </a:lnTo>
                <a:lnTo>
                  <a:pt x="4126151" y="473642"/>
                </a:lnTo>
                <a:lnTo>
                  <a:pt x="4124338" y="474776"/>
                </a:lnTo>
                <a:lnTo>
                  <a:pt x="4117990" y="479084"/>
                </a:lnTo>
                <a:lnTo>
                  <a:pt x="4113910" y="482031"/>
                </a:lnTo>
                <a:lnTo>
                  <a:pt x="4110283" y="484979"/>
                </a:lnTo>
                <a:lnTo>
                  <a:pt x="4103255" y="490874"/>
                </a:lnTo>
                <a:lnTo>
                  <a:pt x="4100082" y="493595"/>
                </a:lnTo>
                <a:lnTo>
                  <a:pt x="4096908" y="495862"/>
                </a:lnTo>
                <a:lnTo>
                  <a:pt x="4093961" y="497903"/>
                </a:lnTo>
                <a:lnTo>
                  <a:pt x="4090787" y="499716"/>
                </a:lnTo>
                <a:lnTo>
                  <a:pt x="4087840" y="501304"/>
                </a:lnTo>
                <a:lnTo>
                  <a:pt x="4085120" y="503117"/>
                </a:lnTo>
                <a:lnTo>
                  <a:pt x="4082626" y="504931"/>
                </a:lnTo>
                <a:lnTo>
                  <a:pt x="4080359" y="506518"/>
                </a:lnTo>
                <a:lnTo>
                  <a:pt x="4078319" y="508559"/>
                </a:lnTo>
                <a:lnTo>
                  <a:pt x="4076279" y="510600"/>
                </a:lnTo>
                <a:lnTo>
                  <a:pt x="4074692" y="512640"/>
                </a:lnTo>
                <a:lnTo>
                  <a:pt x="4073332" y="514681"/>
                </a:lnTo>
                <a:lnTo>
                  <a:pt x="4071971" y="516948"/>
                </a:lnTo>
                <a:lnTo>
                  <a:pt x="4070385" y="518989"/>
                </a:lnTo>
                <a:lnTo>
                  <a:pt x="4068571" y="520802"/>
                </a:lnTo>
                <a:lnTo>
                  <a:pt x="4066531" y="522616"/>
                </a:lnTo>
                <a:lnTo>
                  <a:pt x="4062450" y="525565"/>
                </a:lnTo>
                <a:lnTo>
                  <a:pt x="4059276" y="528059"/>
                </a:lnTo>
                <a:lnTo>
                  <a:pt x="4057916" y="529419"/>
                </a:lnTo>
                <a:lnTo>
                  <a:pt x="4055876" y="531460"/>
                </a:lnTo>
                <a:lnTo>
                  <a:pt x="4050209" y="538035"/>
                </a:lnTo>
                <a:lnTo>
                  <a:pt x="4033887" y="556854"/>
                </a:lnTo>
                <a:lnTo>
                  <a:pt x="4019340" y="574075"/>
                </a:lnTo>
                <a:lnTo>
                  <a:pt x="4059403" y="573311"/>
                </a:lnTo>
                <a:lnTo>
                  <a:pt x="4107860" y="572178"/>
                </a:lnTo>
                <a:lnTo>
                  <a:pt x="4129371" y="571725"/>
                </a:lnTo>
                <a:lnTo>
                  <a:pt x="4134579" y="571498"/>
                </a:lnTo>
                <a:lnTo>
                  <a:pt x="4139334" y="571725"/>
                </a:lnTo>
                <a:lnTo>
                  <a:pt x="4143863" y="572178"/>
                </a:lnTo>
                <a:lnTo>
                  <a:pt x="4148165" y="573085"/>
                </a:lnTo>
                <a:lnTo>
                  <a:pt x="4152014" y="573991"/>
                </a:lnTo>
                <a:lnTo>
                  <a:pt x="4155637" y="575578"/>
                </a:lnTo>
                <a:lnTo>
                  <a:pt x="4158807" y="576938"/>
                </a:lnTo>
                <a:lnTo>
                  <a:pt x="4161751" y="578978"/>
                </a:lnTo>
                <a:lnTo>
                  <a:pt x="4162883" y="580112"/>
                </a:lnTo>
                <a:lnTo>
                  <a:pt x="4164015" y="581245"/>
                </a:lnTo>
                <a:lnTo>
                  <a:pt x="4164694" y="582605"/>
                </a:lnTo>
                <a:lnTo>
                  <a:pt x="4165147" y="583512"/>
                </a:lnTo>
                <a:lnTo>
                  <a:pt x="4165600" y="584872"/>
                </a:lnTo>
                <a:lnTo>
                  <a:pt x="4165600" y="586232"/>
                </a:lnTo>
                <a:lnTo>
                  <a:pt x="4165600" y="588726"/>
                </a:lnTo>
                <a:lnTo>
                  <a:pt x="4165147" y="591219"/>
                </a:lnTo>
                <a:lnTo>
                  <a:pt x="4164694" y="593486"/>
                </a:lnTo>
                <a:lnTo>
                  <a:pt x="4163109" y="598019"/>
                </a:lnTo>
                <a:lnTo>
                  <a:pt x="4114653" y="785030"/>
                </a:lnTo>
                <a:lnTo>
                  <a:pt x="4078045" y="925511"/>
                </a:lnTo>
                <a:lnTo>
                  <a:pt x="4397948" y="925511"/>
                </a:lnTo>
                <a:lnTo>
                  <a:pt x="4357914" y="722276"/>
                </a:lnTo>
                <a:lnTo>
                  <a:pt x="4337277" y="619136"/>
                </a:lnTo>
                <a:lnTo>
                  <a:pt x="4330700" y="586113"/>
                </a:lnTo>
                <a:lnTo>
                  <a:pt x="4327525" y="570280"/>
                </a:lnTo>
                <a:lnTo>
                  <a:pt x="4326618" y="566209"/>
                </a:lnTo>
                <a:lnTo>
                  <a:pt x="4326164" y="562590"/>
                </a:lnTo>
                <a:lnTo>
                  <a:pt x="4325937" y="559197"/>
                </a:lnTo>
                <a:lnTo>
                  <a:pt x="4326164" y="556030"/>
                </a:lnTo>
                <a:lnTo>
                  <a:pt x="4326391" y="553090"/>
                </a:lnTo>
                <a:lnTo>
                  <a:pt x="4327298" y="550602"/>
                </a:lnTo>
                <a:lnTo>
                  <a:pt x="4328432" y="548114"/>
                </a:lnTo>
                <a:lnTo>
                  <a:pt x="4329793" y="546078"/>
                </a:lnTo>
                <a:lnTo>
                  <a:pt x="4331607" y="544269"/>
                </a:lnTo>
                <a:lnTo>
                  <a:pt x="4333648" y="542912"/>
                </a:lnTo>
                <a:lnTo>
                  <a:pt x="4335916" y="541328"/>
                </a:lnTo>
                <a:lnTo>
                  <a:pt x="4338637" y="540197"/>
                </a:lnTo>
                <a:lnTo>
                  <a:pt x="4341585" y="539519"/>
                </a:lnTo>
                <a:lnTo>
                  <a:pt x="4344987" y="538840"/>
                </a:lnTo>
                <a:lnTo>
                  <a:pt x="4348843" y="538614"/>
                </a:lnTo>
                <a:lnTo>
                  <a:pt x="4352698" y="538162"/>
                </a:lnTo>
                <a:lnTo>
                  <a:pt x="4371521" y="539066"/>
                </a:lnTo>
                <a:lnTo>
                  <a:pt x="4407580" y="540876"/>
                </a:lnTo>
                <a:lnTo>
                  <a:pt x="4507593" y="545852"/>
                </a:lnTo>
                <a:lnTo>
                  <a:pt x="4606245" y="551054"/>
                </a:lnTo>
                <a:lnTo>
                  <a:pt x="4641397" y="552864"/>
                </a:lnTo>
                <a:lnTo>
                  <a:pt x="4658632" y="553542"/>
                </a:lnTo>
                <a:lnTo>
                  <a:pt x="4664755" y="553768"/>
                </a:lnTo>
                <a:lnTo>
                  <a:pt x="4670652" y="553995"/>
                </a:lnTo>
                <a:lnTo>
                  <a:pt x="4673373" y="554447"/>
                </a:lnTo>
                <a:lnTo>
                  <a:pt x="4676322" y="554899"/>
                </a:lnTo>
                <a:lnTo>
                  <a:pt x="4678589" y="555804"/>
                </a:lnTo>
                <a:lnTo>
                  <a:pt x="4680857" y="556709"/>
                </a:lnTo>
                <a:lnTo>
                  <a:pt x="4683125" y="557840"/>
                </a:lnTo>
                <a:lnTo>
                  <a:pt x="4685166" y="559197"/>
                </a:lnTo>
                <a:lnTo>
                  <a:pt x="4686981" y="560780"/>
                </a:lnTo>
                <a:lnTo>
                  <a:pt x="4688341" y="562816"/>
                </a:lnTo>
                <a:lnTo>
                  <a:pt x="4689929" y="564851"/>
                </a:lnTo>
                <a:lnTo>
                  <a:pt x="4691289" y="567340"/>
                </a:lnTo>
                <a:lnTo>
                  <a:pt x="4691970" y="570280"/>
                </a:lnTo>
                <a:lnTo>
                  <a:pt x="4692650" y="573673"/>
                </a:lnTo>
                <a:lnTo>
                  <a:pt x="4704216" y="628636"/>
                </a:lnTo>
                <a:lnTo>
                  <a:pt x="4726668" y="738109"/>
                </a:lnTo>
                <a:lnTo>
                  <a:pt x="4750707" y="853690"/>
                </a:lnTo>
                <a:lnTo>
                  <a:pt x="4758688" y="892762"/>
                </a:lnTo>
                <a:lnTo>
                  <a:pt x="4761162" y="891319"/>
                </a:lnTo>
                <a:lnTo>
                  <a:pt x="4764565" y="889959"/>
                </a:lnTo>
                <a:lnTo>
                  <a:pt x="4768194" y="889052"/>
                </a:lnTo>
                <a:lnTo>
                  <a:pt x="4776133" y="887012"/>
                </a:lnTo>
                <a:lnTo>
                  <a:pt x="4784979" y="884971"/>
                </a:lnTo>
                <a:lnTo>
                  <a:pt x="4804486" y="879983"/>
                </a:lnTo>
                <a:lnTo>
                  <a:pt x="4825353" y="873861"/>
                </a:lnTo>
                <a:lnTo>
                  <a:pt x="4845994" y="867739"/>
                </a:lnTo>
                <a:lnTo>
                  <a:pt x="4883647" y="856175"/>
                </a:lnTo>
                <a:lnTo>
                  <a:pt x="4906783" y="848919"/>
                </a:lnTo>
                <a:lnTo>
                  <a:pt x="4915402" y="845518"/>
                </a:lnTo>
                <a:lnTo>
                  <a:pt x="4927651" y="840983"/>
                </a:lnTo>
                <a:lnTo>
                  <a:pt x="4956457" y="829420"/>
                </a:lnTo>
                <a:lnTo>
                  <a:pt x="4993429" y="814455"/>
                </a:lnTo>
                <a:lnTo>
                  <a:pt x="4994110" y="815135"/>
                </a:lnTo>
                <a:lnTo>
                  <a:pt x="4994790" y="815362"/>
                </a:lnTo>
                <a:lnTo>
                  <a:pt x="4995471" y="815589"/>
                </a:lnTo>
                <a:lnTo>
                  <a:pt x="4996605" y="815589"/>
                </a:lnTo>
                <a:lnTo>
                  <a:pt x="4998873" y="815135"/>
                </a:lnTo>
                <a:lnTo>
                  <a:pt x="5001368" y="814001"/>
                </a:lnTo>
                <a:lnTo>
                  <a:pt x="5003863" y="812868"/>
                </a:lnTo>
                <a:lnTo>
                  <a:pt x="5006585" y="810827"/>
                </a:lnTo>
                <a:lnTo>
                  <a:pt x="5009307" y="808560"/>
                </a:lnTo>
                <a:lnTo>
                  <a:pt x="5011802" y="805839"/>
                </a:lnTo>
                <a:lnTo>
                  <a:pt x="5018833" y="797449"/>
                </a:lnTo>
                <a:lnTo>
                  <a:pt x="5033577" y="780444"/>
                </a:lnTo>
                <a:lnTo>
                  <a:pt x="5053764" y="757090"/>
                </a:lnTo>
                <a:lnTo>
                  <a:pt x="5076900" y="730107"/>
                </a:lnTo>
                <a:lnTo>
                  <a:pt x="5100717" y="701992"/>
                </a:lnTo>
                <a:lnTo>
                  <a:pt x="5111831" y="688161"/>
                </a:lnTo>
                <a:lnTo>
                  <a:pt x="5122492" y="675237"/>
                </a:lnTo>
                <a:lnTo>
                  <a:pt x="5131791" y="663219"/>
                </a:lnTo>
                <a:lnTo>
                  <a:pt x="5139957" y="652563"/>
                </a:lnTo>
                <a:lnTo>
                  <a:pt x="5146535" y="643493"/>
                </a:lnTo>
                <a:lnTo>
                  <a:pt x="5149030" y="639412"/>
                </a:lnTo>
                <a:lnTo>
                  <a:pt x="5151071" y="636011"/>
                </a:lnTo>
                <a:lnTo>
                  <a:pt x="5158330" y="623313"/>
                </a:lnTo>
                <a:lnTo>
                  <a:pt x="5166269" y="609936"/>
                </a:lnTo>
                <a:lnTo>
                  <a:pt x="5174888" y="596558"/>
                </a:lnTo>
                <a:lnTo>
                  <a:pt x="5183507" y="583634"/>
                </a:lnTo>
                <a:lnTo>
                  <a:pt x="5187817" y="577285"/>
                </a:lnTo>
                <a:lnTo>
                  <a:pt x="5191900" y="571617"/>
                </a:lnTo>
                <a:lnTo>
                  <a:pt x="5196209" y="566175"/>
                </a:lnTo>
                <a:lnTo>
                  <a:pt x="5200292" y="561413"/>
                </a:lnTo>
                <a:lnTo>
                  <a:pt x="5204375" y="557105"/>
                </a:lnTo>
                <a:lnTo>
                  <a:pt x="5208004" y="553251"/>
                </a:lnTo>
                <a:lnTo>
                  <a:pt x="5211633" y="550076"/>
                </a:lnTo>
                <a:lnTo>
                  <a:pt x="5214808" y="547809"/>
                </a:lnTo>
                <a:lnTo>
                  <a:pt x="5227057" y="541007"/>
                </a:lnTo>
                <a:lnTo>
                  <a:pt x="5232501" y="538059"/>
                </a:lnTo>
                <a:lnTo>
                  <a:pt x="5237264" y="535792"/>
                </a:lnTo>
                <a:lnTo>
                  <a:pt x="5241800" y="533751"/>
                </a:lnTo>
                <a:lnTo>
                  <a:pt x="5245883" y="532164"/>
                </a:lnTo>
                <a:lnTo>
                  <a:pt x="5249286" y="531484"/>
                </a:lnTo>
                <a:lnTo>
                  <a:pt x="5252688" y="531030"/>
                </a:lnTo>
                <a:lnTo>
                  <a:pt x="5254276" y="531030"/>
                </a:lnTo>
                <a:lnTo>
                  <a:pt x="5255637" y="530350"/>
                </a:lnTo>
                <a:lnTo>
                  <a:pt x="5256998" y="529897"/>
                </a:lnTo>
                <a:lnTo>
                  <a:pt x="5258132" y="528990"/>
                </a:lnTo>
                <a:lnTo>
                  <a:pt x="5259266" y="527629"/>
                </a:lnTo>
                <a:lnTo>
                  <a:pt x="5259946" y="526042"/>
                </a:lnTo>
                <a:lnTo>
                  <a:pt x="5260854" y="524455"/>
                </a:lnTo>
                <a:lnTo>
                  <a:pt x="5261307" y="522414"/>
                </a:lnTo>
                <a:lnTo>
                  <a:pt x="5261307" y="519693"/>
                </a:lnTo>
                <a:lnTo>
                  <a:pt x="5261307" y="516972"/>
                </a:lnTo>
                <a:lnTo>
                  <a:pt x="5261080" y="514025"/>
                </a:lnTo>
                <a:lnTo>
                  <a:pt x="5260173" y="510623"/>
                </a:lnTo>
                <a:lnTo>
                  <a:pt x="5259266" y="506769"/>
                </a:lnTo>
                <a:lnTo>
                  <a:pt x="5257905" y="502914"/>
                </a:lnTo>
                <a:lnTo>
                  <a:pt x="5256544" y="498153"/>
                </a:lnTo>
                <a:lnTo>
                  <a:pt x="5254502" y="493391"/>
                </a:lnTo>
                <a:lnTo>
                  <a:pt x="5250193" y="483641"/>
                </a:lnTo>
                <a:lnTo>
                  <a:pt x="5245883" y="474118"/>
                </a:lnTo>
                <a:lnTo>
                  <a:pt x="5241574" y="465729"/>
                </a:lnTo>
                <a:lnTo>
                  <a:pt x="5239305" y="461874"/>
                </a:lnTo>
                <a:lnTo>
                  <a:pt x="5237037" y="458247"/>
                </a:lnTo>
                <a:lnTo>
                  <a:pt x="5234769" y="454846"/>
                </a:lnTo>
                <a:lnTo>
                  <a:pt x="5232047" y="451898"/>
                </a:lnTo>
                <a:lnTo>
                  <a:pt x="5229325" y="449404"/>
                </a:lnTo>
                <a:lnTo>
                  <a:pt x="5226603" y="447136"/>
                </a:lnTo>
                <a:lnTo>
                  <a:pt x="5223428" y="445322"/>
                </a:lnTo>
                <a:lnTo>
                  <a:pt x="5220479" y="443735"/>
                </a:lnTo>
                <a:lnTo>
                  <a:pt x="5216850" y="442828"/>
                </a:lnTo>
                <a:lnTo>
                  <a:pt x="5213448" y="442375"/>
                </a:lnTo>
                <a:lnTo>
                  <a:pt x="5205736" y="441695"/>
                </a:lnTo>
                <a:lnTo>
                  <a:pt x="5198251" y="441468"/>
                </a:lnTo>
                <a:lnTo>
                  <a:pt x="5190992" y="441468"/>
                </a:lnTo>
                <a:lnTo>
                  <a:pt x="5184188" y="441241"/>
                </a:lnTo>
                <a:lnTo>
                  <a:pt x="5178290" y="440788"/>
                </a:lnTo>
                <a:lnTo>
                  <a:pt x="5175341" y="440334"/>
                </a:lnTo>
                <a:lnTo>
                  <a:pt x="5172620" y="439654"/>
                </a:lnTo>
                <a:lnTo>
                  <a:pt x="5170351" y="438974"/>
                </a:lnTo>
                <a:lnTo>
                  <a:pt x="5168083" y="438067"/>
                </a:lnTo>
                <a:lnTo>
                  <a:pt x="5166042" y="436933"/>
                </a:lnTo>
                <a:lnTo>
                  <a:pt x="5164454" y="435346"/>
                </a:lnTo>
                <a:lnTo>
                  <a:pt x="5161959" y="432398"/>
                </a:lnTo>
                <a:lnTo>
                  <a:pt x="5159917" y="429451"/>
                </a:lnTo>
                <a:lnTo>
                  <a:pt x="5158783" y="426276"/>
                </a:lnTo>
                <a:lnTo>
                  <a:pt x="5157876" y="423329"/>
                </a:lnTo>
                <a:lnTo>
                  <a:pt x="5157649" y="420608"/>
                </a:lnTo>
                <a:lnTo>
                  <a:pt x="5157876" y="417434"/>
                </a:lnTo>
                <a:lnTo>
                  <a:pt x="5158330" y="414486"/>
                </a:lnTo>
                <a:lnTo>
                  <a:pt x="5159237" y="411312"/>
                </a:lnTo>
                <a:lnTo>
                  <a:pt x="5159917" y="408591"/>
                </a:lnTo>
                <a:lnTo>
                  <a:pt x="5159917" y="406096"/>
                </a:lnTo>
                <a:lnTo>
                  <a:pt x="5159691" y="404056"/>
                </a:lnTo>
                <a:lnTo>
                  <a:pt x="5158783" y="402242"/>
                </a:lnTo>
                <a:lnTo>
                  <a:pt x="5157649" y="400428"/>
                </a:lnTo>
                <a:lnTo>
                  <a:pt x="5155835" y="399068"/>
                </a:lnTo>
                <a:lnTo>
                  <a:pt x="5151979" y="395666"/>
                </a:lnTo>
                <a:lnTo>
                  <a:pt x="5147442" y="392719"/>
                </a:lnTo>
                <a:lnTo>
                  <a:pt x="5143813" y="389771"/>
                </a:lnTo>
                <a:lnTo>
                  <a:pt x="5141998" y="388411"/>
                </a:lnTo>
                <a:lnTo>
                  <a:pt x="5140864" y="387051"/>
                </a:lnTo>
                <a:lnTo>
                  <a:pt x="5140184" y="385463"/>
                </a:lnTo>
                <a:lnTo>
                  <a:pt x="5139730" y="383876"/>
                </a:lnTo>
                <a:lnTo>
                  <a:pt x="5139957" y="382742"/>
                </a:lnTo>
                <a:lnTo>
                  <a:pt x="5140184" y="382062"/>
                </a:lnTo>
                <a:lnTo>
                  <a:pt x="5140638" y="381155"/>
                </a:lnTo>
                <a:lnTo>
                  <a:pt x="5141545" y="380702"/>
                </a:lnTo>
                <a:lnTo>
                  <a:pt x="5142906" y="379568"/>
                </a:lnTo>
                <a:lnTo>
                  <a:pt x="5145174" y="378207"/>
                </a:lnTo>
                <a:lnTo>
                  <a:pt x="5150164" y="375713"/>
                </a:lnTo>
                <a:lnTo>
                  <a:pt x="5152432" y="374353"/>
                </a:lnTo>
                <a:lnTo>
                  <a:pt x="5154474" y="372539"/>
                </a:lnTo>
                <a:lnTo>
                  <a:pt x="5155154" y="371859"/>
                </a:lnTo>
                <a:lnTo>
                  <a:pt x="5155835" y="370952"/>
                </a:lnTo>
                <a:lnTo>
                  <a:pt x="5156061" y="369818"/>
                </a:lnTo>
                <a:lnTo>
                  <a:pt x="5156288" y="368911"/>
                </a:lnTo>
                <a:lnTo>
                  <a:pt x="5156288" y="367777"/>
                </a:lnTo>
                <a:lnTo>
                  <a:pt x="5156061" y="366644"/>
                </a:lnTo>
                <a:lnTo>
                  <a:pt x="5155835" y="365510"/>
                </a:lnTo>
                <a:lnTo>
                  <a:pt x="5155381" y="364603"/>
                </a:lnTo>
                <a:lnTo>
                  <a:pt x="5153793" y="362789"/>
                </a:lnTo>
                <a:lnTo>
                  <a:pt x="5151979" y="360975"/>
                </a:lnTo>
                <a:lnTo>
                  <a:pt x="5149484" y="359388"/>
                </a:lnTo>
                <a:lnTo>
                  <a:pt x="5146989" y="358254"/>
                </a:lnTo>
                <a:lnTo>
                  <a:pt x="5145854" y="357574"/>
                </a:lnTo>
                <a:lnTo>
                  <a:pt x="5144720" y="357121"/>
                </a:lnTo>
                <a:lnTo>
                  <a:pt x="5144040" y="356214"/>
                </a:lnTo>
                <a:lnTo>
                  <a:pt x="5143586" y="355080"/>
                </a:lnTo>
                <a:lnTo>
                  <a:pt x="5143133" y="354173"/>
                </a:lnTo>
                <a:lnTo>
                  <a:pt x="5142906" y="352813"/>
                </a:lnTo>
                <a:lnTo>
                  <a:pt x="5142906" y="350318"/>
                </a:lnTo>
                <a:lnTo>
                  <a:pt x="5143586" y="347371"/>
                </a:lnTo>
                <a:lnTo>
                  <a:pt x="5144040" y="344196"/>
                </a:lnTo>
                <a:lnTo>
                  <a:pt x="5144494" y="341022"/>
                </a:lnTo>
                <a:lnTo>
                  <a:pt x="5144494" y="337848"/>
                </a:lnTo>
                <a:lnTo>
                  <a:pt x="5144494" y="336487"/>
                </a:lnTo>
                <a:lnTo>
                  <a:pt x="5144040" y="334900"/>
                </a:lnTo>
                <a:lnTo>
                  <a:pt x="5143586" y="333540"/>
                </a:lnTo>
                <a:lnTo>
                  <a:pt x="5142452" y="332406"/>
                </a:lnTo>
                <a:lnTo>
                  <a:pt x="5141545" y="331272"/>
                </a:lnTo>
                <a:lnTo>
                  <a:pt x="5140184" y="330365"/>
                </a:lnTo>
                <a:lnTo>
                  <a:pt x="5138596" y="329232"/>
                </a:lnTo>
                <a:lnTo>
                  <a:pt x="5137235" y="328552"/>
                </a:lnTo>
                <a:lnTo>
                  <a:pt x="5133379" y="326964"/>
                </a:lnTo>
                <a:lnTo>
                  <a:pt x="5129296" y="326057"/>
                </a:lnTo>
                <a:lnTo>
                  <a:pt x="5124987" y="325150"/>
                </a:lnTo>
                <a:lnTo>
                  <a:pt x="5120450" y="324470"/>
                </a:lnTo>
                <a:lnTo>
                  <a:pt x="5118409" y="324243"/>
                </a:lnTo>
                <a:lnTo>
                  <a:pt x="5116594" y="323790"/>
                </a:lnTo>
                <a:lnTo>
                  <a:pt x="5115007" y="322656"/>
                </a:lnTo>
                <a:lnTo>
                  <a:pt x="5113872" y="321749"/>
                </a:lnTo>
                <a:lnTo>
                  <a:pt x="5112738" y="320616"/>
                </a:lnTo>
                <a:lnTo>
                  <a:pt x="5112058" y="319255"/>
                </a:lnTo>
                <a:lnTo>
                  <a:pt x="5111604" y="317895"/>
                </a:lnTo>
                <a:lnTo>
                  <a:pt x="5111377" y="316307"/>
                </a:lnTo>
                <a:lnTo>
                  <a:pt x="5111377" y="314947"/>
                </a:lnTo>
                <a:lnTo>
                  <a:pt x="5111377" y="313133"/>
                </a:lnTo>
                <a:lnTo>
                  <a:pt x="5111831" y="311546"/>
                </a:lnTo>
                <a:lnTo>
                  <a:pt x="5112285" y="309959"/>
                </a:lnTo>
                <a:lnTo>
                  <a:pt x="5112738" y="308825"/>
                </a:lnTo>
                <a:lnTo>
                  <a:pt x="5113646" y="307238"/>
                </a:lnTo>
                <a:lnTo>
                  <a:pt x="5114553" y="306331"/>
                </a:lnTo>
                <a:lnTo>
                  <a:pt x="5115687" y="305197"/>
                </a:lnTo>
                <a:lnTo>
                  <a:pt x="5118182" y="302703"/>
                </a:lnTo>
                <a:lnTo>
                  <a:pt x="5121131" y="298849"/>
                </a:lnTo>
                <a:lnTo>
                  <a:pt x="5127935" y="289779"/>
                </a:lnTo>
                <a:lnTo>
                  <a:pt x="5135421" y="279576"/>
                </a:lnTo>
                <a:lnTo>
                  <a:pt x="5138823" y="275267"/>
                </a:lnTo>
                <a:lnTo>
                  <a:pt x="5142225" y="271640"/>
                </a:lnTo>
                <a:lnTo>
                  <a:pt x="5144267" y="268919"/>
                </a:lnTo>
                <a:lnTo>
                  <a:pt x="5146308" y="266198"/>
                </a:lnTo>
                <a:lnTo>
                  <a:pt x="5147669" y="263477"/>
                </a:lnTo>
                <a:lnTo>
                  <a:pt x="5149030" y="260756"/>
                </a:lnTo>
                <a:lnTo>
                  <a:pt x="5150164" y="257582"/>
                </a:lnTo>
                <a:lnTo>
                  <a:pt x="5150845" y="254634"/>
                </a:lnTo>
                <a:lnTo>
                  <a:pt x="5151298" y="251460"/>
                </a:lnTo>
                <a:lnTo>
                  <a:pt x="5151525" y="248285"/>
                </a:lnTo>
                <a:lnTo>
                  <a:pt x="5151752" y="244658"/>
                </a:lnTo>
                <a:lnTo>
                  <a:pt x="5151752" y="241483"/>
                </a:lnTo>
                <a:lnTo>
                  <a:pt x="5151525" y="237629"/>
                </a:lnTo>
                <a:lnTo>
                  <a:pt x="5151071" y="234001"/>
                </a:lnTo>
                <a:lnTo>
                  <a:pt x="5149710" y="226518"/>
                </a:lnTo>
                <a:lnTo>
                  <a:pt x="5148350" y="218356"/>
                </a:lnTo>
                <a:lnTo>
                  <a:pt x="5147215" y="214275"/>
                </a:lnTo>
                <a:lnTo>
                  <a:pt x="5146762" y="210420"/>
                </a:lnTo>
                <a:lnTo>
                  <a:pt x="5146535" y="206792"/>
                </a:lnTo>
                <a:lnTo>
                  <a:pt x="5146308" y="202938"/>
                </a:lnTo>
                <a:lnTo>
                  <a:pt x="5146308" y="202937"/>
                </a:lnTo>
                <a:lnTo>
                  <a:pt x="5146308" y="199310"/>
                </a:lnTo>
                <a:lnTo>
                  <a:pt x="5146535" y="196135"/>
                </a:lnTo>
                <a:lnTo>
                  <a:pt x="5147215" y="189787"/>
                </a:lnTo>
                <a:lnTo>
                  <a:pt x="5148350" y="183665"/>
                </a:lnTo>
                <a:lnTo>
                  <a:pt x="5149484" y="178450"/>
                </a:lnTo>
                <a:lnTo>
                  <a:pt x="5151979" y="169153"/>
                </a:lnTo>
                <a:lnTo>
                  <a:pt x="5152659" y="165525"/>
                </a:lnTo>
                <a:lnTo>
                  <a:pt x="5152886" y="161898"/>
                </a:lnTo>
                <a:lnTo>
                  <a:pt x="5152659" y="160310"/>
                </a:lnTo>
                <a:lnTo>
                  <a:pt x="5152432" y="159177"/>
                </a:lnTo>
                <a:lnTo>
                  <a:pt x="5151298" y="156229"/>
                </a:lnTo>
                <a:lnTo>
                  <a:pt x="5149710" y="153962"/>
                </a:lnTo>
                <a:lnTo>
                  <a:pt x="5147669" y="151694"/>
                </a:lnTo>
                <a:lnTo>
                  <a:pt x="5145174" y="149427"/>
                </a:lnTo>
                <a:lnTo>
                  <a:pt x="5142225" y="147160"/>
                </a:lnTo>
                <a:lnTo>
                  <a:pt x="5140638" y="146026"/>
                </a:lnTo>
                <a:lnTo>
                  <a:pt x="5139730" y="144665"/>
                </a:lnTo>
                <a:lnTo>
                  <a:pt x="5138596" y="142851"/>
                </a:lnTo>
                <a:lnTo>
                  <a:pt x="5138142" y="141038"/>
                </a:lnTo>
                <a:lnTo>
                  <a:pt x="5137916" y="139450"/>
                </a:lnTo>
                <a:lnTo>
                  <a:pt x="5137916" y="137410"/>
                </a:lnTo>
                <a:lnTo>
                  <a:pt x="5138142" y="135369"/>
                </a:lnTo>
                <a:lnTo>
                  <a:pt x="5138823" y="133328"/>
                </a:lnTo>
                <a:lnTo>
                  <a:pt x="5139730" y="131288"/>
                </a:lnTo>
                <a:lnTo>
                  <a:pt x="5140638" y="129247"/>
                </a:lnTo>
                <a:lnTo>
                  <a:pt x="5141998" y="127206"/>
                </a:lnTo>
                <a:lnTo>
                  <a:pt x="5143586" y="125166"/>
                </a:lnTo>
                <a:lnTo>
                  <a:pt x="5145174" y="123125"/>
                </a:lnTo>
                <a:lnTo>
                  <a:pt x="5147215" y="121311"/>
                </a:lnTo>
                <a:lnTo>
                  <a:pt x="5149484" y="119951"/>
                </a:lnTo>
                <a:lnTo>
                  <a:pt x="5151979" y="118364"/>
                </a:lnTo>
                <a:lnTo>
                  <a:pt x="5158330" y="114736"/>
                </a:lnTo>
                <a:lnTo>
                  <a:pt x="5166949" y="109747"/>
                </a:lnTo>
                <a:lnTo>
                  <a:pt x="5177383" y="103625"/>
                </a:lnTo>
                <a:lnTo>
                  <a:pt x="5188724" y="96597"/>
                </a:lnTo>
                <a:lnTo>
                  <a:pt x="5200519" y="88661"/>
                </a:lnTo>
                <a:lnTo>
                  <a:pt x="5212087" y="80498"/>
                </a:lnTo>
                <a:lnTo>
                  <a:pt x="5223201" y="72789"/>
                </a:lnTo>
                <a:lnTo>
                  <a:pt x="5228418" y="68708"/>
                </a:lnTo>
                <a:lnTo>
                  <a:pt x="5232954" y="64853"/>
                </a:lnTo>
                <a:lnTo>
                  <a:pt x="5237491" y="60998"/>
                </a:lnTo>
                <a:lnTo>
                  <a:pt x="5242254" y="57597"/>
                </a:lnTo>
                <a:lnTo>
                  <a:pt x="5247017" y="54196"/>
                </a:lnTo>
                <a:lnTo>
                  <a:pt x="5252461" y="51249"/>
                </a:lnTo>
                <a:lnTo>
                  <a:pt x="5257905" y="48074"/>
                </a:lnTo>
                <a:lnTo>
                  <a:pt x="5263575" y="45353"/>
                </a:lnTo>
                <a:lnTo>
                  <a:pt x="5269473" y="43086"/>
                </a:lnTo>
                <a:lnTo>
                  <a:pt x="5275143" y="40819"/>
                </a:lnTo>
                <a:lnTo>
                  <a:pt x="5281268" y="39005"/>
                </a:lnTo>
                <a:lnTo>
                  <a:pt x="5287392" y="37417"/>
                </a:lnTo>
                <a:lnTo>
                  <a:pt x="5293289" y="36284"/>
                </a:lnTo>
                <a:lnTo>
                  <a:pt x="5299187" y="35604"/>
                </a:lnTo>
                <a:lnTo>
                  <a:pt x="5305311" y="34923"/>
                </a:lnTo>
                <a:lnTo>
                  <a:pt x="5311435" y="34923"/>
                </a:lnTo>
                <a:lnTo>
                  <a:pt x="5317333" y="35604"/>
                </a:lnTo>
                <a:lnTo>
                  <a:pt x="5322776" y="36511"/>
                </a:lnTo>
                <a:lnTo>
                  <a:pt x="5328900" y="37871"/>
                </a:lnTo>
                <a:lnTo>
                  <a:pt x="5335252" y="39458"/>
                </a:lnTo>
                <a:lnTo>
                  <a:pt x="5341829" y="41272"/>
                </a:lnTo>
                <a:lnTo>
                  <a:pt x="5348861" y="43539"/>
                </a:lnTo>
                <a:lnTo>
                  <a:pt x="5356119" y="46034"/>
                </a:lnTo>
                <a:lnTo>
                  <a:pt x="5363378" y="48981"/>
                </a:lnTo>
                <a:lnTo>
                  <a:pt x="5370636" y="51929"/>
                </a:lnTo>
                <a:lnTo>
                  <a:pt x="5378121" y="55330"/>
                </a:lnTo>
                <a:lnTo>
                  <a:pt x="5385380" y="58731"/>
                </a:lnTo>
                <a:lnTo>
                  <a:pt x="5392411" y="62586"/>
                </a:lnTo>
                <a:lnTo>
                  <a:pt x="5399443" y="66667"/>
                </a:lnTo>
                <a:lnTo>
                  <a:pt x="5405567" y="70975"/>
                </a:lnTo>
                <a:lnTo>
                  <a:pt x="5411691" y="75510"/>
                </a:lnTo>
                <a:lnTo>
                  <a:pt x="5417362" y="80045"/>
                </a:lnTo>
                <a:lnTo>
                  <a:pt x="5422578" y="85033"/>
                </a:lnTo>
                <a:lnTo>
                  <a:pt x="5424847" y="87754"/>
                </a:lnTo>
                <a:lnTo>
                  <a:pt x="5426888" y="90475"/>
                </a:lnTo>
                <a:lnTo>
                  <a:pt x="5434600" y="100224"/>
                </a:lnTo>
                <a:lnTo>
                  <a:pt x="5441405" y="109521"/>
                </a:lnTo>
                <a:lnTo>
                  <a:pt x="5447302" y="118137"/>
                </a:lnTo>
                <a:lnTo>
                  <a:pt x="5452066" y="125846"/>
                </a:lnTo>
                <a:lnTo>
                  <a:pt x="5456375" y="133782"/>
                </a:lnTo>
                <a:lnTo>
                  <a:pt x="5460231" y="141718"/>
                </a:lnTo>
                <a:lnTo>
                  <a:pt x="5463180" y="149427"/>
                </a:lnTo>
                <a:lnTo>
                  <a:pt x="5466129" y="157816"/>
                </a:lnTo>
                <a:lnTo>
                  <a:pt x="5467490" y="162351"/>
                </a:lnTo>
                <a:lnTo>
                  <a:pt x="5468850" y="167566"/>
                </a:lnTo>
                <a:lnTo>
                  <a:pt x="5471346" y="178676"/>
                </a:lnTo>
                <a:lnTo>
                  <a:pt x="5473614" y="190694"/>
                </a:lnTo>
                <a:lnTo>
                  <a:pt x="5475202" y="203618"/>
                </a:lnTo>
                <a:lnTo>
                  <a:pt x="5476336" y="216542"/>
                </a:lnTo>
                <a:lnTo>
                  <a:pt x="5476789" y="222891"/>
                </a:lnTo>
                <a:lnTo>
                  <a:pt x="5476789" y="229013"/>
                </a:lnTo>
                <a:lnTo>
                  <a:pt x="5476789" y="234908"/>
                </a:lnTo>
                <a:lnTo>
                  <a:pt x="5476562" y="240350"/>
                </a:lnTo>
                <a:lnTo>
                  <a:pt x="5476336" y="245565"/>
                </a:lnTo>
                <a:lnTo>
                  <a:pt x="5475655" y="250326"/>
                </a:lnTo>
                <a:lnTo>
                  <a:pt x="5474294" y="258716"/>
                </a:lnTo>
                <a:lnTo>
                  <a:pt x="5473614" y="265971"/>
                </a:lnTo>
                <a:lnTo>
                  <a:pt x="5473387" y="272093"/>
                </a:lnTo>
                <a:lnTo>
                  <a:pt x="5473387" y="277081"/>
                </a:lnTo>
                <a:lnTo>
                  <a:pt x="5473841" y="281163"/>
                </a:lnTo>
                <a:lnTo>
                  <a:pt x="5474521" y="284564"/>
                </a:lnTo>
                <a:lnTo>
                  <a:pt x="5475655" y="287058"/>
                </a:lnTo>
                <a:lnTo>
                  <a:pt x="5476562" y="289099"/>
                </a:lnTo>
                <a:lnTo>
                  <a:pt x="5479058" y="292727"/>
                </a:lnTo>
                <a:lnTo>
                  <a:pt x="5480645" y="295221"/>
                </a:lnTo>
                <a:lnTo>
                  <a:pt x="5482687" y="297715"/>
                </a:lnTo>
                <a:lnTo>
                  <a:pt x="5484955" y="300436"/>
                </a:lnTo>
                <a:lnTo>
                  <a:pt x="5487904" y="303157"/>
                </a:lnTo>
                <a:lnTo>
                  <a:pt x="5491760" y="306331"/>
                </a:lnTo>
                <a:lnTo>
                  <a:pt x="5496523" y="309278"/>
                </a:lnTo>
                <a:lnTo>
                  <a:pt x="5507410" y="315854"/>
                </a:lnTo>
                <a:lnTo>
                  <a:pt x="5513308" y="319708"/>
                </a:lnTo>
                <a:lnTo>
                  <a:pt x="5519205" y="323790"/>
                </a:lnTo>
                <a:lnTo>
                  <a:pt x="5522154" y="326057"/>
                </a:lnTo>
                <a:lnTo>
                  <a:pt x="5525103" y="328325"/>
                </a:lnTo>
                <a:lnTo>
                  <a:pt x="5527824" y="330819"/>
                </a:lnTo>
                <a:lnTo>
                  <a:pt x="5530320" y="333313"/>
                </a:lnTo>
                <a:lnTo>
                  <a:pt x="5532815" y="336487"/>
                </a:lnTo>
                <a:lnTo>
                  <a:pt x="5535083" y="339435"/>
                </a:lnTo>
                <a:lnTo>
                  <a:pt x="5537351" y="342836"/>
                </a:lnTo>
                <a:lnTo>
                  <a:pt x="5539392" y="346010"/>
                </a:lnTo>
                <a:lnTo>
                  <a:pt x="5543702" y="354400"/>
                </a:lnTo>
                <a:lnTo>
                  <a:pt x="5548465" y="365057"/>
                </a:lnTo>
                <a:lnTo>
                  <a:pt x="5551187" y="370952"/>
                </a:lnTo>
                <a:lnTo>
                  <a:pt x="5553456" y="376847"/>
                </a:lnTo>
                <a:lnTo>
                  <a:pt x="5555950" y="383423"/>
                </a:lnTo>
                <a:lnTo>
                  <a:pt x="5558219" y="389998"/>
                </a:lnTo>
                <a:lnTo>
                  <a:pt x="5560260" y="397027"/>
                </a:lnTo>
                <a:lnTo>
                  <a:pt x="5562075" y="403829"/>
                </a:lnTo>
                <a:lnTo>
                  <a:pt x="5563436" y="410631"/>
                </a:lnTo>
                <a:lnTo>
                  <a:pt x="5564570" y="417207"/>
                </a:lnTo>
                <a:lnTo>
                  <a:pt x="5565250" y="423782"/>
                </a:lnTo>
                <a:lnTo>
                  <a:pt x="5565250" y="430358"/>
                </a:lnTo>
                <a:lnTo>
                  <a:pt x="5565023" y="436480"/>
                </a:lnTo>
                <a:lnTo>
                  <a:pt x="5564797" y="439200"/>
                </a:lnTo>
                <a:lnTo>
                  <a:pt x="5564116" y="442375"/>
                </a:lnTo>
                <a:lnTo>
                  <a:pt x="5561621" y="452578"/>
                </a:lnTo>
                <a:lnTo>
                  <a:pt x="5559353" y="461421"/>
                </a:lnTo>
                <a:lnTo>
                  <a:pt x="5557311" y="469584"/>
                </a:lnTo>
                <a:lnTo>
                  <a:pt x="5555724" y="476839"/>
                </a:lnTo>
                <a:lnTo>
                  <a:pt x="5554363" y="483415"/>
                </a:lnTo>
                <a:lnTo>
                  <a:pt x="5553682" y="489537"/>
                </a:lnTo>
                <a:lnTo>
                  <a:pt x="5553682" y="492711"/>
                </a:lnTo>
                <a:lnTo>
                  <a:pt x="5553682" y="495659"/>
                </a:lnTo>
                <a:lnTo>
                  <a:pt x="5553682" y="499060"/>
                </a:lnTo>
                <a:lnTo>
                  <a:pt x="5554136" y="502234"/>
                </a:lnTo>
                <a:lnTo>
                  <a:pt x="5554590" y="505635"/>
                </a:lnTo>
                <a:lnTo>
                  <a:pt x="5555043" y="508356"/>
                </a:lnTo>
                <a:lnTo>
                  <a:pt x="5556177" y="510850"/>
                </a:lnTo>
                <a:lnTo>
                  <a:pt x="5557085" y="513118"/>
                </a:lnTo>
                <a:lnTo>
                  <a:pt x="5558672" y="515385"/>
                </a:lnTo>
                <a:lnTo>
                  <a:pt x="5560033" y="517426"/>
                </a:lnTo>
                <a:lnTo>
                  <a:pt x="5563436" y="521280"/>
                </a:lnTo>
                <a:lnTo>
                  <a:pt x="5571828" y="529670"/>
                </a:lnTo>
                <a:lnTo>
                  <a:pt x="5576591" y="534658"/>
                </a:lnTo>
                <a:lnTo>
                  <a:pt x="5579540" y="537832"/>
                </a:lnTo>
                <a:lnTo>
                  <a:pt x="5582035" y="541007"/>
                </a:lnTo>
                <a:lnTo>
                  <a:pt x="5584530" y="544634"/>
                </a:lnTo>
                <a:lnTo>
                  <a:pt x="5586798" y="548489"/>
                </a:lnTo>
                <a:lnTo>
                  <a:pt x="5588613" y="551890"/>
                </a:lnTo>
                <a:lnTo>
                  <a:pt x="5590201" y="555518"/>
                </a:lnTo>
                <a:lnTo>
                  <a:pt x="5591108" y="559373"/>
                </a:lnTo>
                <a:lnTo>
                  <a:pt x="5592242" y="563000"/>
                </a:lnTo>
                <a:lnTo>
                  <a:pt x="5592696" y="566855"/>
                </a:lnTo>
                <a:lnTo>
                  <a:pt x="5592923" y="570710"/>
                </a:lnTo>
                <a:lnTo>
                  <a:pt x="5592923" y="574791"/>
                </a:lnTo>
                <a:lnTo>
                  <a:pt x="5592696" y="578872"/>
                </a:lnTo>
                <a:lnTo>
                  <a:pt x="5592469" y="582954"/>
                </a:lnTo>
                <a:lnTo>
                  <a:pt x="5591562" y="587262"/>
                </a:lnTo>
                <a:lnTo>
                  <a:pt x="5590201" y="595878"/>
                </a:lnTo>
                <a:lnTo>
                  <a:pt x="5587933" y="605174"/>
                </a:lnTo>
                <a:lnTo>
                  <a:pt x="5585211" y="614244"/>
                </a:lnTo>
                <a:lnTo>
                  <a:pt x="5583169" y="622180"/>
                </a:lnTo>
                <a:lnTo>
                  <a:pt x="5581808" y="629435"/>
                </a:lnTo>
                <a:lnTo>
                  <a:pt x="5581128" y="632836"/>
                </a:lnTo>
                <a:lnTo>
                  <a:pt x="5580674" y="635784"/>
                </a:lnTo>
                <a:lnTo>
                  <a:pt x="5580674" y="638731"/>
                </a:lnTo>
                <a:lnTo>
                  <a:pt x="5580674" y="638732"/>
                </a:lnTo>
                <a:lnTo>
                  <a:pt x="5580674" y="641679"/>
                </a:lnTo>
                <a:lnTo>
                  <a:pt x="5580901" y="644173"/>
                </a:lnTo>
                <a:lnTo>
                  <a:pt x="5581582" y="646667"/>
                </a:lnTo>
                <a:lnTo>
                  <a:pt x="5582262" y="648935"/>
                </a:lnTo>
                <a:lnTo>
                  <a:pt x="5583623" y="651202"/>
                </a:lnTo>
                <a:lnTo>
                  <a:pt x="5584757" y="653243"/>
                </a:lnTo>
                <a:lnTo>
                  <a:pt x="5586572" y="655283"/>
                </a:lnTo>
                <a:lnTo>
                  <a:pt x="5588613" y="657097"/>
                </a:lnTo>
                <a:lnTo>
                  <a:pt x="5590654" y="658685"/>
                </a:lnTo>
                <a:lnTo>
                  <a:pt x="5594964" y="661632"/>
                </a:lnTo>
                <a:lnTo>
                  <a:pt x="5599274" y="664353"/>
                </a:lnTo>
                <a:lnTo>
                  <a:pt x="5603583" y="666847"/>
                </a:lnTo>
                <a:lnTo>
                  <a:pt x="5607439" y="669341"/>
                </a:lnTo>
                <a:lnTo>
                  <a:pt x="5610842" y="671609"/>
                </a:lnTo>
                <a:lnTo>
                  <a:pt x="5612203" y="672742"/>
                </a:lnTo>
                <a:lnTo>
                  <a:pt x="5613337" y="673876"/>
                </a:lnTo>
                <a:lnTo>
                  <a:pt x="5614471" y="675010"/>
                </a:lnTo>
                <a:lnTo>
                  <a:pt x="5615151" y="676597"/>
                </a:lnTo>
                <a:lnTo>
                  <a:pt x="5616286" y="678638"/>
                </a:lnTo>
                <a:lnTo>
                  <a:pt x="5616512" y="679545"/>
                </a:lnTo>
                <a:lnTo>
                  <a:pt x="5616286" y="679545"/>
                </a:lnTo>
                <a:lnTo>
                  <a:pt x="5615832" y="679545"/>
                </a:lnTo>
                <a:lnTo>
                  <a:pt x="5614925" y="679091"/>
                </a:lnTo>
                <a:lnTo>
                  <a:pt x="5612883" y="677731"/>
                </a:lnTo>
                <a:lnTo>
                  <a:pt x="5610388" y="676597"/>
                </a:lnTo>
                <a:lnTo>
                  <a:pt x="5606986" y="675237"/>
                </a:lnTo>
                <a:lnTo>
                  <a:pt x="5603130" y="674330"/>
                </a:lnTo>
                <a:lnTo>
                  <a:pt x="5601088" y="674103"/>
                </a:lnTo>
                <a:lnTo>
                  <a:pt x="5599274" y="674103"/>
                </a:lnTo>
                <a:lnTo>
                  <a:pt x="5597686" y="674330"/>
                </a:lnTo>
                <a:lnTo>
                  <a:pt x="5596779" y="675010"/>
                </a:lnTo>
                <a:lnTo>
                  <a:pt x="5595871" y="675917"/>
                </a:lnTo>
                <a:lnTo>
                  <a:pt x="5595418" y="676824"/>
                </a:lnTo>
                <a:lnTo>
                  <a:pt x="5595191" y="678184"/>
                </a:lnTo>
                <a:lnTo>
                  <a:pt x="5594964" y="679545"/>
                </a:lnTo>
                <a:lnTo>
                  <a:pt x="5594964" y="681132"/>
                </a:lnTo>
                <a:lnTo>
                  <a:pt x="5595191" y="682719"/>
                </a:lnTo>
                <a:lnTo>
                  <a:pt x="5596098" y="686347"/>
                </a:lnTo>
                <a:lnTo>
                  <a:pt x="5597459" y="690201"/>
                </a:lnTo>
                <a:lnTo>
                  <a:pt x="5599047" y="694056"/>
                </a:lnTo>
                <a:lnTo>
                  <a:pt x="5601996" y="701312"/>
                </a:lnTo>
                <a:lnTo>
                  <a:pt x="5603583" y="705166"/>
                </a:lnTo>
                <a:lnTo>
                  <a:pt x="5604944" y="708567"/>
                </a:lnTo>
                <a:lnTo>
                  <a:pt x="5606759" y="711742"/>
                </a:lnTo>
                <a:lnTo>
                  <a:pt x="5609027" y="714916"/>
                </a:lnTo>
                <a:lnTo>
                  <a:pt x="5611295" y="717637"/>
                </a:lnTo>
                <a:lnTo>
                  <a:pt x="5614244" y="719904"/>
                </a:lnTo>
                <a:lnTo>
                  <a:pt x="5616966" y="722172"/>
                </a:lnTo>
                <a:lnTo>
                  <a:pt x="5619688" y="725119"/>
                </a:lnTo>
                <a:lnTo>
                  <a:pt x="5621049" y="726706"/>
                </a:lnTo>
                <a:lnTo>
                  <a:pt x="5621956" y="728520"/>
                </a:lnTo>
                <a:lnTo>
                  <a:pt x="5622863" y="730334"/>
                </a:lnTo>
                <a:lnTo>
                  <a:pt x="5623544" y="731695"/>
                </a:lnTo>
                <a:lnTo>
                  <a:pt x="5623771" y="733509"/>
                </a:lnTo>
                <a:lnTo>
                  <a:pt x="5623998" y="735096"/>
                </a:lnTo>
                <a:lnTo>
                  <a:pt x="5623771" y="736683"/>
                </a:lnTo>
                <a:lnTo>
                  <a:pt x="5623317" y="738044"/>
                </a:lnTo>
                <a:lnTo>
                  <a:pt x="5622637" y="739404"/>
                </a:lnTo>
                <a:lnTo>
                  <a:pt x="5621276" y="740764"/>
                </a:lnTo>
                <a:lnTo>
                  <a:pt x="5619688" y="741445"/>
                </a:lnTo>
                <a:lnTo>
                  <a:pt x="5617420" y="742125"/>
                </a:lnTo>
                <a:lnTo>
                  <a:pt x="5612656" y="743485"/>
                </a:lnTo>
                <a:lnTo>
                  <a:pt x="5606986" y="745073"/>
                </a:lnTo>
                <a:lnTo>
                  <a:pt x="5601315" y="745979"/>
                </a:lnTo>
                <a:lnTo>
                  <a:pt x="5595191" y="746886"/>
                </a:lnTo>
                <a:lnTo>
                  <a:pt x="5589294" y="747567"/>
                </a:lnTo>
                <a:lnTo>
                  <a:pt x="5584077" y="747567"/>
                </a:lnTo>
                <a:lnTo>
                  <a:pt x="5581582" y="747340"/>
                </a:lnTo>
                <a:lnTo>
                  <a:pt x="5579313" y="746886"/>
                </a:lnTo>
                <a:lnTo>
                  <a:pt x="5577272" y="746433"/>
                </a:lnTo>
                <a:lnTo>
                  <a:pt x="5575457" y="745753"/>
                </a:lnTo>
                <a:lnTo>
                  <a:pt x="5572282" y="744392"/>
                </a:lnTo>
                <a:lnTo>
                  <a:pt x="5571374" y="744166"/>
                </a:lnTo>
                <a:lnTo>
                  <a:pt x="5570240" y="743939"/>
                </a:lnTo>
                <a:lnTo>
                  <a:pt x="5569560" y="744166"/>
                </a:lnTo>
                <a:lnTo>
                  <a:pt x="5568879" y="744619"/>
                </a:lnTo>
                <a:lnTo>
                  <a:pt x="5568426" y="745299"/>
                </a:lnTo>
                <a:lnTo>
                  <a:pt x="5567972" y="745979"/>
                </a:lnTo>
                <a:lnTo>
                  <a:pt x="5567518" y="748247"/>
                </a:lnTo>
                <a:lnTo>
                  <a:pt x="5567518" y="751194"/>
                </a:lnTo>
                <a:lnTo>
                  <a:pt x="5567518" y="751195"/>
                </a:lnTo>
                <a:lnTo>
                  <a:pt x="5567518" y="759584"/>
                </a:lnTo>
                <a:lnTo>
                  <a:pt x="5567518" y="766840"/>
                </a:lnTo>
                <a:lnTo>
                  <a:pt x="5567972" y="776816"/>
                </a:lnTo>
                <a:lnTo>
                  <a:pt x="5569787" y="801757"/>
                </a:lnTo>
                <a:lnTo>
                  <a:pt x="5571828" y="833274"/>
                </a:lnTo>
                <a:lnTo>
                  <a:pt x="5573643" y="833954"/>
                </a:lnTo>
                <a:lnTo>
                  <a:pt x="5575457" y="834181"/>
                </a:lnTo>
                <a:lnTo>
                  <a:pt x="5577726" y="833954"/>
                </a:lnTo>
                <a:lnTo>
                  <a:pt x="5578633" y="833728"/>
                </a:lnTo>
                <a:lnTo>
                  <a:pt x="5579994" y="833274"/>
                </a:lnTo>
                <a:lnTo>
                  <a:pt x="5581128" y="832594"/>
                </a:lnTo>
                <a:lnTo>
                  <a:pt x="5582489" y="831914"/>
                </a:lnTo>
                <a:lnTo>
                  <a:pt x="5583623" y="830780"/>
                </a:lnTo>
                <a:lnTo>
                  <a:pt x="5584530" y="829646"/>
                </a:lnTo>
                <a:lnTo>
                  <a:pt x="5585438" y="828059"/>
                </a:lnTo>
                <a:lnTo>
                  <a:pt x="5586572" y="826019"/>
                </a:lnTo>
                <a:lnTo>
                  <a:pt x="5590201" y="816495"/>
                </a:lnTo>
                <a:lnTo>
                  <a:pt x="5592242" y="811281"/>
                </a:lnTo>
                <a:lnTo>
                  <a:pt x="5594057" y="806292"/>
                </a:lnTo>
                <a:lnTo>
                  <a:pt x="5596098" y="802211"/>
                </a:lnTo>
                <a:lnTo>
                  <a:pt x="5598140" y="798810"/>
                </a:lnTo>
                <a:lnTo>
                  <a:pt x="5599274" y="797676"/>
                </a:lnTo>
                <a:lnTo>
                  <a:pt x="5599954" y="796996"/>
                </a:lnTo>
                <a:lnTo>
                  <a:pt x="5601088" y="796542"/>
                </a:lnTo>
                <a:lnTo>
                  <a:pt x="5601769" y="796996"/>
                </a:lnTo>
                <a:lnTo>
                  <a:pt x="5608347" y="799944"/>
                </a:lnTo>
                <a:lnTo>
                  <a:pt x="5613337" y="802211"/>
                </a:lnTo>
                <a:lnTo>
                  <a:pt x="5619461" y="804705"/>
                </a:lnTo>
                <a:lnTo>
                  <a:pt x="5626266" y="807199"/>
                </a:lnTo>
                <a:lnTo>
                  <a:pt x="5633524" y="809693"/>
                </a:lnTo>
                <a:lnTo>
                  <a:pt x="5640782" y="812187"/>
                </a:lnTo>
                <a:lnTo>
                  <a:pt x="5647814" y="813548"/>
                </a:lnTo>
                <a:lnTo>
                  <a:pt x="5650989" y="814001"/>
                </a:lnTo>
                <a:lnTo>
                  <a:pt x="5654845" y="814682"/>
                </a:lnTo>
                <a:lnTo>
                  <a:pt x="5665052" y="815362"/>
                </a:lnTo>
                <a:lnTo>
                  <a:pt x="5677755" y="815815"/>
                </a:lnTo>
                <a:lnTo>
                  <a:pt x="5692952" y="816495"/>
                </a:lnTo>
                <a:lnTo>
                  <a:pt x="5709964" y="816722"/>
                </a:lnTo>
                <a:lnTo>
                  <a:pt x="5728109" y="816722"/>
                </a:lnTo>
                <a:lnTo>
                  <a:pt x="5767123" y="816495"/>
                </a:lnTo>
                <a:lnTo>
                  <a:pt x="5787310" y="816042"/>
                </a:lnTo>
                <a:lnTo>
                  <a:pt x="5807044" y="815589"/>
                </a:lnTo>
                <a:lnTo>
                  <a:pt x="5825870" y="815135"/>
                </a:lnTo>
                <a:lnTo>
                  <a:pt x="5844016" y="814455"/>
                </a:lnTo>
                <a:lnTo>
                  <a:pt x="5860347" y="813321"/>
                </a:lnTo>
                <a:lnTo>
                  <a:pt x="5874864" y="812414"/>
                </a:lnTo>
                <a:lnTo>
                  <a:pt x="5886659" y="811054"/>
                </a:lnTo>
                <a:lnTo>
                  <a:pt x="5895958" y="809693"/>
                </a:lnTo>
                <a:lnTo>
                  <a:pt x="5903217" y="808333"/>
                </a:lnTo>
                <a:lnTo>
                  <a:pt x="5910022" y="806746"/>
                </a:lnTo>
                <a:lnTo>
                  <a:pt x="5916146" y="804932"/>
                </a:lnTo>
                <a:lnTo>
                  <a:pt x="5921816" y="803571"/>
                </a:lnTo>
                <a:lnTo>
                  <a:pt x="5931116" y="800170"/>
                </a:lnTo>
                <a:lnTo>
                  <a:pt x="5935199" y="798810"/>
                </a:lnTo>
                <a:lnTo>
                  <a:pt x="5938374" y="798130"/>
                </a:lnTo>
                <a:lnTo>
                  <a:pt x="5941550" y="797449"/>
                </a:lnTo>
                <a:lnTo>
                  <a:pt x="5944045" y="797449"/>
                </a:lnTo>
                <a:lnTo>
                  <a:pt x="5944952" y="797449"/>
                </a:lnTo>
                <a:lnTo>
                  <a:pt x="5945860" y="797676"/>
                </a:lnTo>
                <a:lnTo>
                  <a:pt x="5946540" y="798130"/>
                </a:lnTo>
                <a:lnTo>
                  <a:pt x="5947220" y="798583"/>
                </a:lnTo>
                <a:lnTo>
                  <a:pt x="5948128" y="799490"/>
                </a:lnTo>
                <a:lnTo>
                  <a:pt x="5948355" y="800170"/>
                </a:lnTo>
                <a:lnTo>
                  <a:pt x="5948808" y="801304"/>
                </a:lnTo>
                <a:lnTo>
                  <a:pt x="5949035" y="802438"/>
                </a:lnTo>
                <a:lnTo>
                  <a:pt x="5949262" y="805839"/>
                </a:lnTo>
                <a:lnTo>
                  <a:pt x="5949035" y="809693"/>
                </a:lnTo>
                <a:lnTo>
                  <a:pt x="5948355" y="816042"/>
                </a:lnTo>
                <a:lnTo>
                  <a:pt x="5946767" y="825792"/>
                </a:lnTo>
                <a:lnTo>
                  <a:pt x="5942230" y="853227"/>
                </a:lnTo>
                <a:lnTo>
                  <a:pt x="5936106" y="887918"/>
                </a:lnTo>
                <a:lnTo>
                  <a:pt x="5929302" y="925557"/>
                </a:lnTo>
                <a:lnTo>
                  <a:pt x="5922497" y="962743"/>
                </a:lnTo>
                <a:lnTo>
                  <a:pt x="5916146" y="995393"/>
                </a:lnTo>
                <a:lnTo>
                  <a:pt x="5911382" y="1019428"/>
                </a:lnTo>
                <a:lnTo>
                  <a:pt x="5908887" y="1030991"/>
                </a:lnTo>
                <a:lnTo>
                  <a:pt x="5900722" y="1059333"/>
                </a:lnTo>
                <a:lnTo>
                  <a:pt x="5976481" y="1059560"/>
                </a:lnTo>
                <a:lnTo>
                  <a:pt x="5979202" y="1059787"/>
                </a:lnTo>
                <a:lnTo>
                  <a:pt x="5981698" y="1060013"/>
                </a:lnTo>
                <a:lnTo>
                  <a:pt x="5984193" y="1060240"/>
                </a:lnTo>
                <a:lnTo>
                  <a:pt x="5986688" y="1060920"/>
                </a:lnTo>
                <a:lnTo>
                  <a:pt x="5988502" y="1061601"/>
                </a:lnTo>
                <a:lnTo>
                  <a:pt x="5990317" y="1062281"/>
                </a:lnTo>
                <a:lnTo>
                  <a:pt x="5992132" y="1063188"/>
                </a:lnTo>
                <a:lnTo>
                  <a:pt x="5993719" y="1064095"/>
                </a:lnTo>
                <a:lnTo>
                  <a:pt x="5994853" y="1065228"/>
                </a:lnTo>
                <a:lnTo>
                  <a:pt x="5996214" y="1066362"/>
                </a:lnTo>
                <a:lnTo>
                  <a:pt x="5997122" y="1067496"/>
                </a:lnTo>
                <a:lnTo>
                  <a:pt x="5998029" y="1068630"/>
                </a:lnTo>
                <a:lnTo>
                  <a:pt x="5998482" y="1069990"/>
                </a:lnTo>
                <a:lnTo>
                  <a:pt x="5998936" y="1071124"/>
                </a:lnTo>
                <a:lnTo>
                  <a:pt x="5999163" y="1072484"/>
                </a:lnTo>
                <a:lnTo>
                  <a:pt x="5999163" y="1073845"/>
                </a:lnTo>
                <a:lnTo>
                  <a:pt x="5999163" y="1075205"/>
                </a:lnTo>
                <a:lnTo>
                  <a:pt x="5998936" y="1076565"/>
                </a:lnTo>
                <a:lnTo>
                  <a:pt x="5998482" y="1077699"/>
                </a:lnTo>
                <a:lnTo>
                  <a:pt x="5998029" y="1079060"/>
                </a:lnTo>
                <a:lnTo>
                  <a:pt x="5996895" y="1080420"/>
                </a:lnTo>
                <a:lnTo>
                  <a:pt x="5996214" y="1081327"/>
                </a:lnTo>
                <a:lnTo>
                  <a:pt x="5994853" y="1082687"/>
                </a:lnTo>
                <a:lnTo>
                  <a:pt x="5993719" y="1083594"/>
                </a:lnTo>
                <a:lnTo>
                  <a:pt x="5992132" y="1084728"/>
                </a:lnTo>
                <a:lnTo>
                  <a:pt x="5990317" y="1085408"/>
                </a:lnTo>
                <a:lnTo>
                  <a:pt x="5988502" y="1086089"/>
                </a:lnTo>
                <a:lnTo>
                  <a:pt x="5986688" y="1086996"/>
                </a:lnTo>
                <a:lnTo>
                  <a:pt x="5984193" y="1087449"/>
                </a:lnTo>
                <a:lnTo>
                  <a:pt x="5981698" y="1087676"/>
                </a:lnTo>
                <a:lnTo>
                  <a:pt x="5979202" y="1087903"/>
                </a:lnTo>
                <a:lnTo>
                  <a:pt x="5976481" y="1088129"/>
                </a:lnTo>
                <a:lnTo>
                  <a:pt x="5957654" y="1088129"/>
                </a:lnTo>
                <a:lnTo>
                  <a:pt x="5929302" y="1087903"/>
                </a:lnTo>
                <a:lnTo>
                  <a:pt x="5891649" y="1087676"/>
                </a:lnTo>
                <a:lnTo>
                  <a:pt x="5878947" y="1127128"/>
                </a:lnTo>
                <a:lnTo>
                  <a:pt x="5849006" y="1217825"/>
                </a:lnTo>
                <a:lnTo>
                  <a:pt x="5831768" y="1269748"/>
                </a:lnTo>
                <a:lnTo>
                  <a:pt x="5814983" y="1319177"/>
                </a:lnTo>
                <a:lnTo>
                  <a:pt x="5800693" y="1361124"/>
                </a:lnTo>
                <a:lnTo>
                  <a:pt x="5794568" y="1377676"/>
                </a:lnTo>
                <a:lnTo>
                  <a:pt x="5789805" y="1390374"/>
                </a:lnTo>
                <a:lnTo>
                  <a:pt x="5787764" y="1395362"/>
                </a:lnTo>
                <a:lnTo>
                  <a:pt x="5785496" y="1400577"/>
                </a:lnTo>
                <a:lnTo>
                  <a:pt x="5783227" y="1405338"/>
                </a:lnTo>
                <a:lnTo>
                  <a:pt x="5780959" y="1409873"/>
                </a:lnTo>
                <a:lnTo>
                  <a:pt x="5775742" y="1418489"/>
                </a:lnTo>
                <a:lnTo>
                  <a:pt x="5770752" y="1426425"/>
                </a:lnTo>
                <a:lnTo>
                  <a:pt x="5765082" y="1433681"/>
                </a:lnTo>
                <a:lnTo>
                  <a:pt x="5759638" y="1440483"/>
                </a:lnTo>
                <a:lnTo>
                  <a:pt x="5753514" y="1446605"/>
                </a:lnTo>
                <a:lnTo>
                  <a:pt x="5747616" y="1451820"/>
                </a:lnTo>
                <a:lnTo>
                  <a:pt x="5741265" y="1457035"/>
                </a:lnTo>
                <a:lnTo>
                  <a:pt x="5734914" y="1461570"/>
                </a:lnTo>
                <a:lnTo>
                  <a:pt x="5728790" y="1465651"/>
                </a:lnTo>
                <a:lnTo>
                  <a:pt x="5722439" y="1469052"/>
                </a:lnTo>
                <a:lnTo>
                  <a:pt x="5715861" y="1472227"/>
                </a:lnTo>
                <a:lnTo>
                  <a:pt x="5709510" y="1475174"/>
                </a:lnTo>
                <a:lnTo>
                  <a:pt x="5702932" y="1477668"/>
                </a:lnTo>
                <a:lnTo>
                  <a:pt x="5696581" y="1479709"/>
                </a:lnTo>
                <a:lnTo>
                  <a:pt x="5640102" y="1498075"/>
                </a:lnTo>
                <a:lnTo>
                  <a:pt x="5549146" y="1526871"/>
                </a:lnTo>
                <a:lnTo>
                  <a:pt x="5427115" y="1565643"/>
                </a:lnTo>
                <a:lnTo>
                  <a:pt x="5427115" y="1592399"/>
                </a:lnTo>
                <a:lnTo>
                  <a:pt x="5384245" y="1597840"/>
                </a:lnTo>
                <a:lnTo>
                  <a:pt x="5382884" y="1733884"/>
                </a:lnTo>
                <a:lnTo>
                  <a:pt x="5402391" y="1732977"/>
                </a:lnTo>
                <a:lnTo>
                  <a:pt x="5401257" y="1950421"/>
                </a:lnTo>
                <a:lnTo>
                  <a:pt x="5406474" y="1949967"/>
                </a:lnTo>
                <a:lnTo>
                  <a:pt x="5412825" y="1949287"/>
                </a:lnTo>
                <a:lnTo>
                  <a:pt x="5421444" y="1949060"/>
                </a:lnTo>
                <a:lnTo>
                  <a:pt x="5432332" y="1948834"/>
                </a:lnTo>
                <a:lnTo>
                  <a:pt x="5445261" y="1948834"/>
                </a:lnTo>
                <a:lnTo>
                  <a:pt x="5460231" y="1949287"/>
                </a:lnTo>
                <a:lnTo>
                  <a:pt x="5476789" y="1950421"/>
                </a:lnTo>
                <a:lnTo>
                  <a:pt x="5483140" y="1951101"/>
                </a:lnTo>
                <a:lnTo>
                  <a:pt x="5489718" y="1952008"/>
                </a:lnTo>
                <a:lnTo>
                  <a:pt x="5496523" y="1952915"/>
                </a:lnTo>
                <a:lnTo>
                  <a:pt x="5503554" y="1954275"/>
                </a:lnTo>
                <a:lnTo>
                  <a:pt x="5517844" y="1956996"/>
                </a:lnTo>
                <a:lnTo>
                  <a:pt x="5533041" y="1960851"/>
                </a:lnTo>
                <a:lnTo>
                  <a:pt x="5548919" y="1965159"/>
                </a:lnTo>
                <a:lnTo>
                  <a:pt x="5564797" y="1969920"/>
                </a:lnTo>
                <a:lnTo>
                  <a:pt x="5580901" y="1975362"/>
                </a:lnTo>
                <a:lnTo>
                  <a:pt x="5597232" y="1981484"/>
                </a:lnTo>
                <a:lnTo>
                  <a:pt x="5613337" y="1988060"/>
                </a:lnTo>
                <a:lnTo>
                  <a:pt x="5629214" y="1994862"/>
                </a:lnTo>
                <a:lnTo>
                  <a:pt x="5644865" y="2002344"/>
                </a:lnTo>
                <a:lnTo>
                  <a:pt x="5659836" y="2010053"/>
                </a:lnTo>
                <a:lnTo>
                  <a:pt x="5666867" y="2013908"/>
                </a:lnTo>
                <a:lnTo>
                  <a:pt x="5673899" y="2017989"/>
                </a:lnTo>
                <a:lnTo>
                  <a:pt x="5680703" y="2022297"/>
                </a:lnTo>
                <a:lnTo>
                  <a:pt x="5687281" y="2026379"/>
                </a:lnTo>
                <a:lnTo>
                  <a:pt x="5693859" y="2030687"/>
                </a:lnTo>
                <a:lnTo>
                  <a:pt x="5699983" y="2034995"/>
                </a:lnTo>
                <a:lnTo>
                  <a:pt x="5705881" y="2039303"/>
                </a:lnTo>
                <a:lnTo>
                  <a:pt x="5711551" y="2043611"/>
                </a:lnTo>
                <a:lnTo>
                  <a:pt x="5743987" y="2069913"/>
                </a:lnTo>
                <a:lnTo>
                  <a:pt x="5761679" y="2084651"/>
                </a:lnTo>
                <a:lnTo>
                  <a:pt x="5766216" y="2088732"/>
                </a:lnTo>
                <a:lnTo>
                  <a:pt x="5768711" y="2090999"/>
                </a:lnTo>
                <a:lnTo>
                  <a:pt x="5768938" y="2091680"/>
                </a:lnTo>
                <a:lnTo>
                  <a:pt x="5769164" y="2091906"/>
                </a:lnTo>
                <a:lnTo>
                  <a:pt x="5768711" y="2092133"/>
                </a:lnTo>
                <a:lnTo>
                  <a:pt x="5768257" y="2092133"/>
                </a:lnTo>
                <a:lnTo>
                  <a:pt x="5764855" y="2091906"/>
                </a:lnTo>
                <a:lnTo>
                  <a:pt x="5760772" y="2091680"/>
                </a:lnTo>
                <a:lnTo>
                  <a:pt x="5759184" y="2091680"/>
                </a:lnTo>
                <a:lnTo>
                  <a:pt x="5757596" y="2091906"/>
                </a:lnTo>
                <a:lnTo>
                  <a:pt x="5757143" y="2092133"/>
                </a:lnTo>
                <a:lnTo>
                  <a:pt x="5756462" y="2092813"/>
                </a:lnTo>
                <a:lnTo>
                  <a:pt x="5756235" y="2093040"/>
                </a:lnTo>
                <a:lnTo>
                  <a:pt x="5756008" y="2093720"/>
                </a:lnTo>
                <a:lnTo>
                  <a:pt x="5756235" y="2095081"/>
                </a:lnTo>
                <a:lnTo>
                  <a:pt x="5757143" y="2096214"/>
                </a:lnTo>
                <a:lnTo>
                  <a:pt x="5758050" y="2097348"/>
                </a:lnTo>
                <a:lnTo>
                  <a:pt x="5759638" y="2098255"/>
                </a:lnTo>
                <a:lnTo>
                  <a:pt x="5760999" y="2099162"/>
                </a:lnTo>
                <a:lnTo>
                  <a:pt x="5762813" y="2099616"/>
                </a:lnTo>
                <a:lnTo>
                  <a:pt x="5764401" y="2100069"/>
                </a:lnTo>
                <a:lnTo>
                  <a:pt x="5766216" y="2100069"/>
                </a:lnTo>
                <a:lnTo>
                  <a:pt x="5766442" y="2100296"/>
                </a:lnTo>
                <a:lnTo>
                  <a:pt x="5766896" y="2100749"/>
                </a:lnTo>
                <a:lnTo>
                  <a:pt x="5767350" y="2102790"/>
                </a:lnTo>
                <a:lnTo>
                  <a:pt x="5768030" y="2105964"/>
                </a:lnTo>
                <a:lnTo>
                  <a:pt x="5768484" y="2110272"/>
                </a:lnTo>
                <a:lnTo>
                  <a:pt x="5768938" y="2120249"/>
                </a:lnTo>
                <a:lnTo>
                  <a:pt x="5768938" y="2132266"/>
                </a:lnTo>
                <a:lnTo>
                  <a:pt x="5768938" y="2144057"/>
                </a:lnTo>
                <a:lnTo>
                  <a:pt x="5768938" y="2154713"/>
                </a:lnTo>
                <a:lnTo>
                  <a:pt x="5768484" y="2162649"/>
                </a:lnTo>
                <a:lnTo>
                  <a:pt x="5768257" y="2166504"/>
                </a:lnTo>
                <a:lnTo>
                  <a:pt x="5768030" y="2166731"/>
                </a:lnTo>
                <a:lnTo>
                  <a:pt x="5767803" y="2167184"/>
                </a:lnTo>
                <a:lnTo>
                  <a:pt x="5766216" y="2167864"/>
                </a:lnTo>
                <a:lnTo>
                  <a:pt x="5764174" y="2168318"/>
                </a:lnTo>
                <a:lnTo>
                  <a:pt x="5761679" y="2168545"/>
                </a:lnTo>
                <a:lnTo>
                  <a:pt x="5755782" y="2168771"/>
                </a:lnTo>
                <a:lnTo>
                  <a:pt x="5749658" y="2169225"/>
                </a:lnTo>
                <a:lnTo>
                  <a:pt x="5747162" y="2169225"/>
                </a:lnTo>
                <a:lnTo>
                  <a:pt x="5744894" y="2168998"/>
                </a:lnTo>
                <a:lnTo>
                  <a:pt x="5742853" y="2168318"/>
                </a:lnTo>
                <a:lnTo>
                  <a:pt x="5741265" y="2167184"/>
                </a:lnTo>
                <a:lnTo>
                  <a:pt x="5740358" y="2165824"/>
                </a:lnTo>
                <a:lnTo>
                  <a:pt x="5739224" y="2164463"/>
                </a:lnTo>
                <a:lnTo>
                  <a:pt x="5738543" y="2162876"/>
                </a:lnTo>
                <a:lnTo>
                  <a:pt x="5737863" y="2161289"/>
                </a:lnTo>
                <a:lnTo>
                  <a:pt x="5736955" y="2159928"/>
                </a:lnTo>
                <a:lnTo>
                  <a:pt x="5736048" y="2158568"/>
                </a:lnTo>
                <a:lnTo>
                  <a:pt x="5734687" y="2157661"/>
                </a:lnTo>
                <a:lnTo>
                  <a:pt x="5732873" y="2156754"/>
                </a:lnTo>
                <a:lnTo>
                  <a:pt x="5731512" y="2156301"/>
                </a:lnTo>
                <a:lnTo>
                  <a:pt x="5729470" y="2155847"/>
                </a:lnTo>
                <a:lnTo>
                  <a:pt x="5727656" y="2155620"/>
                </a:lnTo>
                <a:lnTo>
                  <a:pt x="5725614" y="2155620"/>
                </a:lnTo>
                <a:lnTo>
                  <a:pt x="5724026" y="2155847"/>
                </a:lnTo>
                <a:lnTo>
                  <a:pt x="5722892" y="2156527"/>
                </a:lnTo>
                <a:lnTo>
                  <a:pt x="5721758" y="2157661"/>
                </a:lnTo>
                <a:lnTo>
                  <a:pt x="5720851" y="2158795"/>
                </a:lnTo>
                <a:lnTo>
                  <a:pt x="5719490" y="2162196"/>
                </a:lnTo>
                <a:lnTo>
                  <a:pt x="5717676" y="2166504"/>
                </a:lnTo>
                <a:lnTo>
                  <a:pt x="5716541" y="2168318"/>
                </a:lnTo>
                <a:lnTo>
                  <a:pt x="5714954" y="2169678"/>
                </a:lnTo>
                <a:lnTo>
                  <a:pt x="5713139" y="2170812"/>
                </a:lnTo>
                <a:lnTo>
                  <a:pt x="5710871" y="2171719"/>
                </a:lnTo>
                <a:lnTo>
                  <a:pt x="5708376" y="2172172"/>
                </a:lnTo>
                <a:lnTo>
                  <a:pt x="5705654" y="2172626"/>
                </a:lnTo>
                <a:lnTo>
                  <a:pt x="5699303" y="2172853"/>
                </a:lnTo>
                <a:lnTo>
                  <a:pt x="5695900" y="2172626"/>
                </a:lnTo>
                <a:lnTo>
                  <a:pt x="5693178" y="2171719"/>
                </a:lnTo>
                <a:lnTo>
                  <a:pt x="5690910" y="2170812"/>
                </a:lnTo>
                <a:lnTo>
                  <a:pt x="5688869" y="2169225"/>
                </a:lnTo>
                <a:lnTo>
                  <a:pt x="5687281" y="2167184"/>
                </a:lnTo>
                <a:lnTo>
                  <a:pt x="5686374" y="2164917"/>
                </a:lnTo>
                <a:lnTo>
                  <a:pt x="5685920" y="2162196"/>
                </a:lnTo>
                <a:lnTo>
                  <a:pt x="5685693" y="2159021"/>
                </a:lnTo>
                <a:lnTo>
                  <a:pt x="5685466" y="2146324"/>
                </a:lnTo>
                <a:lnTo>
                  <a:pt x="5684559" y="2126824"/>
                </a:lnTo>
                <a:lnTo>
                  <a:pt x="5684332" y="2117301"/>
                </a:lnTo>
                <a:lnTo>
                  <a:pt x="5684106" y="2108685"/>
                </a:lnTo>
                <a:lnTo>
                  <a:pt x="5684332" y="2102790"/>
                </a:lnTo>
                <a:lnTo>
                  <a:pt x="5684559" y="2100749"/>
                </a:lnTo>
                <a:lnTo>
                  <a:pt x="5684786" y="2100069"/>
                </a:lnTo>
                <a:lnTo>
                  <a:pt x="5686147" y="2099842"/>
                </a:lnTo>
                <a:lnTo>
                  <a:pt x="5687735" y="2099842"/>
                </a:lnTo>
                <a:lnTo>
                  <a:pt x="5689322" y="2099842"/>
                </a:lnTo>
                <a:lnTo>
                  <a:pt x="5691364" y="2099616"/>
                </a:lnTo>
                <a:lnTo>
                  <a:pt x="5693405" y="2099162"/>
                </a:lnTo>
                <a:lnTo>
                  <a:pt x="5694540" y="2098482"/>
                </a:lnTo>
                <a:lnTo>
                  <a:pt x="5695447" y="2097802"/>
                </a:lnTo>
                <a:lnTo>
                  <a:pt x="5696581" y="2097121"/>
                </a:lnTo>
                <a:lnTo>
                  <a:pt x="5697261" y="2095988"/>
                </a:lnTo>
                <a:lnTo>
                  <a:pt x="5697942" y="2094401"/>
                </a:lnTo>
                <a:lnTo>
                  <a:pt x="5698622" y="2093040"/>
                </a:lnTo>
                <a:lnTo>
                  <a:pt x="5699303" y="2089639"/>
                </a:lnTo>
                <a:lnTo>
                  <a:pt x="5699530" y="2086465"/>
                </a:lnTo>
                <a:lnTo>
                  <a:pt x="5699530" y="2084651"/>
                </a:lnTo>
                <a:lnTo>
                  <a:pt x="5699303" y="2083064"/>
                </a:lnTo>
                <a:lnTo>
                  <a:pt x="5698849" y="2081476"/>
                </a:lnTo>
                <a:lnTo>
                  <a:pt x="5698169" y="2080116"/>
                </a:lnTo>
                <a:lnTo>
                  <a:pt x="5697488" y="2078529"/>
                </a:lnTo>
                <a:lnTo>
                  <a:pt x="5696581" y="2076942"/>
                </a:lnTo>
                <a:lnTo>
                  <a:pt x="5695220" y="2075808"/>
                </a:lnTo>
                <a:lnTo>
                  <a:pt x="5693859" y="2074221"/>
                </a:lnTo>
                <a:lnTo>
                  <a:pt x="5692498" y="2072634"/>
                </a:lnTo>
                <a:lnTo>
                  <a:pt x="5690684" y="2071500"/>
                </a:lnTo>
                <a:lnTo>
                  <a:pt x="5686374" y="2068779"/>
                </a:lnTo>
                <a:lnTo>
                  <a:pt x="5679569" y="2064698"/>
                </a:lnTo>
                <a:lnTo>
                  <a:pt x="5668682" y="2057669"/>
                </a:lnTo>
                <a:lnTo>
                  <a:pt x="5655299" y="2049506"/>
                </a:lnTo>
                <a:lnTo>
                  <a:pt x="5640102" y="2040210"/>
                </a:lnTo>
                <a:lnTo>
                  <a:pt x="5624224" y="2031140"/>
                </a:lnTo>
                <a:lnTo>
                  <a:pt x="5616739" y="2026832"/>
                </a:lnTo>
                <a:lnTo>
                  <a:pt x="5609027" y="2022978"/>
                </a:lnTo>
                <a:lnTo>
                  <a:pt x="5601996" y="2019576"/>
                </a:lnTo>
                <a:lnTo>
                  <a:pt x="5595191" y="2016402"/>
                </a:lnTo>
                <a:lnTo>
                  <a:pt x="5589294" y="2014135"/>
                </a:lnTo>
                <a:lnTo>
                  <a:pt x="5584077" y="2012547"/>
                </a:lnTo>
                <a:lnTo>
                  <a:pt x="5565023" y="2007559"/>
                </a:lnTo>
                <a:lnTo>
                  <a:pt x="5547558" y="2002798"/>
                </a:lnTo>
                <a:lnTo>
                  <a:pt x="5539392" y="2000757"/>
                </a:lnTo>
                <a:lnTo>
                  <a:pt x="5531907" y="1999170"/>
                </a:lnTo>
                <a:lnTo>
                  <a:pt x="5524649" y="1998036"/>
                </a:lnTo>
                <a:lnTo>
                  <a:pt x="5518752" y="1997583"/>
                </a:lnTo>
                <a:lnTo>
                  <a:pt x="5513308" y="1997583"/>
                </a:lnTo>
                <a:lnTo>
                  <a:pt x="5509225" y="1997809"/>
                </a:lnTo>
                <a:lnTo>
                  <a:pt x="5507864" y="1998036"/>
                </a:lnTo>
                <a:lnTo>
                  <a:pt x="5506503" y="1998490"/>
                </a:lnTo>
                <a:lnTo>
                  <a:pt x="5505823" y="1998943"/>
                </a:lnTo>
                <a:lnTo>
                  <a:pt x="5505596" y="1999850"/>
                </a:lnTo>
                <a:lnTo>
                  <a:pt x="5505596" y="2000530"/>
                </a:lnTo>
                <a:lnTo>
                  <a:pt x="5506049" y="2001437"/>
                </a:lnTo>
                <a:lnTo>
                  <a:pt x="5506730" y="2002571"/>
                </a:lnTo>
                <a:lnTo>
                  <a:pt x="5508091" y="2003931"/>
                </a:lnTo>
                <a:lnTo>
                  <a:pt x="5512174" y="2006652"/>
                </a:lnTo>
                <a:lnTo>
                  <a:pt x="5517844" y="2010507"/>
                </a:lnTo>
                <a:lnTo>
                  <a:pt x="5521700" y="2013001"/>
                </a:lnTo>
                <a:lnTo>
                  <a:pt x="5526690" y="2016175"/>
                </a:lnTo>
                <a:lnTo>
                  <a:pt x="5538939" y="2025245"/>
                </a:lnTo>
                <a:lnTo>
                  <a:pt x="5553229" y="2036809"/>
                </a:lnTo>
                <a:lnTo>
                  <a:pt x="5568653" y="2049506"/>
                </a:lnTo>
                <a:lnTo>
                  <a:pt x="5583850" y="2062430"/>
                </a:lnTo>
                <a:lnTo>
                  <a:pt x="5597686" y="2074447"/>
                </a:lnTo>
                <a:lnTo>
                  <a:pt x="5609254" y="2085104"/>
                </a:lnTo>
                <a:lnTo>
                  <a:pt x="5614017" y="2089412"/>
                </a:lnTo>
                <a:lnTo>
                  <a:pt x="5617193" y="2093040"/>
                </a:lnTo>
                <a:lnTo>
                  <a:pt x="5624451" y="2100749"/>
                </a:lnTo>
                <a:lnTo>
                  <a:pt x="5633978" y="2111406"/>
                </a:lnTo>
                <a:lnTo>
                  <a:pt x="5655526" y="2136347"/>
                </a:lnTo>
                <a:lnTo>
                  <a:pt x="5675033" y="2159248"/>
                </a:lnTo>
                <a:lnTo>
                  <a:pt x="5681837" y="2167864"/>
                </a:lnTo>
                <a:lnTo>
                  <a:pt x="5685693" y="2172853"/>
                </a:lnTo>
                <a:lnTo>
                  <a:pt x="5687281" y="2175573"/>
                </a:lnTo>
                <a:lnTo>
                  <a:pt x="5688642" y="2178294"/>
                </a:lnTo>
                <a:lnTo>
                  <a:pt x="5690230" y="2180788"/>
                </a:lnTo>
                <a:lnTo>
                  <a:pt x="5691364" y="2183509"/>
                </a:lnTo>
                <a:lnTo>
                  <a:pt x="5692725" y="2185323"/>
                </a:lnTo>
                <a:lnTo>
                  <a:pt x="5694540" y="2187137"/>
                </a:lnTo>
                <a:lnTo>
                  <a:pt x="5695447" y="2187817"/>
                </a:lnTo>
                <a:lnTo>
                  <a:pt x="5696581" y="2188271"/>
                </a:lnTo>
                <a:lnTo>
                  <a:pt x="5697715" y="2188724"/>
                </a:lnTo>
                <a:lnTo>
                  <a:pt x="5699303" y="2188951"/>
                </a:lnTo>
                <a:lnTo>
                  <a:pt x="5702478" y="2189405"/>
                </a:lnTo>
                <a:lnTo>
                  <a:pt x="5706788" y="2190538"/>
                </a:lnTo>
                <a:lnTo>
                  <a:pt x="5709283" y="2191445"/>
                </a:lnTo>
                <a:lnTo>
                  <a:pt x="5711551" y="2192579"/>
                </a:lnTo>
                <a:lnTo>
                  <a:pt x="5714046" y="2193713"/>
                </a:lnTo>
                <a:lnTo>
                  <a:pt x="5716314" y="2195527"/>
                </a:lnTo>
                <a:lnTo>
                  <a:pt x="5718583" y="2197340"/>
                </a:lnTo>
                <a:lnTo>
                  <a:pt x="5720624" y="2199608"/>
                </a:lnTo>
                <a:lnTo>
                  <a:pt x="5722439" y="2202102"/>
                </a:lnTo>
                <a:lnTo>
                  <a:pt x="5724026" y="2205050"/>
                </a:lnTo>
                <a:lnTo>
                  <a:pt x="5725614" y="2208224"/>
                </a:lnTo>
                <a:lnTo>
                  <a:pt x="5726748" y="2211852"/>
                </a:lnTo>
                <a:lnTo>
                  <a:pt x="5727429" y="2215933"/>
                </a:lnTo>
                <a:lnTo>
                  <a:pt x="5727882" y="2220468"/>
                </a:lnTo>
                <a:lnTo>
                  <a:pt x="5727882" y="2225003"/>
                </a:lnTo>
                <a:lnTo>
                  <a:pt x="5727656" y="2229538"/>
                </a:lnTo>
                <a:lnTo>
                  <a:pt x="5727429" y="2233846"/>
                </a:lnTo>
                <a:lnTo>
                  <a:pt x="5726975" y="2238154"/>
                </a:lnTo>
                <a:lnTo>
                  <a:pt x="5726068" y="2242235"/>
                </a:lnTo>
                <a:lnTo>
                  <a:pt x="5724934" y="2245863"/>
                </a:lnTo>
                <a:lnTo>
                  <a:pt x="5723573" y="2249717"/>
                </a:lnTo>
                <a:lnTo>
                  <a:pt x="5721985" y="2253118"/>
                </a:lnTo>
                <a:lnTo>
                  <a:pt x="5720170" y="2256066"/>
                </a:lnTo>
                <a:lnTo>
                  <a:pt x="5717449" y="2258787"/>
                </a:lnTo>
                <a:lnTo>
                  <a:pt x="5714954" y="2261508"/>
                </a:lnTo>
                <a:lnTo>
                  <a:pt x="5711778" y="2263775"/>
                </a:lnTo>
                <a:lnTo>
                  <a:pt x="5708149" y="2265362"/>
                </a:lnTo>
                <a:lnTo>
                  <a:pt x="5704293" y="2266950"/>
                </a:lnTo>
                <a:lnTo>
                  <a:pt x="5699756" y="2268083"/>
                </a:lnTo>
                <a:lnTo>
                  <a:pt x="5694993" y="2268537"/>
                </a:lnTo>
                <a:lnTo>
                  <a:pt x="5689776" y="2268764"/>
                </a:lnTo>
                <a:lnTo>
                  <a:pt x="5684332" y="2268537"/>
                </a:lnTo>
                <a:lnTo>
                  <a:pt x="5679116" y="2268083"/>
                </a:lnTo>
                <a:lnTo>
                  <a:pt x="5673672" y="2266723"/>
                </a:lnTo>
                <a:lnTo>
                  <a:pt x="5668455" y="2265362"/>
                </a:lnTo>
                <a:lnTo>
                  <a:pt x="5663238" y="2263548"/>
                </a:lnTo>
                <a:lnTo>
                  <a:pt x="5658248" y="2261508"/>
                </a:lnTo>
                <a:lnTo>
                  <a:pt x="5653484" y="2258787"/>
                </a:lnTo>
                <a:lnTo>
                  <a:pt x="5649175" y="2255839"/>
                </a:lnTo>
                <a:lnTo>
                  <a:pt x="5645092" y="2252892"/>
                </a:lnTo>
                <a:lnTo>
                  <a:pt x="5641463" y="2249264"/>
                </a:lnTo>
                <a:lnTo>
                  <a:pt x="5638514" y="2245409"/>
                </a:lnTo>
                <a:lnTo>
                  <a:pt x="5637153" y="2243369"/>
                </a:lnTo>
                <a:lnTo>
                  <a:pt x="5636019" y="2241101"/>
                </a:lnTo>
                <a:lnTo>
                  <a:pt x="5634885" y="2239061"/>
                </a:lnTo>
                <a:lnTo>
                  <a:pt x="5634204" y="2236793"/>
                </a:lnTo>
                <a:lnTo>
                  <a:pt x="5633524" y="2234526"/>
                </a:lnTo>
                <a:lnTo>
                  <a:pt x="5632844" y="2232258"/>
                </a:lnTo>
                <a:lnTo>
                  <a:pt x="5632390" y="2229991"/>
                </a:lnTo>
                <a:lnTo>
                  <a:pt x="5632390" y="2227497"/>
                </a:lnTo>
                <a:lnTo>
                  <a:pt x="5632390" y="2222735"/>
                </a:lnTo>
                <a:lnTo>
                  <a:pt x="5632617" y="2218427"/>
                </a:lnTo>
                <a:lnTo>
                  <a:pt x="5633070" y="2214573"/>
                </a:lnTo>
                <a:lnTo>
                  <a:pt x="5633978" y="2210945"/>
                </a:lnTo>
                <a:lnTo>
                  <a:pt x="5634885" y="2207771"/>
                </a:lnTo>
                <a:lnTo>
                  <a:pt x="5636246" y="2205050"/>
                </a:lnTo>
                <a:lnTo>
                  <a:pt x="5637380" y="2202329"/>
                </a:lnTo>
                <a:lnTo>
                  <a:pt x="5638741" y="2200061"/>
                </a:lnTo>
                <a:lnTo>
                  <a:pt x="5640329" y="2198021"/>
                </a:lnTo>
                <a:lnTo>
                  <a:pt x="5641690" y="2196660"/>
                </a:lnTo>
                <a:lnTo>
                  <a:pt x="5643277" y="2195073"/>
                </a:lnTo>
                <a:lnTo>
                  <a:pt x="5644865" y="2193939"/>
                </a:lnTo>
                <a:lnTo>
                  <a:pt x="5647814" y="2192125"/>
                </a:lnTo>
                <a:lnTo>
                  <a:pt x="5650082" y="2190992"/>
                </a:lnTo>
                <a:lnTo>
                  <a:pt x="5651216" y="2190538"/>
                </a:lnTo>
                <a:lnTo>
                  <a:pt x="5651897" y="2190085"/>
                </a:lnTo>
                <a:lnTo>
                  <a:pt x="5652124" y="2188951"/>
                </a:lnTo>
                <a:lnTo>
                  <a:pt x="5652350" y="2188044"/>
                </a:lnTo>
                <a:lnTo>
                  <a:pt x="5652350" y="2186910"/>
                </a:lnTo>
                <a:lnTo>
                  <a:pt x="5652124" y="2186003"/>
                </a:lnTo>
                <a:lnTo>
                  <a:pt x="5651216" y="2183509"/>
                </a:lnTo>
                <a:lnTo>
                  <a:pt x="5649402" y="2180562"/>
                </a:lnTo>
                <a:lnTo>
                  <a:pt x="5647360" y="2178068"/>
                </a:lnTo>
                <a:lnTo>
                  <a:pt x="5645092" y="2175573"/>
                </a:lnTo>
                <a:lnTo>
                  <a:pt x="5642370" y="2173533"/>
                </a:lnTo>
                <a:lnTo>
                  <a:pt x="5640102" y="2171492"/>
                </a:lnTo>
                <a:lnTo>
                  <a:pt x="5636246" y="2167864"/>
                </a:lnTo>
                <a:lnTo>
                  <a:pt x="5624451" y="2156754"/>
                </a:lnTo>
                <a:lnTo>
                  <a:pt x="5590881" y="2124104"/>
                </a:lnTo>
                <a:lnTo>
                  <a:pt x="5555497" y="2089639"/>
                </a:lnTo>
                <a:lnTo>
                  <a:pt x="5541661" y="2076715"/>
                </a:lnTo>
                <a:lnTo>
                  <a:pt x="5536444" y="2071953"/>
                </a:lnTo>
                <a:lnTo>
                  <a:pt x="5532588" y="2068779"/>
                </a:lnTo>
                <a:lnTo>
                  <a:pt x="5525329" y="2063110"/>
                </a:lnTo>
                <a:lnTo>
                  <a:pt x="5516030" y="2056535"/>
                </a:lnTo>
                <a:lnTo>
                  <a:pt x="5505823" y="2048826"/>
                </a:lnTo>
                <a:lnTo>
                  <a:pt x="5494708" y="2041343"/>
                </a:lnTo>
                <a:lnTo>
                  <a:pt x="5483367" y="2033634"/>
                </a:lnTo>
                <a:lnTo>
                  <a:pt x="5472706" y="2027059"/>
                </a:lnTo>
                <a:lnTo>
                  <a:pt x="5463407" y="2021617"/>
                </a:lnTo>
                <a:lnTo>
                  <a:pt x="5459097" y="2019350"/>
                </a:lnTo>
                <a:lnTo>
                  <a:pt x="5455695" y="2017536"/>
                </a:lnTo>
                <a:lnTo>
                  <a:pt x="5448890" y="2014361"/>
                </a:lnTo>
                <a:lnTo>
                  <a:pt x="5442766" y="2011187"/>
                </a:lnTo>
                <a:lnTo>
                  <a:pt x="5430290" y="2004612"/>
                </a:lnTo>
                <a:lnTo>
                  <a:pt x="5424393" y="2001437"/>
                </a:lnTo>
                <a:lnTo>
                  <a:pt x="5419403" y="1999170"/>
                </a:lnTo>
                <a:lnTo>
                  <a:pt x="5414866" y="1997583"/>
                </a:lnTo>
                <a:lnTo>
                  <a:pt x="5412825" y="1996902"/>
                </a:lnTo>
                <a:lnTo>
                  <a:pt x="5411010" y="1996676"/>
                </a:lnTo>
                <a:lnTo>
                  <a:pt x="5401030" y="1996222"/>
                </a:lnTo>
                <a:lnTo>
                  <a:pt x="5398082" y="1996222"/>
                </a:lnTo>
                <a:lnTo>
                  <a:pt x="5398082" y="2052227"/>
                </a:lnTo>
                <a:lnTo>
                  <a:pt x="5330488" y="2052907"/>
                </a:lnTo>
                <a:lnTo>
                  <a:pt x="5330035" y="2088959"/>
                </a:lnTo>
                <a:lnTo>
                  <a:pt x="5311435" y="2088959"/>
                </a:lnTo>
                <a:lnTo>
                  <a:pt x="5311435" y="2095308"/>
                </a:lnTo>
                <a:lnTo>
                  <a:pt x="5311208" y="2099389"/>
                </a:lnTo>
                <a:lnTo>
                  <a:pt x="5310755" y="2103470"/>
                </a:lnTo>
                <a:lnTo>
                  <a:pt x="5309621" y="2107325"/>
                </a:lnTo>
                <a:lnTo>
                  <a:pt x="5308033" y="2111179"/>
                </a:lnTo>
                <a:lnTo>
                  <a:pt x="5306445" y="2114807"/>
                </a:lnTo>
                <a:lnTo>
                  <a:pt x="5304404" y="2117982"/>
                </a:lnTo>
                <a:lnTo>
                  <a:pt x="5302135" y="2121383"/>
                </a:lnTo>
                <a:lnTo>
                  <a:pt x="5299187" y="2124104"/>
                </a:lnTo>
                <a:lnTo>
                  <a:pt x="5296465" y="2126824"/>
                </a:lnTo>
                <a:lnTo>
                  <a:pt x="5293289" y="2129092"/>
                </a:lnTo>
                <a:lnTo>
                  <a:pt x="5289887" y="2131133"/>
                </a:lnTo>
                <a:lnTo>
                  <a:pt x="5286258" y="2132946"/>
                </a:lnTo>
                <a:lnTo>
                  <a:pt x="5282629" y="2134307"/>
                </a:lnTo>
                <a:lnTo>
                  <a:pt x="5278546" y="2135214"/>
                </a:lnTo>
                <a:lnTo>
                  <a:pt x="5274463" y="2136121"/>
                </a:lnTo>
                <a:lnTo>
                  <a:pt x="5270380" y="2136347"/>
                </a:lnTo>
                <a:lnTo>
                  <a:pt x="5266070" y="2136121"/>
                </a:lnTo>
                <a:lnTo>
                  <a:pt x="5261988" y="2135214"/>
                </a:lnTo>
                <a:lnTo>
                  <a:pt x="5257905" y="2134307"/>
                </a:lnTo>
                <a:lnTo>
                  <a:pt x="5254276" y="2132946"/>
                </a:lnTo>
                <a:lnTo>
                  <a:pt x="5250647" y="2131133"/>
                </a:lnTo>
                <a:lnTo>
                  <a:pt x="5247244" y="2129092"/>
                </a:lnTo>
                <a:lnTo>
                  <a:pt x="5244069" y="2126598"/>
                </a:lnTo>
                <a:lnTo>
                  <a:pt x="5241347" y="2124104"/>
                </a:lnTo>
                <a:lnTo>
                  <a:pt x="5238398" y="2121156"/>
                </a:lnTo>
                <a:lnTo>
                  <a:pt x="5236130" y="2117982"/>
                </a:lnTo>
                <a:lnTo>
                  <a:pt x="5234088" y="2114581"/>
                </a:lnTo>
                <a:lnTo>
                  <a:pt x="5232501" y="2110953"/>
                </a:lnTo>
                <a:lnTo>
                  <a:pt x="5230913" y="2107098"/>
                </a:lnTo>
                <a:lnTo>
                  <a:pt x="5229779" y="2103470"/>
                </a:lnTo>
                <a:lnTo>
                  <a:pt x="5229325" y="2099389"/>
                </a:lnTo>
                <a:lnTo>
                  <a:pt x="5229098" y="2095081"/>
                </a:lnTo>
                <a:lnTo>
                  <a:pt x="5229325" y="2090999"/>
                </a:lnTo>
                <a:lnTo>
                  <a:pt x="5229779" y="2086918"/>
                </a:lnTo>
                <a:lnTo>
                  <a:pt x="5230913" y="2083064"/>
                </a:lnTo>
                <a:lnTo>
                  <a:pt x="5232047" y="2079662"/>
                </a:lnTo>
                <a:lnTo>
                  <a:pt x="5233635" y="2076035"/>
                </a:lnTo>
                <a:lnTo>
                  <a:pt x="5235449" y="2072634"/>
                </a:lnTo>
                <a:lnTo>
                  <a:pt x="5237718" y="2069459"/>
                </a:lnTo>
                <a:lnTo>
                  <a:pt x="5240213" y="2066738"/>
                </a:lnTo>
                <a:lnTo>
                  <a:pt x="5242935" y="2063791"/>
                </a:lnTo>
                <a:lnTo>
                  <a:pt x="5245883" y="2061523"/>
                </a:lnTo>
                <a:lnTo>
                  <a:pt x="5249059" y="2059483"/>
                </a:lnTo>
                <a:lnTo>
                  <a:pt x="5252688" y="2057669"/>
                </a:lnTo>
                <a:lnTo>
                  <a:pt x="5256317" y="2056308"/>
                </a:lnTo>
                <a:lnTo>
                  <a:pt x="5259946" y="2054948"/>
                </a:lnTo>
                <a:lnTo>
                  <a:pt x="5264029" y="2054268"/>
                </a:lnTo>
                <a:lnTo>
                  <a:pt x="5268112" y="2053814"/>
                </a:lnTo>
                <a:lnTo>
                  <a:pt x="5294877" y="2052227"/>
                </a:lnTo>
                <a:lnTo>
                  <a:pt x="5294877" y="2012774"/>
                </a:lnTo>
                <a:lnTo>
                  <a:pt x="5292155" y="2013454"/>
                </a:lnTo>
                <a:lnTo>
                  <a:pt x="5289206" y="2014361"/>
                </a:lnTo>
                <a:lnTo>
                  <a:pt x="5284897" y="2015949"/>
                </a:lnTo>
                <a:lnTo>
                  <a:pt x="5280134" y="2018216"/>
                </a:lnTo>
                <a:lnTo>
                  <a:pt x="5274690" y="2020937"/>
                </a:lnTo>
                <a:lnTo>
                  <a:pt x="5268792" y="2024791"/>
                </a:lnTo>
                <a:lnTo>
                  <a:pt x="5265844" y="2026832"/>
                </a:lnTo>
                <a:lnTo>
                  <a:pt x="5262895" y="2029099"/>
                </a:lnTo>
                <a:lnTo>
                  <a:pt x="5252234" y="2038169"/>
                </a:lnTo>
                <a:lnTo>
                  <a:pt x="5239986" y="2048826"/>
                </a:lnTo>
                <a:lnTo>
                  <a:pt x="5226603" y="2061070"/>
                </a:lnTo>
                <a:lnTo>
                  <a:pt x="5212994" y="2074221"/>
                </a:lnTo>
                <a:lnTo>
                  <a:pt x="5205736" y="2081250"/>
                </a:lnTo>
                <a:lnTo>
                  <a:pt x="5198931" y="2088505"/>
                </a:lnTo>
                <a:lnTo>
                  <a:pt x="5192126" y="2095761"/>
                </a:lnTo>
                <a:lnTo>
                  <a:pt x="5185549" y="2103017"/>
                </a:lnTo>
                <a:lnTo>
                  <a:pt x="5179197" y="2110499"/>
                </a:lnTo>
                <a:lnTo>
                  <a:pt x="5173073" y="2117982"/>
                </a:lnTo>
                <a:lnTo>
                  <a:pt x="5167176" y="2125691"/>
                </a:lnTo>
                <a:lnTo>
                  <a:pt x="5161959" y="2133173"/>
                </a:lnTo>
                <a:lnTo>
                  <a:pt x="5152886" y="2146778"/>
                </a:lnTo>
                <a:lnTo>
                  <a:pt x="5146081" y="2157208"/>
                </a:lnTo>
                <a:lnTo>
                  <a:pt x="5140864" y="2165370"/>
                </a:lnTo>
                <a:lnTo>
                  <a:pt x="5137916" y="2171492"/>
                </a:lnTo>
                <a:lnTo>
                  <a:pt x="5136782" y="2173760"/>
                </a:lnTo>
                <a:lnTo>
                  <a:pt x="5136328" y="2175573"/>
                </a:lnTo>
                <a:lnTo>
                  <a:pt x="5136101" y="2176934"/>
                </a:lnTo>
                <a:lnTo>
                  <a:pt x="5136555" y="2177841"/>
                </a:lnTo>
                <a:lnTo>
                  <a:pt x="5137235" y="2178521"/>
                </a:lnTo>
                <a:lnTo>
                  <a:pt x="5138142" y="2178748"/>
                </a:lnTo>
                <a:lnTo>
                  <a:pt x="5139503" y="2178748"/>
                </a:lnTo>
                <a:lnTo>
                  <a:pt x="5140864" y="2178748"/>
                </a:lnTo>
                <a:lnTo>
                  <a:pt x="5142906" y="2178521"/>
                </a:lnTo>
                <a:lnTo>
                  <a:pt x="5145854" y="2178294"/>
                </a:lnTo>
                <a:lnTo>
                  <a:pt x="5149257" y="2178521"/>
                </a:lnTo>
                <a:lnTo>
                  <a:pt x="5153113" y="2179201"/>
                </a:lnTo>
                <a:lnTo>
                  <a:pt x="5157422" y="2179882"/>
                </a:lnTo>
                <a:lnTo>
                  <a:pt x="5161959" y="2180788"/>
                </a:lnTo>
                <a:lnTo>
                  <a:pt x="5166495" y="2182376"/>
                </a:lnTo>
                <a:lnTo>
                  <a:pt x="5171032" y="2184190"/>
                </a:lnTo>
                <a:lnTo>
                  <a:pt x="5175795" y="2186684"/>
                </a:lnTo>
                <a:lnTo>
                  <a:pt x="5177837" y="2188271"/>
                </a:lnTo>
                <a:lnTo>
                  <a:pt x="5180105" y="2189631"/>
                </a:lnTo>
                <a:lnTo>
                  <a:pt x="5182146" y="2191219"/>
                </a:lnTo>
                <a:lnTo>
                  <a:pt x="5184188" y="2193259"/>
                </a:lnTo>
                <a:lnTo>
                  <a:pt x="5186002" y="2195300"/>
                </a:lnTo>
                <a:lnTo>
                  <a:pt x="5187817" y="2197340"/>
                </a:lnTo>
                <a:lnTo>
                  <a:pt x="5189404" y="2199835"/>
                </a:lnTo>
                <a:lnTo>
                  <a:pt x="5190765" y="2202329"/>
                </a:lnTo>
                <a:lnTo>
                  <a:pt x="5192126" y="2205276"/>
                </a:lnTo>
                <a:lnTo>
                  <a:pt x="5193487" y="2207997"/>
                </a:lnTo>
                <a:lnTo>
                  <a:pt x="5194168" y="2210945"/>
                </a:lnTo>
                <a:lnTo>
                  <a:pt x="5194848" y="2214346"/>
                </a:lnTo>
                <a:lnTo>
                  <a:pt x="5195302" y="2217747"/>
                </a:lnTo>
                <a:lnTo>
                  <a:pt x="5195756" y="2221602"/>
                </a:lnTo>
                <a:lnTo>
                  <a:pt x="5195982" y="2229084"/>
                </a:lnTo>
                <a:lnTo>
                  <a:pt x="5195302" y="2235659"/>
                </a:lnTo>
                <a:lnTo>
                  <a:pt x="5194621" y="2241328"/>
                </a:lnTo>
                <a:lnTo>
                  <a:pt x="5193487" y="2246770"/>
                </a:lnTo>
                <a:lnTo>
                  <a:pt x="5192580" y="2249037"/>
                </a:lnTo>
                <a:lnTo>
                  <a:pt x="5191900" y="2251305"/>
                </a:lnTo>
                <a:lnTo>
                  <a:pt x="5190765" y="2253345"/>
                </a:lnTo>
                <a:lnTo>
                  <a:pt x="5189858" y="2255159"/>
                </a:lnTo>
                <a:lnTo>
                  <a:pt x="5188497" y="2256973"/>
                </a:lnTo>
                <a:lnTo>
                  <a:pt x="5187363" y="2258560"/>
                </a:lnTo>
                <a:lnTo>
                  <a:pt x="5185775" y="2260147"/>
                </a:lnTo>
                <a:lnTo>
                  <a:pt x="5184188" y="2261735"/>
                </a:lnTo>
                <a:lnTo>
                  <a:pt x="5182600" y="2262868"/>
                </a:lnTo>
                <a:lnTo>
                  <a:pt x="5180785" y="2264002"/>
                </a:lnTo>
                <a:lnTo>
                  <a:pt x="5176929" y="2266269"/>
                </a:lnTo>
                <a:lnTo>
                  <a:pt x="5172620" y="2267857"/>
                </a:lnTo>
                <a:lnTo>
                  <a:pt x="5167856" y="2269217"/>
                </a:lnTo>
                <a:lnTo>
                  <a:pt x="5162413" y="2270351"/>
                </a:lnTo>
                <a:lnTo>
                  <a:pt x="5156969" y="2271031"/>
                </a:lnTo>
                <a:lnTo>
                  <a:pt x="5150618" y="2271484"/>
                </a:lnTo>
                <a:lnTo>
                  <a:pt x="5144040" y="2271711"/>
                </a:lnTo>
                <a:lnTo>
                  <a:pt x="5140638" y="2271711"/>
                </a:lnTo>
                <a:lnTo>
                  <a:pt x="5137462" y="2271711"/>
                </a:lnTo>
                <a:lnTo>
                  <a:pt x="5134513" y="2271258"/>
                </a:lnTo>
                <a:lnTo>
                  <a:pt x="5131791" y="2270577"/>
                </a:lnTo>
                <a:lnTo>
                  <a:pt x="5129296" y="2269670"/>
                </a:lnTo>
                <a:lnTo>
                  <a:pt x="5127028" y="2268764"/>
                </a:lnTo>
                <a:lnTo>
                  <a:pt x="5124760" y="2267403"/>
                </a:lnTo>
                <a:lnTo>
                  <a:pt x="5122719" y="2266269"/>
                </a:lnTo>
                <a:lnTo>
                  <a:pt x="5120904" y="2264682"/>
                </a:lnTo>
                <a:lnTo>
                  <a:pt x="5119089" y="2262868"/>
                </a:lnTo>
                <a:lnTo>
                  <a:pt x="5117728" y="2261281"/>
                </a:lnTo>
                <a:lnTo>
                  <a:pt x="5116141" y="2259467"/>
                </a:lnTo>
                <a:lnTo>
                  <a:pt x="5114780" y="2257427"/>
                </a:lnTo>
                <a:lnTo>
                  <a:pt x="5113872" y="2255386"/>
                </a:lnTo>
                <a:lnTo>
                  <a:pt x="5111831" y="2251078"/>
                </a:lnTo>
                <a:lnTo>
                  <a:pt x="5110243" y="2246543"/>
                </a:lnTo>
                <a:lnTo>
                  <a:pt x="5109109" y="2242008"/>
                </a:lnTo>
                <a:lnTo>
                  <a:pt x="5108202" y="2237247"/>
                </a:lnTo>
                <a:lnTo>
                  <a:pt x="5107748" y="2233165"/>
                </a:lnTo>
                <a:lnTo>
                  <a:pt x="5107521" y="2228857"/>
                </a:lnTo>
                <a:lnTo>
                  <a:pt x="5107295" y="2225003"/>
                </a:lnTo>
                <a:lnTo>
                  <a:pt x="5107295" y="2218654"/>
                </a:lnTo>
                <a:lnTo>
                  <a:pt x="5107068" y="2216387"/>
                </a:lnTo>
                <a:lnTo>
                  <a:pt x="5106841" y="2214346"/>
                </a:lnTo>
                <a:lnTo>
                  <a:pt x="5105934" y="2212759"/>
                </a:lnTo>
                <a:lnTo>
                  <a:pt x="5105253" y="2211625"/>
                </a:lnTo>
                <a:lnTo>
                  <a:pt x="5104573" y="2210491"/>
                </a:lnTo>
                <a:lnTo>
                  <a:pt x="5103212" y="2209811"/>
                </a:lnTo>
                <a:lnTo>
                  <a:pt x="5102078" y="2209131"/>
                </a:lnTo>
                <a:lnTo>
                  <a:pt x="5101170" y="2208677"/>
                </a:lnTo>
                <a:lnTo>
                  <a:pt x="5098902" y="2208224"/>
                </a:lnTo>
                <a:lnTo>
                  <a:pt x="5096861" y="2207771"/>
                </a:lnTo>
                <a:lnTo>
                  <a:pt x="5096180" y="2207317"/>
                </a:lnTo>
                <a:lnTo>
                  <a:pt x="5095273" y="2206637"/>
                </a:lnTo>
                <a:lnTo>
                  <a:pt x="5095046" y="2205730"/>
                </a:lnTo>
                <a:lnTo>
                  <a:pt x="5094819" y="2204596"/>
                </a:lnTo>
                <a:lnTo>
                  <a:pt x="5094819" y="2073767"/>
                </a:lnTo>
                <a:lnTo>
                  <a:pt x="5086427" y="2079662"/>
                </a:lnTo>
                <a:lnTo>
                  <a:pt x="5066240" y="2093720"/>
                </a:lnTo>
                <a:lnTo>
                  <a:pt x="5040609" y="2112313"/>
                </a:lnTo>
                <a:lnTo>
                  <a:pt x="5028133" y="2121609"/>
                </a:lnTo>
                <a:lnTo>
                  <a:pt x="5017019" y="2129999"/>
                </a:lnTo>
                <a:lnTo>
                  <a:pt x="5006585" y="2138161"/>
                </a:lnTo>
                <a:lnTo>
                  <a:pt x="4995698" y="2146097"/>
                </a:lnTo>
                <a:lnTo>
                  <a:pt x="4984810" y="2153580"/>
                </a:lnTo>
                <a:lnTo>
                  <a:pt x="4979366" y="2156981"/>
                </a:lnTo>
                <a:lnTo>
                  <a:pt x="4973696" y="2160382"/>
                </a:lnTo>
                <a:lnTo>
                  <a:pt x="4968252" y="2163330"/>
                </a:lnTo>
                <a:lnTo>
                  <a:pt x="4962808" y="2166277"/>
                </a:lnTo>
                <a:lnTo>
                  <a:pt x="4957364" y="2168545"/>
                </a:lnTo>
                <a:lnTo>
                  <a:pt x="4951921" y="2170585"/>
                </a:lnTo>
                <a:lnTo>
                  <a:pt x="4946704" y="2172172"/>
                </a:lnTo>
                <a:lnTo>
                  <a:pt x="4941487" y="2173533"/>
                </a:lnTo>
                <a:lnTo>
                  <a:pt x="4936497" y="2174213"/>
                </a:lnTo>
                <a:lnTo>
                  <a:pt x="4931733" y="2174440"/>
                </a:lnTo>
                <a:lnTo>
                  <a:pt x="4926516" y="2174213"/>
                </a:lnTo>
                <a:lnTo>
                  <a:pt x="4920846" y="2173533"/>
                </a:lnTo>
                <a:lnTo>
                  <a:pt x="4914722" y="2172626"/>
                </a:lnTo>
                <a:lnTo>
                  <a:pt x="4908371" y="2171265"/>
                </a:lnTo>
                <a:lnTo>
                  <a:pt x="4901566" y="2169451"/>
                </a:lnTo>
                <a:lnTo>
                  <a:pt x="4894534" y="2167638"/>
                </a:lnTo>
                <a:lnTo>
                  <a:pt x="4879564" y="2163103"/>
                </a:lnTo>
                <a:lnTo>
                  <a:pt x="4864367" y="2157888"/>
                </a:lnTo>
                <a:lnTo>
                  <a:pt x="4849170" y="2152446"/>
                </a:lnTo>
                <a:lnTo>
                  <a:pt x="4820363" y="2142469"/>
                </a:lnTo>
                <a:lnTo>
                  <a:pt x="4814239" y="2139749"/>
                </a:lnTo>
                <a:lnTo>
                  <a:pt x="4808568" y="2137254"/>
                </a:lnTo>
                <a:lnTo>
                  <a:pt x="4803805" y="2134760"/>
                </a:lnTo>
                <a:lnTo>
                  <a:pt x="4799722" y="2132039"/>
                </a:lnTo>
                <a:lnTo>
                  <a:pt x="4797908" y="2130452"/>
                </a:lnTo>
                <a:lnTo>
                  <a:pt x="4796320" y="2129092"/>
                </a:lnTo>
                <a:lnTo>
                  <a:pt x="4795186" y="2127731"/>
                </a:lnTo>
                <a:lnTo>
                  <a:pt x="4794052" y="2126144"/>
                </a:lnTo>
                <a:lnTo>
                  <a:pt x="4793371" y="2124557"/>
                </a:lnTo>
                <a:lnTo>
                  <a:pt x="4792918" y="2123423"/>
                </a:lnTo>
                <a:lnTo>
                  <a:pt x="4792691" y="2121836"/>
                </a:lnTo>
                <a:lnTo>
                  <a:pt x="4792691" y="2120249"/>
                </a:lnTo>
                <a:lnTo>
                  <a:pt x="4792918" y="2118889"/>
                </a:lnTo>
                <a:lnTo>
                  <a:pt x="4793371" y="2117301"/>
                </a:lnTo>
                <a:lnTo>
                  <a:pt x="4794279" y="2115714"/>
                </a:lnTo>
                <a:lnTo>
                  <a:pt x="4795413" y="2114354"/>
                </a:lnTo>
                <a:lnTo>
                  <a:pt x="4797000" y="2112993"/>
                </a:lnTo>
                <a:lnTo>
                  <a:pt x="4798588" y="2111406"/>
                </a:lnTo>
                <a:lnTo>
                  <a:pt x="4800856" y="2110046"/>
                </a:lnTo>
                <a:lnTo>
                  <a:pt x="4803351" y="2108685"/>
                </a:lnTo>
                <a:lnTo>
                  <a:pt x="4806073" y="2107098"/>
                </a:lnTo>
                <a:lnTo>
                  <a:pt x="4809249" y="2105964"/>
                </a:lnTo>
                <a:lnTo>
                  <a:pt x="4812651" y="2104377"/>
                </a:lnTo>
                <a:lnTo>
                  <a:pt x="4816734" y="2103017"/>
                </a:lnTo>
                <a:lnTo>
                  <a:pt x="4825353" y="2100523"/>
                </a:lnTo>
                <a:lnTo>
                  <a:pt x="4835560" y="2098255"/>
                </a:lnTo>
                <a:lnTo>
                  <a:pt x="4846902" y="2095761"/>
                </a:lnTo>
                <a:lnTo>
                  <a:pt x="4857109" y="2093267"/>
                </a:lnTo>
                <a:lnTo>
                  <a:pt x="4867542" y="2090546"/>
                </a:lnTo>
                <a:lnTo>
                  <a:pt x="4877296" y="2087598"/>
                </a:lnTo>
                <a:lnTo>
                  <a:pt x="4886596" y="2084651"/>
                </a:lnTo>
                <a:lnTo>
                  <a:pt x="4895442" y="2081250"/>
                </a:lnTo>
                <a:lnTo>
                  <a:pt x="4903834" y="2077849"/>
                </a:lnTo>
                <a:lnTo>
                  <a:pt x="4911773" y="2074221"/>
                </a:lnTo>
                <a:lnTo>
                  <a:pt x="4919031" y="2070593"/>
                </a:lnTo>
                <a:lnTo>
                  <a:pt x="4925836" y="2066965"/>
                </a:lnTo>
                <a:lnTo>
                  <a:pt x="4932187" y="2062884"/>
                </a:lnTo>
                <a:lnTo>
                  <a:pt x="4938084" y="2058802"/>
                </a:lnTo>
                <a:lnTo>
                  <a:pt x="4943075" y="2054721"/>
                </a:lnTo>
                <a:lnTo>
                  <a:pt x="4947611" y="2050413"/>
                </a:lnTo>
                <a:lnTo>
                  <a:pt x="4951467" y="2046105"/>
                </a:lnTo>
                <a:lnTo>
                  <a:pt x="4954416" y="2041570"/>
                </a:lnTo>
                <a:lnTo>
                  <a:pt x="4957591" y="2036355"/>
                </a:lnTo>
                <a:lnTo>
                  <a:pt x="4960767" y="2030006"/>
                </a:lnTo>
                <a:lnTo>
                  <a:pt x="4964169" y="2022297"/>
                </a:lnTo>
                <a:lnTo>
                  <a:pt x="4967345" y="2013908"/>
                </a:lnTo>
                <a:lnTo>
                  <a:pt x="4970747" y="2004838"/>
                </a:lnTo>
                <a:lnTo>
                  <a:pt x="4974149" y="1995315"/>
                </a:lnTo>
                <a:lnTo>
                  <a:pt x="4977325" y="1985112"/>
                </a:lnTo>
                <a:lnTo>
                  <a:pt x="4980274" y="1974909"/>
                </a:lnTo>
                <a:lnTo>
                  <a:pt x="4983222" y="1964705"/>
                </a:lnTo>
                <a:lnTo>
                  <a:pt x="4985490" y="1954956"/>
                </a:lnTo>
                <a:lnTo>
                  <a:pt x="4987532" y="1945659"/>
                </a:lnTo>
                <a:lnTo>
                  <a:pt x="4989120" y="1936363"/>
                </a:lnTo>
                <a:lnTo>
                  <a:pt x="4990254" y="1928427"/>
                </a:lnTo>
                <a:lnTo>
                  <a:pt x="4990707" y="1921171"/>
                </a:lnTo>
                <a:lnTo>
                  <a:pt x="4990707" y="1917997"/>
                </a:lnTo>
                <a:lnTo>
                  <a:pt x="4990707" y="1915276"/>
                </a:lnTo>
                <a:lnTo>
                  <a:pt x="4990481" y="1912555"/>
                </a:lnTo>
                <a:lnTo>
                  <a:pt x="4990027" y="1910288"/>
                </a:lnTo>
                <a:lnTo>
                  <a:pt x="4988439" y="1905526"/>
                </a:lnTo>
                <a:lnTo>
                  <a:pt x="4986171" y="1898951"/>
                </a:lnTo>
                <a:lnTo>
                  <a:pt x="4979593" y="1881265"/>
                </a:lnTo>
                <a:lnTo>
                  <a:pt x="4970747" y="1859045"/>
                </a:lnTo>
                <a:lnTo>
                  <a:pt x="4959859" y="1833196"/>
                </a:lnTo>
                <a:lnTo>
                  <a:pt x="4953962" y="1819365"/>
                </a:lnTo>
                <a:lnTo>
                  <a:pt x="4947611" y="1805307"/>
                </a:lnTo>
                <a:lnTo>
                  <a:pt x="4941033" y="1791023"/>
                </a:lnTo>
                <a:lnTo>
                  <a:pt x="4934228" y="1776511"/>
                </a:lnTo>
                <a:lnTo>
                  <a:pt x="4927424" y="1762680"/>
                </a:lnTo>
                <a:lnTo>
                  <a:pt x="4920392" y="1748849"/>
                </a:lnTo>
                <a:lnTo>
                  <a:pt x="4912907" y="1735245"/>
                </a:lnTo>
                <a:lnTo>
                  <a:pt x="4905876" y="1722774"/>
                </a:lnTo>
                <a:lnTo>
                  <a:pt x="4898390" y="1710077"/>
                </a:lnTo>
                <a:lnTo>
                  <a:pt x="4891359" y="1696019"/>
                </a:lnTo>
                <a:lnTo>
                  <a:pt x="4884327" y="1681054"/>
                </a:lnTo>
                <a:lnTo>
                  <a:pt x="4877296" y="1665636"/>
                </a:lnTo>
                <a:lnTo>
                  <a:pt x="4870037" y="1649537"/>
                </a:lnTo>
                <a:lnTo>
                  <a:pt x="4863233" y="1632758"/>
                </a:lnTo>
                <a:lnTo>
                  <a:pt x="4856428" y="1615980"/>
                </a:lnTo>
                <a:lnTo>
                  <a:pt x="4850077" y="1598974"/>
                </a:lnTo>
                <a:lnTo>
                  <a:pt x="4843726" y="1582195"/>
                </a:lnTo>
                <a:lnTo>
                  <a:pt x="4837602" y="1565417"/>
                </a:lnTo>
                <a:lnTo>
                  <a:pt x="4832158" y="1548865"/>
                </a:lnTo>
                <a:lnTo>
                  <a:pt x="4826714" y="1533220"/>
                </a:lnTo>
                <a:lnTo>
                  <a:pt x="4821951" y="1518028"/>
                </a:lnTo>
                <a:lnTo>
                  <a:pt x="4817415" y="1503517"/>
                </a:lnTo>
                <a:lnTo>
                  <a:pt x="4813332" y="1490139"/>
                </a:lnTo>
                <a:lnTo>
                  <a:pt x="4809929" y="1477895"/>
                </a:lnTo>
                <a:lnTo>
                  <a:pt x="4806527" y="1466105"/>
                </a:lnTo>
                <a:lnTo>
                  <a:pt x="4803578" y="1452954"/>
                </a:lnTo>
                <a:lnTo>
                  <a:pt x="4800403" y="1439349"/>
                </a:lnTo>
                <a:lnTo>
                  <a:pt x="4797681" y="1425065"/>
                </a:lnTo>
                <a:lnTo>
                  <a:pt x="4795186" y="1410327"/>
                </a:lnTo>
                <a:lnTo>
                  <a:pt x="4793144" y="1395815"/>
                </a:lnTo>
                <a:lnTo>
                  <a:pt x="4792691" y="1388560"/>
                </a:lnTo>
                <a:lnTo>
                  <a:pt x="4791784" y="1381531"/>
                </a:lnTo>
                <a:lnTo>
                  <a:pt x="4791557" y="1374502"/>
                </a:lnTo>
                <a:lnTo>
                  <a:pt x="4791330" y="1367246"/>
                </a:lnTo>
                <a:lnTo>
                  <a:pt x="4791330" y="1360444"/>
                </a:lnTo>
                <a:lnTo>
                  <a:pt x="4791557" y="1353868"/>
                </a:lnTo>
                <a:lnTo>
                  <a:pt x="4791784" y="1347293"/>
                </a:lnTo>
                <a:lnTo>
                  <a:pt x="4792691" y="1341171"/>
                </a:lnTo>
                <a:lnTo>
                  <a:pt x="4793598" y="1335049"/>
                </a:lnTo>
                <a:lnTo>
                  <a:pt x="4794959" y="1329381"/>
                </a:lnTo>
                <a:lnTo>
                  <a:pt x="4796320" y="1323939"/>
                </a:lnTo>
                <a:lnTo>
                  <a:pt x="4798135" y="1318950"/>
                </a:lnTo>
                <a:lnTo>
                  <a:pt x="4800403" y="1314189"/>
                </a:lnTo>
                <a:lnTo>
                  <a:pt x="4802671" y="1309881"/>
                </a:lnTo>
                <a:lnTo>
                  <a:pt x="4805847" y="1305800"/>
                </a:lnTo>
                <a:lnTo>
                  <a:pt x="4808795" y="1302398"/>
                </a:lnTo>
                <a:lnTo>
                  <a:pt x="4810610" y="1300585"/>
                </a:lnTo>
                <a:lnTo>
                  <a:pt x="4812424" y="1299451"/>
                </a:lnTo>
                <a:lnTo>
                  <a:pt x="4814466" y="1297864"/>
                </a:lnTo>
                <a:lnTo>
                  <a:pt x="4816507" y="1296730"/>
                </a:lnTo>
                <a:lnTo>
                  <a:pt x="4818549" y="1295596"/>
                </a:lnTo>
                <a:lnTo>
                  <a:pt x="4820817" y="1294689"/>
                </a:lnTo>
                <a:lnTo>
                  <a:pt x="4823085" y="1293782"/>
                </a:lnTo>
                <a:lnTo>
                  <a:pt x="4825580" y="1293102"/>
                </a:lnTo>
                <a:lnTo>
                  <a:pt x="4846902" y="1288341"/>
                </a:lnTo>
                <a:lnTo>
                  <a:pt x="4870264" y="1283352"/>
                </a:lnTo>
                <a:lnTo>
                  <a:pt x="4896122" y="1278591"/>
                </a:lnTo>
                <a:lnTo>
                  <a:pt x="4923795" y="1274056"/>
                </a:lnTo>
                <a:lnTo>
                  <a:pt x="4952601" y="1269748"/>
                </a:lnTo>
                <a:lnTo>
                  <a:pt x="4982769" y="1265893"/>
                </a:lnTo>
                <a:lnTo>
                  <a:pt x="4997966" y="1264533"/>
                </a:lnTo>
                <a:lnTo>
                  <a:pt x="5013163" y="1262946"/>
                </a:lnTo>
                <a:lnTo>
                  <a:pt x="5028814" y="1261359"/>
                </a:lnTo>
                <a:lnTo>
                  <a:pt x="5044238" y="1260452"/>
                </a:lnTo>
                <a:lnTo>
                  <a:pt x="5045145" y="1260225"/>
                </a:lnTo>
                <a:lnTo>
                  <a:pt x="5046052" y="1259318"/>
                </a:lnTo>
                <a:lnTo>
                  <a:pt x="5046506" y="1258184"/>
                </a:lnTo>
                <a:lnTo>
                  <a:pt x="5047186" y="1256597"/>
                </a:lnTo>
                <a:lnTo>
                  <a:pt x="5048774" y="1250929"/>
                </a:lnTo>
                <a:lnTo>
                  <a:pt x="5049908" y="1247301"/>
                </a:lnTo>
                <a:lnTo>
                  <a:pt x="5051496" y="1242766"/>
                </a:lnTo>
                <a:lnTo>
                  <a:pt x="5052857" y="1239592"/>
                </a:lnTo>
                <a:lnTo>
                  <a:pt x="5054445" y="1235737"/>
                </a:lnTo>
                <a:lnTo>
                  <a:pt x="5056940" y="1231202"/>
                </a:lnTo>
                <a:lnTo>
                  <a:pt x="5059888" y="1226214"/>
                </a:lnTo>
                <a:lnTo>
                  <a:pt x="5063518" y="1220545"/>
                </a:lnTo>
                <a:lnTo>
                  <a:pt x="5067374" y="1214650"/>
                </a:lnTo>
                <a:lnTo>
                  <a:pt x="5072137" y="1208301"/>
                </a:lnTo>
                <a:lnTo>
                  <a:pt x="5077127" y="1201726"/>
                </a:lnTo>
                <a:lnTo>
                  <a:pt x="5082571" y="1194697"/>
                </a:lnTo>
                <a:lnTo>
                  <a:pt x="5088695" y="1188122"/>
                </a:lnTo>
                <a:lnTo>
                  <a:pt x="5095273" y="1181319"/>
                </a:lnTo>
                <a:lnTo>
                  <a:pt x="5102531" y="1174744"/>
                </a:lnTo>
                <a:lnTo>
                  <a:pt x="5110016" y="1168395"/>
                </a:lnTo>
                <a:lnTo>
                  <a:pt x="5118182" y="1162500"/>
                </a:lnTo>
                <a:lnTo>
                  <a:pt x="5122492" y="1159552"/>
                </a:lnTo>
                <a:lnTo>
                  <a:pt x="5126801" y="1156832"/>
                </a:lnTo>
                <a:lnTo>
                  <a:pt x="5131111" y="1154337"/>
                </a:lnTo>
                <a:lnTo>
                  <a:pt x="5135647" y="1151843"/>
                </a:lnTo>
                <a:lnTo>
                  <a:pt x="5143133" y="1147989"/>
                </a:lnTo>
                <a:lnTo>
                  <a:pt x="5150845" y="1144588"/>
                </a:lnTo>
                <a:lnTo>
                  <a:pt x="5158330" y="1141640"/>
                </a:lnTo>
                <a:lnTo>
                  <a:pt x="5166042" y="1139146"/>
                </a:lnTo>
                <a:lnTo>
                  <a:pt x="5173300" y="1137105"/>
                </a:lnTo>
                <a:lnTo>
                  <a:pt x="5180785" y="1135065"/>
                </a:lnTo>
                <a:lnTo>
                  <a:pt x="5188270" y="1133477"/>
                </a:lnTo>
                <a:lnTo>
                  <a:pt x="5195756" y="1132344"/>
                </a:lnTo>
                <a:lnTo>
                  <a:pt x="5203014" y="1131210"/>
                </a:lnTo>
                <a:lnTo>
                  <a:pt x="5210499" y="1130530"/>
                </a:lnTo>
                <a:lnTo>
                  <a:pt x="5217984" y="1129623"/>
                </a:lnTo>
                <a:lnTo>
                  <a:pt x="5225469" y="1129169"/>
                </a:lnTo>
                <a:lnTo>
                  <a:pt x="5241120" y="1128716"/>
                </a:lnTo>
                <a:lnTo>
                  <a:pt x="5256771" y="1128489"/>
                </a:lnTo>
                <a:lnTo>
                  <a:pt x="5256998" y="1128262"/>
                </a:lnTo>
                <a:lnTo>
                  <a:pt x="5257224" y="1127582"/>
                </a:lnTo>
                <a:lnTo>
                  <a:pt x="5257678" y="1125768"/>
                </a:lnTo>
                <a:lnTo>
                  <a:pt x="5258132" y="1122594"/>
                </a:lnTo>
                <a:lnTo>
                  <a:pt x="5258812" y="1118286"/>
                </a:lnTo>
                <a:lnTo>
                  <a:pt x="5259039" y="1113071"/>
                </a:lnTo>
                <a:lnTo>
                  <a:pt x="5259039" y="1107175"/>
                </a:lnTo>
                <a:lnTo>
                  <a:pt x="5258812" y="1100373"/>
                </a:lnTo>
                <a:lnTo>
                  <a:pt x="5258132" y="1093344"/>
                </a:lnTo>
                <a:lnTo>
                  <a:pt x="5257224" y="1085408"/>
                </a:lnTo>
                <a:lnTo>
                  <a:pt x="5255637" y="1077246"/>
                </a:lnTo>
                <a:lnTo>
                  <a:pt x="5253822" y="1068856"/>
                </a:lnTo>
                <a:lnTo>
                  <a:pt x="5251327" y="1060467"/>
                </a:lnTo>
                <a:lnTo>
                  <a:pt x="5250193" y="1056159"/>
                </a:lnTo>
                <a:lnTo>
                  <a:pt x="5248605" y="1052304"/>
                </a:lnTo>
                <a:lnTo>
                  <a:pt x="5246791" y="1047997"/>
                </a:lnTo>
                <a:lnTo>
                  <a:pt x="5244749" y="1043916"/>
                </a:lnTo>
                <a:lnTo>
                  <a:pt x="5242708" y="1039834"/>
                </a:lnTo>
                <a:lnTo>
                  <a:pt x="5240440" y="1035980"/>
                </a:lnTo>
                <a:lnTo>
                  <a:pt x="5238171" y="1031898"/>
                </a:lnTo>
                <a:lnTo>
                  <a:pt x="5235449" y="1028044"/>
                </a:lnTo>
                <a:lnTo>
                  <a:pt x="5230459" y="1021242"/>
                </a:lnTo>
                <a:lnTo>
                  <a:pt x="5226150" y="1014666"/>
                </a:lnTo>
                <a:lnTo>
                  <a:pt x="5218211" y="1003329"/>
                </a:lnTo>
                <a:lnTo>
                  <a:pt x="5211860" y="994033"/>
                </a:lnTo>
                <a:lnTo>
                  <a:pt x="5209138" y="989951"/>
                </a:lnTo>
                <a:lnTo>
                  <a:pt x="5206189" y="986324"/>
                </a:lnTo>
                <a:lnTo>
                  <a:pt x="5203468" y="983376"/>
                </a:lnTo>
                <a:lnTo>
                  <a:pt x="5200972" y="980882"/>
                </a:lnTo>
                <a:lnTo>
                  <a:pt x="5198024" y="978388"/>
                </a:lnTo>
                <a:lnTo>
                  <a:pt x="5195075" y="976801"/>
                </a:lnTo>
                <a:lnTo>
                  <a:pt x="5191900" y="975440"/>
                </a:lnTo>
                <a:lnTo>
                  <a:pt x="5188044" y="974533"/>
                </a:lnTo>
                <a:lnTo>
                  <a:pt x="5184188" y="973853"/>
                </a:lnTo>
                <a:lnTo>
                  <a:pt x="5179651" y="973626"/>
                </a:lnTo>
                <a:lnTo>
                  <a:pt x="5174888" y="973853"/>
                </a:lnTo>
                <a:lnTo>
                  <a:pt x="5170125" y="974080"/>
                </a:lnTo>
                <a:lnTo>
                  <a:pt x="5160598" y="974987"/>
                </a:lnTo>
                <a:lnTo>
                  <a:pt x="5151752" y="976120"/>
                </a:lnTo>
                <a:lnTo>
                  <a:pt x="5143813" y="977481"/>
                </a:lnTo>
                <a:lnTo>
                  <a:pt x="5136782" y="978841"/>
                </a:lnTo>
                <a:lnTo>
                  <a:pt x="5131565" y="979975"/>
                </a:lnTo>
                <a:lnTo>
                  <a:pt x="5126801" y="981335"/>
                </a:lnTo>
                <a:lnTo>
                  <a:pt x="5126037" y="987132"/>
                </a:lnTo>
                <a:lnTo>
                  <a:pt x="5126037" y="1074736"/>
                </a:lnTo>
                <a:lnTo>
                  <a:pt x="4729163" y="1074736"/>
                </a:lnTo>
                <a:lnTo>
                  <a:pt x="4729163" y="2199144"/>
                </a:lnTo>
                <a:lnTo>
                  <a:pt x="4729163" y="2201865"/>
                </a:lnTo>
                <a:lnTo>
                  <a:pt x="4728701" y="2204586"/>
                </a:lnTo>
                <a:lnTo>
                  <a:pt x="4728007" y="2207080"/>
                </a:lnTo>
                <a:lnTo>
                  <a:pt x="4727082" y="2209348"/>
                </a:lnTo>
                <a:lnTo>
                  <a:pt x="4726157" y="2211615"/>
                </a:lnTo>
                <a:lnTo>
                  <a:pt x="4724538" y="2213883"/>
                </a:lnTo>
                <a:lnTo>
                  <a:pt x="4722919" y="2215923"/>
                </a:lnTo>
                <a:lnTo>
                  <a:pt x="4721301" y="2217737"/>
                </a:lnTo>
                <a:lnTo>
                  <a:pt x="4719219" y="2219551"/>
                </a:lnTo>
                <a:lnTo>
                  <a:pt x="4717369" y="2220912"/>
                </a:lnTo>
                <a:lnTo>
                  <a:pt x="4715288" y="2222499"/>
                </a:lnTo>
                <a:lnTo>
                  <a:pt x="4712976" y="2223633"/>
                </a:lnTo>
                <a:lnTo>
                  <a:pt x="4710201" y="2224313"/>
                </a:lnTo>
                <a:lnTo>
                  <a:pt x="4707657" y="2224993"/>
                </a:lnTo>
                <a:lnTo>
                  <a:pt x="4704882" y="2225673"/>
                </a:lnTo>
                <a:lnTo>
                  <a:pt x="4702338" y="2225673"/>
                </a:lnTo>
                <a:lnTo>
                  <a:pt x="4697713" y="2225673"/>
                </a:lnTo>
                <a:lnTo>
                  <a:pt x="4694707" y="2225673"/>
                </a:lnTo>
                <a:lnTo>
                  <a:pt x="4692163" y="2224993"/>
                </a:lnTo>
                <a:lnTo>
                  <a:pt x="4689619" y="2224313"/>
                </a:lnTo>
                <a:lnTo>
                  <a:pt x="4687075" y="2223633"/>
                </a:lnTo>
                <a:lnTo>
                  <a:pt x="4684763" y="2222499"/>
                </a:lnTo>
                <a:lnTo>
                  <a:pt x="4682450" y="2220912"/>
                </a:lnTo>
                <a:lnTo>
                  <a:pt x="4680369" y="2219551"/>
                </a:lnTo>
                <a:lnTo>
                  <a:pt x="4678519" y="2217737"/>
                </a:lnTo>
                <a:lnTo>
                  <a:pt x="4676669" y="2215923"/>
                </a:lnTo>
                <a:lnTo>
                  <a:pt x="4675050" y="2213883"/>
                </a:lnTo>
                <a:lnTo>
                  <a:pt x="4673894" y="2211615"/>
                </a:lnTo>
                <a:lnTo>
                  <a:pt x="4672738" y="2209348"/>
                </a:lnTo>
                <a:lnTo>
                  <a:pt x="4671813" y="2207080"/>
                </a:lnTo>
                <a:lnTo>
                  <a:pt x="4671350" y="2204586"/>
                </a:lnTo>
                <a:lnTo>
                  <a:pt x="4670888" y="2201865"/>
                </a:lnTo>
                <a:lnTo>
                  <a:pt x="4670425" y="2199144"/>
                </a:lnTo>
                <a:lnTo>
                  <a:pt x="4670425" y="1263081"/>
                </a:lnTo>
                <a:lnTo>
                  <a:pt x="4622800" y="1214321"/>
                </a:lnTo>
                <a:lnTo>
                  <a:pt x="4622800" y="1998422"/>
                </a:lnTo>
                <a:lnTo>
                  <a:pt x="4622800" y="2000918"/>
                </a:lnTo>
                <a:lnTo>
                  <a:pt x="4622341" y="2003414"/>
                </a:lnTo>
                <a:lnTo>
                  <a:pt x="4621653" y="2005910"/>
                </a:lnTo>
                <a:lnTo>
                  <a:pt x="4620735" y="2008179"/>
                </a:lnTo>
                <a:lnTo>
                  <a:pt x="4619588" y="2010447"/>
                </a:lnTo>
                <a:lnTo>
                  <a:pt x="4618441" y="2012490"/>
                </a:lnTo>
                <a:lnTo>
                  <a:pt x="4616835" y="2014532"/>
                </a:lnTo>
                <a:lnTo>
                  <a:pt x="4614999" y="2016347"/>
                </a:lnTo>
                <a:lnTo>
                  <a:pt x="4612934" y="2018162"/>
                </a:lnTo>
                <a:lnTo>
                  <a:pt x="4610869" y="2019750"/>
                </a:lnTo>
                <a:lnTo>
                  <a:pt x="4609034" y="2020885"/>
                </a:lnTo>
                <a:lnTo>
                  <a:pt x="4606510" y="2022019"/>
                </a:lnTo>
                <a:lnTo>
                  <a:pt x="4603986" y="2022700"/>
                </a:lnTo>
                <a:lnTo>
                  <a:pt x="4601462" y="2023380"/>
                </a:lnTo>
                <a:lnTo>
                  <a:pt x="4598938" y="2023607"/>
                </a:lnTo>
                <a:lnTo>
                  <a:pt x="4596185" y="2024061"/>
                </a:lnTo>
                <a:lnTo>
                  <a:pt x="4591596" y="2024061"/>
                </a:lnTo>
                <a:lnTo>
                  <a:pt x="4588613" y="2023607"/>
                </a:lnTo>
                <a:lnTo>
                  <a:pt x="4586089" y="2023380"/>
                </a:lnTo>
                <a:lnTo>
                  <a:pt x="4583565" y="2022700"/>
                </a:lnTo>
                <a:lnTo>
                  <a:pt x="4581041" y="2022019"/>
                </a:lnTo>
                <a:lnTo>
                  <a:pt x="4578747" y="2020885"/>
                </a:lnTo>
                <a:lnTo>
                  <a:pt x="4576682" y="2019750"/>
                </a:lnTo>
                <a:lnTo>
                  <a:pt x="4574617" y="2018162"/>
                </a:lnTo>
                <a:lnTo>
                  <a:pt x="4572552" y="2016347"/>
                </a:lnTo>
                <a:lnTo>
                  <a:pt x="4570716" y="2014532"/>
                </a:lnTo>
                <a:lnTo>
                  <a:pt x="4569110" y="2012490"/>
                </a:lnTo>
                <a:lnTo>
                  <a:pt x="4567963" y="2010447"/>
                </a:lnTo>
                <a:lnTo>
                  <a:pt x="4566816" y="2008179"/>
                </a:lnTo>
                <a:lnTo>
                  <a:pt x="4565898" y="2005910"/>
                </a:lnTo>
                <a:lnTo>
                  <a:pt x="4565439" y="2003414"/>
                </a:lnTo>
                <a:lnTo>
                  <a:pt x="4564751" y="2000918"/>
                </a:lnTo>
                <a:lnTo>
                  <a:pt x="4564521" y="1998422"/>
                </a:lnTo>
                <a:lnTo>
                  <a:pt x="4564065" y="1074736"/>
                </a:lnTo>
                <a:lnTo>
                  <a:pt x="3823657" y="1074736"/>
                </a:lnTo>
                <a:lnTo>
                  <a:pt x="3833202" y="1077926"/>
                </a:lnTo>
                <a:lnTo>
                  <a:pt x="3847455" y="1083370"/>
                </a:lnTo>
                <a:lnTo>
                  <a:pt x="3861255" y="1088587"/>
                </a:lnTo>
                <a:lnTo>
                  <a:pt x="3873471" y="1093577"/>
                </a:lnTo>
                <a:lnTo>
                  <a:pt x="3885235" y="1098795"/>
                </a:lnTo>
                <a:lnTo>
                  <a:pt x="3896094" y="1103785"/>
                </a:lnTo>
                <a:lnTo>
                  <a:pt x="3905822" y="1108775"/>
                </a:lnTo>
                <a:lnTo>
                  <a:pt x="3914871" y="1113766"/>
                </a:lnTo>
                <a:lnTo>
                  <a:pt x="3923242" y="1118529"/>
                </a:lnTo>
                <a:lnTo>
                  <a:pt x="3930934" y="1123293"/>
                </a:lnTo>
                <a:lnTo>
                  <a:pt x="3937721" y="1128056"/>
                </a:lnTo>
                <a:lnTo>
                  <a:pt x="3943829" y="1132593"/>
                </a:lnTo>
                <a:lnTo>
                  <a:pt x="3949258" y="1137129"/>
                </a:lnTo>
                <a:lnTo>
                  <a:pt x="3954462" y="1141893"/>
                </a:lnTo>
                <a:lnTo>
                  <a:pt x="3958986" y="1146203"/>
                </a:lnTo>
                <a:lnTo>
                  <a:pt x="3962832" y="1150513"/>
                </a:lnTo>
                <a:lnTo>
                  <a:pt x="3966000" y="1154822"/>
                </a:lnTo>
                <a:lnTo>
                  <a:pt x="3968941" y="1158679"/>
                </a:lnTo>
                <a:lnTo>
                  <a:pt x="3971655" y="1162762"/>
                </a:lnTo>
                <a:lnTo>
                  <a:pt x="3973918" y="1166845"/>
                </a:lnTo>
                <a:lnTo>
                  <a:pt x="3975727" y="1170701"/>
                </a:lnTo>
                <a:lnTo>
                  <a:pt x="3977085" y="1174784"/>
                </a:lnTo>
                <a:lnTo>
                  <a:pt x="3978442" y="1178186"/>
                </a:lnTo>
                <a:lnTo>
                  <a:pt x="3979347" y="1182042"/>
                </a:lnTo>
                <a:lnTo>
                  <a:pt x="3980252" y="1185672"/>
                </a:lnTo>
                <a:lnTo>
                  <a:pt x="3981383" y="1192477"/>
                </a:lnTo>
                <a:lnTo>
                  <a:pt x="3982288" y="1199055"/>
                </a:lnTo>
                <a:lnTo>
                  <a:pt x="3982741" y="1203365"/>
                </a:lnTo>
                <a:lnTo>
                  <a:pt x="3982967" y="1209943"/>
                </a:lnTo>
                <a:lnTo>
                  <a:pt x="3983419" y="1228997"/>
                </a:lnTo>
                <a:lnTo>
                  <a:pt x="3983645" y="1254856"/>
                </a:lnTo>
                <a:lnTo>
                  <a:pt x="3983645" y="1286158"/>
                </a:lnTo>
                <a:lnTo>
                  <a:pt x="3983645" y="1361694"/>
                </a:lnTo>
                <a:lnTo>
                  <a:pt x="3983193" y="1445849"/>
                </a:lnTo>
                <a:lnTo>
                  <a:pt x="3982514" y="1602363"/>
                </a:lnTo>
                <a:lnTo>
                  <a:pt x="3982514" y="1656122"/>
                </a:lnTo>
                <a:lnTo>
                  <a:pt x="3982741" y="1672681"/>
                </a:lnTo>
                <a:lnTo>
                  <a:pt x="3982967" y="1677898"/>
                </a:lnTo>
                <a:lnTo>
                  <a:pt x="3983193" y="1680847"/>
                </a:lnTo>
                <a:lnTo>
                  <a:pt x="3984550" y="1692189"/>
                </a:lnTo>
                <a:lnTo>
                  <a:pt x="3985003" y="1696725"/>
                </a:lnTo>
                <a:lnTo>
                  <a:pt x="3985229" y="1700808"/>
                </a:lnTo>
                <a:lnTo>
                  <a:pt x="3985229" y="1703984"/>
                </a:lnTo>
                <a:lnTo>
                  <a:pt x="3985003" y="1706933"/>
                </a:lnTo>
                <a:lnTo>
                  <a:pt x="3984550" y="1709201"/>
                </a:lnTo>
                <a:lnTo>
                  <a:pt x="3983419" y="1711016"/>
                </a:lnTo>
                <a:lnTo>
                  <a:pt x="3982288" y="1712377"/>
                </a:lnTo>
                <a:lnTo>
                  <a:pt x="3980478" y="1713511"/>
                </a:lnTo>
                <a:lnTo>
                  <a:pt x="3978442" y="1714418"/>
                </a:lnTo>
                <a:lnTo>
                  <a:pt x="3975727" y="1714872"/>
                </a:lnTo>
                <a:lnTo>
                  <a:pt x="3972560" y="1715553"/>
                </a:lnTo>
                <a:lnTo>
                  <a:pt x="3968714" y="1716006"/>
                </a:lnTo>
                <a:lnTo>
                  <a:pt x="3959665" y="1716687"/>
                </a:lnTo>
                <a:lnTo>
                  <a:pt x="3955367" y="1716914"/>
                </a:lnTo>
                <a:lnTo>
                  <a:pt x="3953557" y="1717594"/>
                </a:lnTo>
                <a:lnTo>
                  <a:pt x="3952199" y="1718048"/>
                </a:lnTo>
                <a:lnTo>
                  <a:pt x="3950842" y="1718728"/>
                </a:lnTo>
                <a:lnTo>
                  <a:pt x="3949485" y="1719862"/>
                </a:lnTo>
                <a:lnTo>
                  <a:pt x="3948580" y="1720997"/>
                </a:lnTo>
                <a:lnTo>
                  <a:pt x="3948127" y="1722358"/>
                </a:lnTo>
                <a:lnTo>
                  <a:pt x="3947675" y="1724172"/>
                </a:lnTo>
                <a:lnTo>
                  <a:pt x="3947596" y="1724410"/>
                </a:lnTo>
                <a:lnTo>
                  <a:pt x="3953647" y="1725864"/>
                </a:lnTo>
                <a:lnTo>
                  <a:pt x="3967502" y="1729260"/>
                </a:lnTo>
                <a:lnTo>
                  <a:pt x="3981584" y="1733109"/>
                </a:lnTo>
                <a:lnTo>
                  <a:pt x="3989079" y="1735146"/>
                </a:lnTo>
                <a:lnTo>
                  <a:pt x="3996120" y="1737410"/>
                </a:lnTo>
                <a:lnTo>
                  <a:pt x="4003389" y="1739900"/>
                </a:lnTo>
                <a:lnTo>
                  <a:pt x="4010884" y="1742617"/>
                </a:lnTo>
                <a:lnTo>
                  <a:pt x="4017925" y="1745333"/>
                </a:lnTo>
                <a:lnTo>
                  <a:pt x="4024966" y="1748276"/>
                </a:lnTo>
                <a:lnTo>
                  <a:pt x="4039276" y="1754615"/>
                </a:lnTo>
                <a:lnTo>
                  <a:pt x="4053131" y="1761180"/>
                </a:lnTo>
                <a:lnTo>
                  <a:pt x="4066531" y="1767972"/>
                </a:lnTo>
                <a:lnTo>
                  <a:pt x="4079251" y="1775216"/>
                </a:lnTo>
                <a:lnTo>
                  <a:pt x="4091743" y="1782234"/>
                </a:lnTo>
                <a:lnTo>
                  <a:pt x="4103100" y="1789025"/>
                </a:lnTo>
                <a:lnTo>
                  <a:pt x="4113775" y="1795590"/>
                </a:lnTo>
                <a:lnTo>
                  <a:pt x="4132173" y="1807588"/>
                </a:lnTo>
                <a:lnTo>
                  <a:pt x="4153296" y="1821851"/>
                </a:lnTo>
                <a:lnTo>
                  <a:pt x="4157157" y="1824794"/>
                </a:lnTo>
                <a:lnTo>
                  <a:pt x="4160564" y="1827284"/>
                </a:lnTo>
                <a:lnTo>
                  <a:pt x="4163063" y="1829774"/>
                </a:lnTo>
                <a:lnTo>
                  <a:pt x="4165107" y="1832264"/>
                </a:lnTo>
                <a:lnTo>
                  <a:pt x="4166016" y="1834075"/>
                </a:lnTo>
                <a:lnTo>
                  <a:pt x="4166470" y="1835660"/>
                </a:lnTo>
                <a:lnTo>
                  <a:pt x="4166470" y="1836339"/>
                </a:lnTo>
                <a:lnTo>
                  <a:pt x="4166243" y="1836565"/>
                </a:lnTo>
                <a:lnTo>
                  <a:pt x="4165788" y="1836792"/>
                </a:lnTo>
                <a:lnTo>
                  <a:pt x="4165107" y="1837018"/>
                </a:lnTo>
                <a:lnTo>
                  <a:pt x="4163517" y="1837018"/>
                </a:lnTo>
                <a:lnTo>
                  <a:pt x="4161473" y="1837245"/>
                </a:lnTo>
                <a:lnTo>
                  <a:pt x="4159656" y="1837924"/>
                </a:lnTo>
                <a:lnTo>
                  <a:pt x="4158293" y="1838603"/>
                </a:lnTo>
                <a:lnTo>
                  <a:pt x="4157612" y="1839056"/>
                </a:lnTo>
                <a:lnTo>
                  <a:pt x="4157385" y="1839735"/>
                </a:lnTo>
                <a:lnTo>
                  <a:pt x="4157385" y="1840188"/>
                </a:lnTo>
                <a:lnTo>
                  <a:pt x="4157612" y="1840867"/>
                </a:lnTo>
                <a:lnTo>
                  <a:pt x="4158293" y="1841546"/>
                </a:lnTo>
                <a:lnTo>
                  <a:pt x="4159202" y="1842451"/>
                </a:lnTo>
                <a:lnTo>
                  <a:pt x="4160792" y="1843131"/>
                </a:lnTo>
                <a:lnTo>
                  <a:pt x="4162609" y="1844262"/>
                </a:lnTo>
                <a:lnTo>
                  <a:pt x="4164653" y="1845168"/>
                </a:lnTo>
                <a:lnTo>
                  <a:pt x="4166470" y="1846526"/>
                </a:lnTo>
                <a:lnTo>
                  <a:pt x="4170558" y="1849243"/>
                </a:lnTo>
                <a:lnTo>
                  <a:pt x="4174420" y="1852865"/>
                </a:lnTo>
                <a:lnTo>
                  <a:pt x="4178281" y="1856714"/>
                </a:lnTo>
                <a:lnTo>
                  <a:pt x="4181461" y="1861015"/>
                </a:lnTo>
                <a:lnTo>
                  <a:pt x="4184413" y="1865769"/>
                </a:lnTo>
                <a:lnTo>
                  <a:pt x="4186912" y="1870296"/>
                </a:lnTo>
                <a:lnTo>
                  <a:pt x="4188956" y="1874824"/>
                </a:lnTo>
                <a:lnTo>
                  <a:pt x="4189865" y="1877314"/>
                </a:lnTo>
                <a:lnTo>
                  <a:pt x="4190319" y="1880031"/>
                </a:lnTo>
                <a:lnTo>
                  <a:pt x="4190773" y="1882974"/>
                </a:lnTo>
                <a:lnTo>
                  <a:pt x="4191000" y="1886143"/>
                </a:lnTo>
                <a:lnTo>
                  <a:pt x="4191000" y="1889539"/>
                </a:lnTo>
                <a:lnTo>
                  <a:pt x="4190773" y="1892708"/>
                </a:lnTo>
                <a:lnTo>
                  <a:pt x="4190092" y="1896104"/>
                </a:lnTo>
                <a:lnTo>
                  <a:pt x="4189637" y="1899273"/>
                </a:lnTo>
                <a:lnTo>
                  <a:pt x="4188729" y="1902669"/>
                </a:lnTo>
                <a:lnTo>
                  <a:pt x="4187593" y="1905839"/>
                </a:lnTo>
                <a:lnTo>
                  <a:pt x="4186685" y="1909008"/>
                </a:lnTo>
                <a:lnTo>
                  <a:pt x="4185095" y="1911725"/>
                </a:lnTo>
                <a:lnTo>
                  <a:pt x="4183505" y="1914215"/>
                </a:lnTo>
                <a:lnTo>
                  <a:pt x="4181688" y="1916479"/>
                </a:lnTo>
                <a:lnTo>
                  <a:pt x="4179871" y="1918290"/>
                </a:lnTo>
                <a:lnTo>
                  <a:pt x="4177827" y="1919648"/>
                </a:lnTo>
                <a:lnTo>
                  <a:pt x="4174874" y="1920780"/>
                </a:lnTo>
                <a:lnTo>
                  <a:pt x="4171921" y="1921912"/>
                </a:lnTo>
                <a:lnTo>
                  <a:pt x="4168741" y="1922591"/>
                </a:lnTo>
                <a:lnTo>
                  <a:pt x="4165788" y="1922817"/>
                </a:lnTo>
                <a:lnTo>
                  <a:pt x="4163063" y="1923044"/>
                </a:lnTo>
                <a:lnTo>
                  <a:pt x="4160337" y="1923270"/>
                </a:lnTo>
                <a:lnTo>
                  <a:pt x="4156022" y="1923044"/>
                </a:lnTo>
                <a:lnTo>
                  <a:pt x="4154205" y="1922817"/>
                </a:lnTo>
                <a:lnTo>
                  <a:pt x="4152615" y="1922138"/>
                </a:lnTo>
                <a:lnTo>
                  <a:pt x="4150798" y="1921006"/>
                </a:lnTo>
                <a:lnTo>
                  <a:pt x="4149662" y="1919874"/>
                </a:lnTo>
                <a:lnTo>
                  <a:pt x="4148299" y="1918516"/>
                </a:lnTo>
                <a:lnTo>
                  <a:pt x="4147391" y="1916931"/>
                </a:lnTo>
                <a:lnTo>
                  <a:pt x="4146482" y="1915799"/>
                </a:lnTo>
                <a:lnTo>
                  <a:pt x="4146255" y="1914441"/>
                </a:lnTo>
                <a:lnTo>
                  <a:pt x="4145801" y="1912630"/>
                </a:lnTo>
                <a:lnTo>
                  <a:pt x="4145119" y="1911045"/>
                </a:lnTo>
                <a:lnTo>
                  <a:pt x="4144438" y="1910140"/>
                </a:lnTo>
                <a:lnTo>
                  <a:pt x="4143984" y="1909687"/>
                </a:lnTo>
                <a:lnTo>
                  <a:pt x="4143302" y="1909461"/>
                </a:lnTo>
                <a:lnTo>
                  <a:pt x="4142394" y="1909234"/>
                </a:lnTo>
                <a:lnTo>
                  <a:pt x="4141940" y="1909461"/>
                </a:lnTo>
                <a:lnTo>
                  <a:pt x="4141258" y="1909687"/>
                </a:lnTo>
                <a:lnTo>
                  <a:pt x="4140350" y="1910140"/>
                </a:lnTo>
                <a:lnTo>
                  <a:pt x="4139895" y="1911045"/>
                </a:lnTo>
                <a:lnTo>
                  <a:pt x="4138987" y="1912856"/>
                </a:lnTo>
                <a:lnTo>
                  <a:pt x="4138078" y="1915347"/>
                </a:lnTo>
                <a:lnTo>
                  <a:pt x="4137624" y="1916252"/>
                </a:lnTo>
                <a:lnTo>
                  <a:pt x="4137170" y="1917610"/>
                </a:lnTo>
                <a:lnTo>
                  <a:pt x="4135580" y="1919195"/>
                </a:lnTo>
                <a:lnTo>
                  <a:pt x="4134444" y="1920553"/>
                </a:lnTo>
                <a:lnTo>
                  <a:pt x="4133536" y="1921006"/>
                </a:lnTo>
                <a:lnTo>
                  <a:pt x="4133081" y="1921006"/>
                </a:lnTo>
                <a:lnTo>
                  <a:pt x="4122633" y="1920780"/>
                </a:lnTo>
                <a:lnTo>
                  <a:pt x="4121725" y="1920780"/>
                </a:lnTo>
                <a:lnTo>
                  <a:pt x="4119453" y="1920553"/>
                </a:lnTo>
                <a:lnTo>
                  <a:pt x="4115819" y="1920101"/>
                </a:lnTo>
                <a:lnTo>
                  <a:pt x="4111731" y="1918969"/>
                </a:lnTo>
                <a:lnTo>
                  <a:pt x="4109460" y="1918063"/>
                </a:lnTo>
                <a:lnTo>
                  <a:pt x="4107415" y="1916931"/>
                </a:lnTo>
                <a:lnTo>
                  <a:pt x="4105144" y="1915799"/>
                </a:lnTo>
                <a:lnTo>
                  <a:pt x="4103100" y="1914215"/>
                </a:lnTo>
                <a:lnTo>
                  <a:pt x="4101056" y="1912177"/>
                </a:lnTo>
                <a:lnTo>
                  <a:pt x="4099693" y="1909913"/>
                </a:lnTo>
                <a:lnTo>
                  <a:pt x="4098103" y="1907423"/>
                </a:lnTo>
                <a:lnTo>
                  <a:pt x="4096740" y="1904707"/>
                </a:lnTo>
                <a:lnTo>
                  <a:pt x="4095604" y="1899726"/>
                </a:lnTo>
                <a:lnTo>
                  <a:pt x="4094696" y="1894067"/>
                </a:lnTo>
                <a:lnTo>
                  <a:pt x="4094242" y="1887728"/>
                </a:lnTo>
                <a:lnTo>
                  <a:pt x="4094015" y="1880936"/>
                </a:lnTo>
                <a:lnTo>
                  <a:pt x="4094242" y="1877541"/>
                </a:lnTo>
                <a:lnTo>
                  <a:pt x="4094469" y="1874371"/>
                </a:lnTo>
                <a:lnTo>
                  <a:pt x="4094923" y="1870976"/>
                </a:lnTo>
                <a:lnTo>
                  <a:pt x="4095832" y="1868033"/>
                </a:lnTo>
                <a:lnTo>
                  <a:pt x="4096513" y="1865090"/>
                </a:lnTo>
                <a:lnTo>
                  <a:pt x="4097649" y="1862373"/>
                </a:lnTo>
                <a:lnTo>
                  <a:pt x="4098784" y="1860109"/>
                </a:lnTo>
                <a:lnTo>
                  <a:pt x="4100374" y="1858072"/>
                </a:lnTo>
                <a:lnTo>
                  <a:pt x="4102418" y="1855582"/>
                </a:lnTo>
                <a:lnTo>
                  <a:pt x="4104236" y="1853091"/>
                </a:lnTo>
                <a:lnTo>
                  <a:pt x="4105598" y="1850828"/>
                </a:lnTo>
                <a:lnTo>
                  <a:pt x="4106734" y="1848564"/>
                </a:lnTo>
                <a:lnTo>
                  <a:pt x="4107643" y="1846300"/>
                </a:lnTo>
                <a:lnTo>
                  <a:pt x="4108551" y="1844262"/>
                </a:lnTo>
                <a:lnTo>
                  <a:pt x="4108778" y="1841999"/>
                </a:lnTo>
                <a:lnTo>
                  <a:pt x="4109005" y="1839961"/>
                </a:lnTo>
                <a:lnTo>
                  <a:pt x="4108778" y="1838150"/>
                </a:lnTo>
                <a:lnTo>
                  <a:pt x="4108551" y="1836113"/>
                </a:lnTo>
                <a:lnTo>
                  <a:pt x="4107870" y="1834302"/>
                </a:lnTo>
                <a:lnTo>
                  <a:pt x="4107188" y="1832717"/>
                </a:lnTo>
                <a:lnTo>
                  <a:pt x="4106280" y="1831359"/>
                </a:lnTo>
                <a:lnTo>
                  <a:pt x="4105144" y="1829774"/>
                </a:lnTo>
                <a:lnTo>
                  <a:pt x="4103554" y="1828189"/>
                </a:lnTo>
                <a:lnTo>
                  <a:pt x="4102191" y="1827057"/>
                </a:lnTo>
                <a:lnTo>
                  <a:pt x="4097649" y="1823888"/>
                </a:lnTo>
                <a:lnTo>
                  <a:pt x="4090608" y="1819813"/>
                </a:lnTo>
                <a:lnTo>
                  <a:pt x="4081522" y="1814833"/>
                </a:lnTo>
                <a:lnTo>
                  <a:pt x="4070393" y="1808720"/>
                </a:lnTo>
                <a:lnTo>
                  <a:pt x="4057446" y="1801703"/>
                </a:lnTo>
                <a:lnTo>
                  <a:pt x="4042455" y="1794006"/>
                </a:lnTo>
                <a:lnTo>
                  <a:pt x="4026329" y="1786082"/>
                </a:lnTo>
                <a:lnTo>
                  <a:pt x="4008613" y="1777253"/>
                </a:lnTo>
                <a:lnTo>
                  <a:pt x="3998846" y="1772952"/>
                </a:lnTo>
                <a:lnTo>
                  <a:pt x="3989079" y="1768877"/>
                </a:lnTo>
                <a:lnTo>
                  <a:pt x="3978631" y="1764802"/>
                </a:lnTo>
                <a:lnTo>
                  <a:pt x="3967956" y="1760954"/>
                </a:lnTo>
                <a:lnTo>
                  <a:pt x="3957054" y="1757784"/>
                </a:lnTo>
                <a:lnTo>
                  <a:pt x="3952825" y="1756467"/>
                </a:lnTo>
                <a:lnTo>
                  <a:pt x="3953783" y="1759785"/>
                </a:lnTo>
                <a:lnTo>
                  <a:pt x="3961701" y="1783375"/>
                </a:lnTo>
                <a:lnTo>
                  <a:pt x="3972108" y="1813317"/>
                </a:lnTo>
                <a:lnTo>
                  <a:pt x="3983645" y="1845981"/>
                </a:lnTo>
                <a:lnTo>
                  <a:pt x="3996088" y="1879099"/>
                </a:lnTo>
                <a:lnTo>
                  <a:pt x="4002196" y="1894523"/>
                </a:lnTo>
                <a:lnTo>
                  <a:pt x="4007852" y="1909268"/>
                </a:lnTo>
                <a:lnTo>
                  <a:pt x="4013282" y="1922424"/>
                </a:lnTo>
                <a:lnTo>
                  <a:pt x="4018032" y="1933765"/>
                </a:lnTo>
                <a:lnTo>
                  <a:pt x="4022331" y="1942839"/>
                </a:lnTo>
                <a:lnTo>
                  <a:pt x="4025951" y="1949417"/>
                </a:lnTo>
                <a:lnTo>
                  <a:pt x="4029118" y="1954634"/>
                </a:lnTo>
                <a:lnTo>
                  <a:pt x="4032737" y="1959851"/>
                </a:lnTo>
                <a:lnTo>
                  <a:pt x="4036583" y="1965068"/>
                </a:lnTo>
                <a:lnTo>
                  <a:pt x="4040656" y="1970059"/>
                </a:lnTo>
                <a:lnTo>
                  <a:pt x="4048800" y="1980266"/>
                </a:lnTo>
                <a:lnTo>
                  <a:pt x="4056944" y="1989339"/>
                </a:lnTo>
                <a:lnTo>
                  <a:pt x="4063957" y="1997052"/>
                </a:lnTo>
                <a:lnTo>
                  <a:pt x="4070065" y="2003403"/>
                </a:lnTo>
                <a:lnTo>
                  <a:pt x="4075721" y="2008620"/>
                </a:lnTo>
                <a:lnTo>
                  <a:pt x="4086580" y="2020416"/>
                </a:lnTo>
                <a:lnTo>
                  <a:pt x="4107846" y="2045140"/>
                </a:lnTo>
                <a:lnTo>
                  <a:pt x="4123908" y="2064194"/>
                </a:lnTo>
                <a:lnTo>
                  <a:pt x="4130695" y="2071453"/>
                </a:lnTo>
                <a:lnTo>
                  <a:pt x="4135220" y="2075989"/>
                </a:lnTo>
                <a:lnTo>
                  <a:pt x="4136577" y="2077804"/>
                </a:lnTo>
                <a:lnTo>
                  <a:pt x="4137482" y="2079619"/>
                </a:lnTo>
                <a:lnTo>
                  <a:pt x="4138387" y="2081433"/>
                </a:lnTo>
                <a:lnTo>
                  <a:pt x="4138613" y="2083475"/>
                </a:lnTo>
                <a:lnTo>
                  <a:pt x="4138613" y="2085516"/>
                </a:lnTo>
                <a:lnTo>
                  <a:pt x="4138387" y="2087785"/>
                </a:lnTo>
                <a:lnTo>
                  <a:pt x="4137935" y="2089826"/>
                </a:lnTo>
                <a:lnTo>
                  <a:pt x="4136803" y="2091868"/>
                </a:lnTo>
                <a:lnTo>
                  <a:pt x="4135898" y="2093909"/>
                </a:lnTo>
                <a:lnTo>
                  <a:pt x="4134541" y="2095724"/>
                </a:lnTo>
                <a:lnTo>
                  <a:pt x="4132957" y="2097539"/>
                </a:lnTo>
                <a:lnTo>
                  <a:pt x="4131374" y="2099127"/>
                </a:lnTo>
                <a:lnTo>
                  <a:pt x="4129338" y="2100714"/>
                </a:lnTo>
                <a:lnTo>
                  <a:pt x="4127075" y="2101622"/>
                </a:lnTo>
                <a:lnTo>
                  <a:pt x="4124587" y="2102756"/>
                </a:lnTo>
                <a:lnTo>
                  <a:pt x="4122098" y="2103210"/>
                </a:lnTo>
                <a:lnTo>
                  <a:pt x="4118931" y="2103663"/>
                </a:lnTo>
                <a:lnTo>
                  <a:pt x="4113728" y="2104117"/>
                </a:lnTo>
                <a:lnTo>
                  <a:pt x="4099928" y="2104797"/>
                </a:lnTo>
                <a:lnTo>
                  <a:pt x="4082508" y="2105024"/>
                </a:lnTo>
                <a:lnTo>
                  <a:pt x="4063052" y="2105024"/>
                </a:lnTo>
                <a:lnTo>
                  <a:pt x="4043597" y="2104797"/>
                </a:lnTo>
                <a:lnTo>
                  <a:pt x="4025951" y="2103890"/>
                </a:lnTo>
                <a:lnTo>
                  <a:pt x="4018032" y="2103436"/>
                </a:lnTo>
                <a:lnTo>
                  <a:pt x="4011472" y="2102983"/>
                </a:lnTo>
                <a:lnTo>
                  <a:pt x="4006269" y="2102075"/>
                </a:lnTo>
                <a:lnTo>
                  <a:pt x="4002423" y="2101395"/>
                </a:lnTo>
                <a:lnTo>
                  <a:pt x="3995862" y="2099353"/>
                </a:lnTo>
                <a:lnTo>
                  <a:pt x="3988170" y="2096404"/>
                </a:lnTo>
                <a:lnTo>
                  <a:pt x="3980026" y="2092321"/>
                </a:lnTo>
                <a:lnTo>
                  <a:pt x="3975727" y="2090280"/>
                </a:lnTo>
                <a:lnTo>
                  <a:pt x="3971655" y="2087785"/>
                </a:lnTo>
                <a:lnTo>
                  <a:pt x="3967583" y="2085290"/>
                </a:lnTo>
                <a:lnTo>
                  <a:pt x="3963511" y="2082341"/>
                </a:lnTo>
                <a:lnTo>
                  <a:pt x="3959891" y="2079619"/>
                </a:lnTo>
                <a:lnTo>
                  <a:pt x="3956724" y="2076897"/>
                </a:lnTo>
                <a:lnTo>
                  <a:pt x="3953557" y="2073721"/>
                </a:lnTo>
                <a:lnTo>
                  <a:pt x="3950842" y="2070772"/>
                </a:lnTo>
                <a:lnTo>
                  <a:pt x="3948806" y="2067370"/>
                </a:lnTo>
                <a:lnTo>
                  <a:pt x="3947222" y="2064194"/>
                </a:lnTo>
                <a:lnTo>
                  <a:pt x="3944734" y="2057843"/>
                </a:lnTo>
                <a:lnTo>
                  <a:pt x="3942019" y="2052172"/>
                </a:lnTo>
                <a:lnTo>
                  <a:pt x="3939304" y="2046955"/>
                </a:lnTo>
                <a:lnTo>
                  <a:pt x="3936363" y="2042191"/>
                </a:lnTo>
                <a:lnTo>
                  <a:pt x="3931386" y="2033572"/>
                </a:lnTo>
                <a:lnTo>
                  <a:pt x="3929576" y="2029943"/>
                </a:lnTo>
                <a:lnTo>
                  <a:pt x="3928219" y="2026313"/>
                </a:lnTo>
                <a:lnTo>
                  <a:pt x="3927314" y="2025179"/>
                </a:lnTo>
                <a:lnTo>
                  <a:pt x="3926635" y="2024272"/>
                </a:lnTo>
                <a:lnTo>
                  <a:pt x="3925957" y="2024045"/>
                </a:lnTo>
                <a:lnTo>
                  <a:pt x="3925052" y="2024045"/>
                </a:lnTo>
                <a:lnTo>
                  <a:pt x="3924373" y="2024725"/>
                </a:lnTo>
                <a:lnTo>
                  <a:pt x="3923921" y="2025633"/>
                </a:lnTo>
                <a:lnTo>
                  <a:pt x="3923016" y="2026994"/>
                </a:lnTo>
                <a:lnTo>
                  <a:pt x="3922337" y="2028355"/>
                </a:lnTo>
                <a:lnTo>
                  <a:pt x="3921658" y="2031757"/>
                </a:lnTo>
                <a:lnTo>
                  <a:pt x="3920753" y="2035840"/>
                </a:lnTo>
                <a:lnTo>
                  <a:pt x="3920753" y="2037882"/>
                </a:lnTo>
                <a:lnTo>
                  <a:pt x="3920980" y="2039923"/>
                </a:lnTo>
                <a:lnTo>
                  <a:pt x="3921206" y="2041511"/>
                </a:lnTo>
                <a:lnTo>
                  <a:pt x="3921885" y="2043326"/>
                </a:lnTo>
                <a:lnTo>
                  <a:pt x="3922337" y="2044913"/>
                </a:lnTo>
                <a:lnTo>
                  <a:pt x="3922337" y="2046501"/>
                </a:lnTo>
                <a:lnTo>
                  <a:pt x="3921885" y="2047635"/>
                </a:lnTo>
                <a:lnTo>
                  <a:pt x="3920980" y="2048770"/>
                </a:lnTo>
                <a:lnTo>
                  <a:pt x="3920075" y="2049677"/>
                </a:lnTo>
                <a:lnTo>
                  <a:pt x="3918944" y="2050357"/>
                </a:lnTo>
                <a:lnTo>
                  <a:pt x="3917586" y="2051265"/>
                </a:lnTo>
                <a:lnTo>
                  <a:pt x="3916003" y="2051718"/>
                </a:lnTo>
                <a:lnTo>
                  <a:pt x="3913062" y="2052399"/>
                </a:lnTo>
                <a:lnTo>
                  <a:pt x="3909894" y="2052853"/>
                </a:lnTo>
                <a:lnTo>
                  <a:pt x="3907406" y="2052399"/>
                </a:lnTo>
                <a:lnTo>
                  <a:pt x="3906501" y="2052172"/>
                </a:lnTo>
                <a:lnTo>
                  <a:pt x="3905596" y="2051945"/>
                </a:lnTo>
                <a:lnTo>
                  <a:pt x="3905144" y="2050811"/>
                </a:lnTo>
                <a:lnTo>
                  <a:pt x="3904691" y="2048770"/>
                </a:lnTo>
                <a:lnTo>
                  <a:pt x="3903560" y="2041057"/>
                </a:lnTo>
                <a:lnTo>
                  <a:pt x="3902655" y="2030623"/>
                </a:lnTo>
                <a:lnTo>
                  <a:pt x="3901524" y="2018601"/>
                </a:lnTo>
                <a:lnTo>
                  <a:pt x="3900619" y="2006352"/>
                </a:lnTo>
                <a:lnTo>
                  <a:pt x="3899262" y="1995010"/>
                </a:lnTo>
                <a:lnTo>
                  <a:pt x="3898357" y="1985937"/>
                </a:lnTo>
                <a:lnTo>
                  <a:pt x="3897904" y="1982535"/>
                </a:lnTo>
                <a:lnTo>
                  <a:pt x="3896999" y="1980266"/>
                </a:lnTo>
                <a:lnTo>
                  <a:pt x="3892475" y="1969605"/>
                </a:lnTo>
                <a:lnTo>
                  <a:pt x="3885462" y="1953954"/>
                </a:lnTo>
                <a:lnTo>
                  <a:pt x="3878675" y="1938302"/>
                </a:lnTo>
                <a:lnTo>
                  <a:pt x="3874150" y="1927414"/>
                </a:lnTo>
                <a:lnTo>
                  <a:pt x="3873471" y="1925373"/>
                </a:lnTo>
                <a:lnTo>
                  <a:pt x="3873245" y="1922424"/>
                </a:lnTo>
                <a:lnTo>
                  <a:pt x="3873471" y="1919021"/>
                </a:lnTo>
                <a:lnTo>
                  <a:pt x="3873698" y="1914712"/>
                </a:lnTo>
                <a:lnTo>
                  <a:pt x="3875055" y="1904958"/>
                </a:lnTo>
                <a:lnTo>
                  <a:pt x="3876639" y="1893843"/>
                </a:lnTo>
                <a:lnTo>
                  <a:pt x="3878448" y="1882275"/>
                </a:lnTo>
                <a:lnTo>
                  <a:pt x="3879806" y="1870706"/>
                </a:lnTo>
                <a:lnTo>
                  <a:pt x="3880258" y="1865489"/>
                </a:lnTo>
                <a:lnTo>
                  <a:pt x="3880500" y="1862940"/>
                </a:lnTo>
                <a:lnTo>
                  <a:pt x="3879396" y="1861572"/>
                </a:lnTo>
                <a:lnTo>
                  <a:pt x="3873500" y="1854094"/>
                </a:lnTo>
                <a:lnTo>
                  <a:pt x="3867603" y="1847069"/>
                </a:lnTo>
                <a:lnTo>
                  <a:pt x="3861253" y="1840044"/>
                </a:lnTo>
                <a:lnTo>
                  <a:pt x="3854903" y="1833246"/>
                </a:lnTo>
                <a:lnTo>
                  <a:pt x="3848327" y="1826222"/>
                </a:lnTo>
                <a:lnTo>
                  <a:pt x="3841750" y="1819650"/>
                </a:lnTo>
                <a:lnTo>
                  <a:pt x="3829560" y="1808101"/>
                </a:lnTo>
                <a:lnTo>
                  <a:pt x="3829632" y="1808494"/>
                </a:lnTo>
                <a:lnTo>
                  <a:pt x="3830086" y="1811211"/>
                </a:lnTo>
                <a:lnTo>
                  <a:pt x="3830541" y="1814380"/>
                </a:lnTo>
                <a:lnTo>
                  <a:pt x="3830541" y="1817323"/>
                </a:lnTo>
                <a:lnTo>
                  <a:pt x="3830541" y="1820719"/>
                </a:lnTo>
                <a:lnTo>
                  <a:pt x="3829632" y="1823888"/>
                </a:lnTo>
                <a:lnTo>
                  <a:pt x="3828951" y="1827510"/>
                </a:lnTo>
                <a:lnTo>
                  <a:pt x="3827588" y="1830680"/>
                </a:lnTo>
                <a:lnTo>
                  <a:pt x="3825771" y="1834075"/>
                </a:lnTo>
                <a:lnTo>
                  <a:pt x="3825718" y="1834181"/>
                </a:lnTo>
                <a:lnTo>
                  <a:pt x="3825875" y="1835512"/>
                </a:lnTo>
                <a:lnTo>
                  <a:pt x="3826102" y="1839591"/>
                </a:lnTo>
                <a:lnTo>
                  <a:pt x="3825875" y="1843217"/>
                </a:lnTo>
                <a:lnTo>
                  <a:pt x="3825194" y="1847296"/>
                </a:lnTo>
                <a:lnTo>
                  <a:pt x="3824514" y="1851148"/>
                </a:lnTo>
                <a:lnTo>
                  <a:pt x="3822927" y="1854774"/>
                </a:lnTo>
                <a:lnTo>
                  <a:pt x="3821339" y="1858173"/>
                </a:lnTo>
                <a:lnTo>
                  <a:pt x="3819298" y="1861345"/>
                </a:lnTo>
                <a:lnTo>
                  <a:pt x="3817030" y="1864291"/>
                </a:lnTo>
                <a:lnTo>
                  <a:pt x="3814535" y="1867010"/>
                </a:lnTo>
                <a:lnTo>
                  <a:pt x="3811814" y="1869503"/>
                </a:lnTo>
                <a:lnTo>
                  <a:pt x="3808639" y="1871995"/>
                </a:lnTo>
                <a:lnTo>
                  <a:pt x="3805464" y="1873808"/>
                </a:lnTo>
                <a:lnTo>
                  <a:pt x="3802062" y="1875621"/>
                </a:lnTo>
                <a:lnTo>
                  <a:pt x="3798660" y="1876981"/>
                </a:lnTo>
                <a:lnTo>
                  <a:pt x="3794805" y="1877887"/>
                </a:lnTo>
                <a:lnTo>
                  <a:pt x="3790723" y="1878567"/>
                </a:lnTo>
                <a:lnTo>
                  <a:pt x="3789985" y="1878610"/>
                </a:lnTo>
                <a:lnTo>
                  <a:pt x="3790499" y="1881413"/>
                </a:lnTo>
                <a:lnTo>
                  <a:pt x="3793681" y="1897742"/>
                </a:lnTo>
                <a:lnTo>
                  <a:pt x="3796863" y="1912937"/>
                </a:lnTo>
                <a:lnTo>
                  <a:pt x="3799817" y="1926997"/>
                </a:lnTo>
                <a:lnTo>
                  <a:pt x="3802544" y="1938790"/>
                </a:lnTo>
                <a:lnTo>
                  <a:pt x="3805499" y="1948542"/>
                </a:lnTo>
                <a:lnTo>
                  <a:pt x="3807772" y="1955572"/>
                </a:lnTo>
                <a:lnTo>
                  <a:pt x="3810044" y="1961469"/>
                </a:lnTo>
                <a:lnTo>
                  <a:pt x="3812544" y="1966912"/>
                </a:lnTo>
                <a:lnTo>
                  <a:pt x="3815499" y="1972808"/>
                </a:lnTo>
                <a:lnTo>
                  <a:pt x="3818681" y="1978704"/>
                </a:lnTo>
                <a:lnTo>
                  <a:pt x="3825044" y="1990044"/>
                </a:lnTo>
                <a:lnTo>
                  <a:pt x="3831408" y="2000476"/>
                </a:lnTo>
                <a:lnTo>
                  <a:pt x="3837089" y="2009320"/>
                </a:lnTo>
                <a:lnTo>
                  <a:pt x="3841862" y="2016351"/>
                </a:lnTo>
                <a:lnTo>
                  <a:pt x="3846635" y="2022701"/>
                </a:lnTo>
                <a:lnTo>
                  <a:pt x="3855498" y="2036081"/>
                </a:lnTo>
                <a:lnTo>
                  <a:pt x="3871862" y="2064203"/>
                </a:lnTo>
                <a:lnTo>
                  <a:pt x="3884816" y="2085520"/>
                </a:lnTo>
                <a:lnTo>
                  <a:pt x="3890271" y="2094138"/>
                </a:lnTo>
                <a:lnTo>
                  <a:pt x="3893680" y="2099355"/>
                </a:lnTo>
                <a:lnTo>
                  <a:pt x="3894816" y="2101169"/>
                </a:lnTo>
                <a:lnTo>
                  <a:pt x="3895498" y="2103210"/>
                </a:lnTo>
                <a:lnTo>
                  <a:pt x="3895725" y="2105251"/>
                </a:lnTo>
                <a:lnTo>
                  <a:pt x="3895725" y="2107292"/>
                </a:lnTo>
                <a:lnTo>
                  <a:pt x="3895498" y="2109333"/>
                </a:lnTo>
                <a:lnTo>
                  <a:pt x="3894816" y="2111374"/>
                </a:lnTo>
                <a:lnTo>
                  <a:pt x="3893907" y="2113188"/>
                </a:lnTo>
                <a:lnTo>
                  <a:pt x="3892771" y="2115230"/>
                </a:lnTo>
                <a:lnTo>
                  <a:pt x="3891180" y="2117044"/>
                </a:lnTo>
                <a:lnTo>
                  <a:pt x="3889589" y="2118405"/>
                </a:lnTo>
                <a:lnTo>
                  <a:pt x="3887998" y="2119992"/>
                </a:lnTo>
                <a:lnTo>
                  <a:pt x="3885953" y="2121353"/>
                </a:lnTo>
                <a:lnTo>
                  <a:pt x="3883680" y="2122487"/>
                </a:lnTo>
                <a:lnTo>
                  <a:pt x="3881407" y="2123167"/>
                </a:lnTo>
                <a:lnTo>
                  <a:pt x="3878680" y="2123847"/>
                </a:lnTo>
                <a:lnTo>
                  <a:pt x="3876180" y="2124074"/>
                </a:lnTo>
                <a:lnTo>
                  <a:pt x="3872998" y="2123847"/>
                </a:lnTo>
                <a:lnTo>
                  <a:pt x="3867771" y="2123167"/>
                </a:lnTo>
                <a:lnTo>
                  <a:pt x="3853907" y="2121580"/>
                </a:lnTo>
                <a:lnTo>
                  <a:pt x="3836635" y="2118631"/>
                </a:lnTo>
                <a:lnTo>
                  <a:pt x="3817317" y="2115230"/>
                </a:lnTo>
                <a:lnTo>
                  <a:pt x="3798226" y="2111601"/>
                </a:lnTo>
                <a:lnTo>
                  <a:pt x="3780726" y="2107746"/>
                </a:lnTo>
                <a:lnTo>
                  <a:pt x="3773226" y="2105931"/>
                </a:lnTo>
                <a:lnTo>
                  <a:pt x="3766636" y="2104344"/>
                </a:lnTo>
                <a:lnTo>
                  <a:pt x="3761408" y="2102756"/>
                </a:lnTo>
                <a:lnTo>
                  <a:pt x="3757999" y="2101169"/>
                </a:lnTo>
                <a:lnTo>
                  <a:pt x="3751863" y="2097994"/>
                </a:lnTo>
                <a:lnTo>
                  <a:pt x="3744818" y="2093685"/>
                </a:lnTo>
                <a:lnTo>
                  <a:pt x="3737318" y="2088242"/>
                </a:lnTo>
                <a:lnTo>
                  <a:pt x="3733681" y="2085520"/>
                </a:lnTo>
                <a:lnTo>
                  <a:pt x="3729818" y="2082572"/>
                </a:lnTo>
                <a:lnTo>
                  <a:pt x="3726181" y="2079170"/>
                </a:lnTo>
                <a:lnTo>
                  <a:pt x="3723000" y="2075995"/>
                </a:lnTo>
                <a:lnTo>
                  <a:pt x="3719591" y="2072367"/>
                </a:lnTo>
                <a:lnTo>
                  <a:pt x="3716863" y="2068965"/>
                </a:lnTo>
                <a:lnTo>
                  <a:pt x="3714591" y="2065563"/>
                </a:lnTo>
                <a:lnTo>
                  <a:pt x="3712545" y="2061935"/>
                </a:lnTo>
                <a:lnTo>
                  <a:pt x="3710954" y="2058306"/>
                </a:lnTo>
                <a:lnTo>
                  <a:pt x="3710045" y="2054904"/>
                </a:lnTo>
                <a:lnTo>
                  <a:pt x="3708454" y="2048328"/>
                </a:lnTo>
                <a:lnTo>
                  <a:pt x="3706636" y="2042204"/>
                </a:lnTo>
                <a:lnTo>
                  <a:pt x="3704818" y="2036308"/>
                </a:lnTo>
                <a:lnTo>
                  <a:pt x="3703227" y="2031319"/>
                </a:lnTo>
                <a:lnTo>
                  <a:pt x="3699591" y="2022247"/>
                </a:lnTo>
                <a:lnTo>
                  <a:pt x="3698227" y="2018165"/>
                </a:lnTo>
                <a:lnTo>
                  <a:pt x="3697545" y="2014537"/>
                </a:lnTo>
                <a:lnTo>
                  <a:pt x="3697091" y="2013176"/>
                </a:lnTo>
                <a:lnTo>
                  <a:pt x="3696409" y="2012042"/>
                </a:lnTo>
                <a:lnTo>
                  <a:pt x="3695727" y="2011815"/>
                </a:lnTo>
                <a:lnTo>
                  <a:pt x="3695045" y="2011815"/>
                </a:lnTo>
                <a:lnTo>
                  <a:pt x="3694136" y="2012042"/>
                </a:lnTo>
                <a:lnTo>
                  <a:pt x="3693227" y="2012722"/>
                </a:lnTo>
                <a:lnTo>
                  <a:pt x="3692545" y="2014083"/>
                </a:lnTo>
                <a:lnTo>
                  <a:pt x="3691409" y="2015444"/>
                </a:lnTo>
                <a:lnTo>
                  <a:pt x="3689818" y="2018619"/>
                </a:lnTo>
                <a:lnTo>
                  <a:pt x="3688682" y="2022474"/>
                </a:lnTo>
                <a:lnTo>
                  <a:pt x="3688455" y="2024515"/>
                </a:lnTo>
                <a:lnTo>
                  <a:pt x="3688227" y="2026329"/>
                </a:lnTo>
                <a:lnTo>
                  <a:pt x="3688227" y="2028370"/>
                </a:lnTo>
                <a:lnTo>
                  <a:pt x="3688455" y="2029958"/>
                </a:lnTo>
                <a:lnTo>
                  <a:pt x="3688455" y="2031545"/>
                </a:lnTo>
                <a:lnTo>
                  <a:pt x="3688227" y="2033133"/>
                </a:lnTo>
                <a:lnTo>
                  <a:pt x="3687545" y="2034040"/>
                </a:lnTo>
                <a:lnTo>
                  <a:pt x="3686636" y="2035174"/>
                </a:lnTo>
                <a:lnTo>
                  <a:pt x="3685500" y="2035854"/>
                </a:lnTo>
                <a:lnTo>
                  <a:pt x="3684587" y="2036401"/>
                </a:lnTo>
                <a:lnTo>
                  <a:pt x="3684587" y="2211356"/>
                </a:lnTo>
                <a:lnTo>
                  <a:pt x="3684361" y="2213626"/>
                </a:lnTo>
                <a:lnTo>
                  <a:pt x="3684134" y="2216122"/>
                </a:lnTo>
                <a:lnTo>
                  <a:pt x="3683455" y="2218391"/>
                </a:lnTo>
                <a:lnTo>
                  <a:pt x="3682550" y="2221114"/>
                </a:lnTo>
                <a:lnTo>
                  <a:pt x="3681644" y="2223384"/>
                </a:lnTo>
                <a:lnTo>
                  <a:pt x="3680286" y="2225653"/>
                </a:lnTo>
                <a:lnTo>
                  <a:pt x="3679154" y="2227695"/>
                </a:lnTo>
                <a:lnTo>
                  <a:pt x="3677342" y="2229964"/>
                </a:lnTo>
                <a:lnTo>
                  <a:pt x="3675531" y="2232007"/>
                </a:lnTo>
                <a:lnTo>
                  <a:pt x="3673494" y="2234049"/>
                </a:lnTo>
                <a:lnTo>
                  <a:pt x="3671230" y="2236092"/>
                </a:lnTo>
                <a:lnTo>
                  <a:pt x="3668739" y="2237907"/>
                </a:lnTo>
                <a:lnTo>
                  <a:pt x="3663532" y="2241538"/>
                </a:lnTo>
                <a:lnTo>
                  <a:pt x="3657646" y="2245169"/>
                </a:lnTo>
                <a:lnTo>
                  <a:pt x="3651080" y="2248119"/>
                </a:lnTo>
                <a:lnTo>
                  <a:pt x="3644062" y="2250842"/>
                </a:lnTo>
                <a:lnTo>
                  <a:pt x="3636138" y="2253338"/>
                </a:lnTo>
                <a:lnTo>
                  <a:pt x="3627988" y="2255153"/>
                </a:lnTo>
                <a:lnTo>
                  <a:pt x="3619611" y="2256742"/>
                </a:lnTo>
                <a:lnTo>
                  <a:pt x="3610781" y="2258103"/>
                </a:lnTo>
                <a:lnTo>
                  <a:pt x="3601725" y="2258784"/>
                </a:lnTo>
                <a:lnTo>
                  <a:pt x="3592216" y="2259011"/>
                </a:lnTo>
                <a:lnTo>
                  <a:pt x="3113157" y="2259011"/>
                </a:lnTo>
                <a:lnTo>
                  <a:pt x="3103874" y="2258784"/>
                </a:lnTo>
                <a:lnTo>
                  <a:pt x="3094592" y="2258103"/>
                </a:lnTo>
                <a:lnTo>
                  <a:pt x="3085536" y="2256742"/>
                </a:lnTo>
                <a:lnTo>
                  <a:pt x="3077386" y="2255153"/>
                </a:lnTo>
                <a:lnTo>
                  <a:pt x="3069235" y="2253338"/>
                </a:lnTo>
                <a:lnTo>
                  <a:pt x="3061538" y="2250842"/>
                </a:lnTo>
                <a:lnTo>
                  <a:pt x="3054519" y="2248119"/>
                </a:lnTo>
                <a:lnTo>
                  <a:pt x="3047954" y="2245169"/>
                </a:lnTo>
                <a:lnTo>
                  <a:pt x="3041841" y="2241538"/>
                </a:lnTo>
                <a:lnTo>
                  <a:pt x="3036634" y="2237907"/>
                </a:lnTo>
                <a:lnTo>
                  <a:pt x="3034143" y="2236092"/>
                </a:lnTo>
                <a:lnTo>
                  <a:pt x="3032106" y="2234049"/>
                </a:lnTo>
                <a:lnTo>
                  <a:pt x="3030068" y="2232007"/>
                </a:lnTo>
                <a:lnTo>
                  <a:pt x="3028031" y="2229964"/>
                </a:lnTo>
                <a:lnTo>
                  <a:pt x="3026446" y="2227695"/>
                </a:lnTo>
                <a:lnTo>
                  <a:pt x="3024861" y="2225653"/>
                </a:lnTo>
                <a:lnTo>
                  <a:pt x="3023729" y="2223384"/>
                </a:lnTo>
                <a:lnTo>
                  <a:pt x="3022597" y="2221114"/>
                </a:lnTo>
                <a:lnTo>
                  <a:pt x="3021918" y="2218391"/>
                </a:lnTo>
                <a:lnTo>
                  <a:pt x="3021239" y="2216122"/>
                </a:lnTo>
                <a:lnTo>
                  <a:pt x="3021012" y="2213626"/>
                </a:lnTo>
                <a:lnTo>
                  <a:pt x="3021012" y="2211356"/>
                </a:lnTo>
                <a:lnTo>
                  <a:pt x="3021012" y="1216507"/>
                </a:lnTo>
                <a:lnTo>
                  <a:pt x="3021012" y="1213784"/>
                </a:lnTo>
                <a:lnTo>
                  <a:pt x="3021239" y="1211287"/>
                </a:lnTo>
                <a:lnTo>
                  <a:pt x="3021918" y="1209018"/>
                </a:lnTo>
                <a:lnTo>
                  <a:pt x="3022597" y="1206749"/>
                </a:lnTo>
                <a:lnTo>
                  <a:pt x="3023729" y="1204480"/>
                </a:lnTo>
                <a:lnTo>
                  <a:pt x="3024861" y="1202210"/>
                </a:lnTo>
                <a:lnTo>
                  <a:pt x="3026446" y="1199941"/>
                </a:lnTo>
                <a:lnTo>
                  <a:pt x="3028031" y="1197672"/>
                </a:lnTo>
                <a:lnTo>
                  <a:pt x="3030068" y="1195629"/>
                </a:lnTo>
                <a:lnTo>
                  <a:pt x="3032106" y="1193587"/>
                </a:lnTo>
                <a:lnTo>
                  <a:pt x="3034143" y="1191545"/>
                </a:lnTo>
                <a:lnTo>
                  <a:pt x="3036634" y="1189502"/>
                </a:lnTo>
                <a:lnTo>
                  <a:pt x="3041841" y="1186098"/>
                </a:lnTo>
                <a:lnTo>
                  <a:pt x="3047954" y="1182694"/>
                </a:lnTo>
                <a:lnTo>
                  <a:pt x="3054519" y="1179291"/>
                </a:lnTo>
                <a:lnTo>
                  <a:pt x="3061538" y="1176794"/>
                </a:lnTo>
                <a:lnTo>
                  <a:pt x="3069235" y="1174298"/>
                </a:lnTo>
                <a:lnTo>
                  <a:pt x="3077386" y="1172256"/>
                </a:lnTo>
                <a:lnTo>
                  <a:pt x="3085536" y="1170667"/>
                </a:lnTo>
                <a:lnTo>
                  <a:pt x="3094592" y="1169533"/>
                </a:lnTo>
                <a:lnTo>
                  <a:pt x="3103874" y="1168852"/>
                </a:lnTo>
                <a:lnTo>
                  <a:pt x="3113157" y="1168398"/>
                </a:lnTo>
                <a:lnTo>
                  <a:pt x="3291887" y="1168398"/>
                </a:lnTo>
                <a:lnTo>
                  <a:pt x="3291794" y="1168168"/>
                </a:lnTo>
                <a:lnTo>
                  <a:pt x="3287259" y="1155932"/>
                </a:lnTo>
                <a:lnTo>
                  <a:pt x="3281362" y="1140749"/>
                </a:lnTo>
                <a:lnTo>
                  <a:pt x="3267755" y="1102000"/>
                </a:lnTo>
                <a:lnTo>
                  <a:pt x="3258117" y="1074736"/>
                </a:lnTo>
                <a:lnTo>
                  <a:pt x="2928938" y="1074736"/>
                </a:lnTo>
                <a:lnTo>
                  <a:pt x="2852738" y="1074736"/>
                </a:lnTo>
                <a:lnTo>
                  <a:pt x="2852738" y="2269010"/>
                </a:lnTo>
                <a:lnTo>
                  <a:pt x="2852510" y="2271729"/>
                </a:lnTo>
                <a:lnTo>
                  <a:pt x="2852281" y="2274675"/>
                </a:lnTo>
                <a:lnTo>
                  <a:pt x="2851596" y="2277395"/>
                </a:lnTo>
                <a:lnTo>
                  <a:pt x="2850454" y="2279888"/>
                </a:lnTo>
                <a:lnTo>
                  <a:pt x="2849311" y="2282381"/>
                </a:lnTo>
                <a:lnTo>
                  <a:pt x="2847941" y="2284647"/>
                </a:lnTo>
                <a:lnTo>
                  <a:pt x="2846113" y="2286913"/>
                </a:lnTo>
                <a:lnTo>
                  <a:pt x="2844285" y="2288953"/>
                </a:lnTo>
                <a:lnTo>
                  <a:pt x="2842229" y="2290766"/>
                </a:lnTo>
                <a:lnTo>
                  <a:pt x="2840173" y="2292352"/>
                </a:lnTo>
                <a:lnTo>
                  <a:pt x="2837660" y="2293712"/>
                </a:lnTo>
                <a:lnTo>
                  <a:pt x="2835375" y="2295072"/>
                </a:lnTo>
                <a:lnTo>
                  <a:pt x="2832634" y="2295751"/>
                </a:lnTo>
                <a:lnTo>
                  <a:pt x="2830121" y="2296658"/>
                </a:lnTo>
                <a:lnTo>
                  <a:pt x="2827151" y="2297111"/>
                </a:lnTo>
                <a:lnTo>
                  <a:pt x="2824181" y="2297111"/>
                </a:lnTo>
                <a:lnTo>
                  <a:pt x="2819383" y="2297111"/>
                </a:lnTo>
                <a:lnTo>
                  <a:pt x="2816641" y="2297111"/>
                </a:lnTo>
                <a:lnTo>
                  <a:pt x="2813671" y="2296658"/>
                </a:lnTo>
                <a:lnTo>
                  <a:pt x="2810930" y="2295751"/>
                </a:lnTo>
                <a:lnTo>
                  <a:pt x="2808417" y="2295072"/>
                </a:lnTo>
                <a:lnTo>
                  <a:pt x="2805904" y="2293712"/>
                </a:lnTo>
                <a:lnTo>
                  <a:pt x="2803619" y="2292352"/>
                </a:lnTo>
                <a:lnTo>
                  <a:pt x="2801334" y="2290766"/>
                </a:lnTo>
                <a:lnTo>
                  <a:pt x="2799278" y="2288953"/>
                </a:lnTo>
                <a:lnTo>
                  <a:pt x="2797451" y="2286913"/>
                </a:lnTo>
                <a:lnTo>
                  <a:pt x="2795851" y="2284647"/>
                </a:lnTo>
                <a:lnTo>
                  <a:pt x="2794252" y="2282381"/>
                </a:lnTo>
                <a:lnTo>
                  <a:pt x="2793110" y="2279888"/>
                </a:lnTo>
                <a:lnTo>
                  <a:pt x="2792196" y="2277395"/>
                </a:lnTo>
                <a:lnTo>
                  <a:pt x="2791511" y="2274675"/>
                </a:lnTo>
                <a:lnTo>
                  <a:pt x="2791054" y="2271729"/>
                </a:lnTo>
                <a:lnTo>
                  <a:pt x="2790825" y="2269010"/>
                </a:lnTo>
                <a:lnTo>
                  <a:pt x="2790825" y="2122910"/>
                </a:lnTo>
                <a:lnTo>
                  <a:pt x="2744788" y="2108382"/>
                </a:lnTo>
                <a:lnTo>
                  <a:pt x="2744788" y="2200491"/>
                </a:lnTo>
                <a:lnTo>
                  <a:pt x="2744561" y="2202986"/>
                </a:lnTo>
                <a:lnTo>
                  <a:pt x="2744335" y="2205708"/>
                </a:lnTo>
                <a:lnTo>
                  <a:pt x="2743881" y="2208203"/>
                </a:lnTo>
                <a:lnTo>
                  <a:pt x="2743201" y="2210699"/>
                </a:lnTo>
                <a:lnTo>
                  <a:pt x="2742520" y="2213194"/>
                </a:lnTo>
                <a:lnTo>
                  <a:pt x="2741613" y="2215462"/>
                </a:lnTo>
                <a:lnTo>
                  <a:pt x="2740253" y="2217730"/>
                </a:lnTo>
                <a:lnTo>
                  <a:pt x="2738892" y="2219999"/>
                </a:lnTo>
                <a:lnTo>
                  <a:pt x="2738437" y="2220756"/>
                </a:lnTo>
                <a:lnTo>
                  <a:pt x="2738437" y="2228420"/>
                </a:lnTo>
                <a:lnTo>
                  <a:pt x="2738437" y="2231366"/>
                </a:lnTo>
                <a:lnTo>
                  <a:pt x="2737769" y="2234085"/>
                </a:lnTo>
                <a:lnTo>
                  <a:pt x="2737102" y="2236577"/>
                </a:lnTo>
                <a:lnTo>
                  <a:pt x="2736434" y="2239069"/>
                </a:lnTo>
                <a:lnTo>
                  <a:pt x="2735098" y="2241562"/>
                </a:lnTo>
                <a:lnTo>
                  <a:pt x="2733540" y="2243601"/>
                </a:lnTo>
                <a:lnTo>
                  <a:pt x="2732204" y="2245867"/>
                </a:lnTo>
                <a:lnTo>
                  <a:pt x="2730424" y="2247679"/>
                </a:lnTo>
                <a:lnTo>
                  <a:pt x="2728420" y="2249492"/>
                </a:lnTo>
                <a:lnTo>
                  <a:pt x="2726194" y="2251305"/>
                </a:lnTo>
                <a:lnTo>
                  <a:pt x="2723968" y="2252438"/>
                </a:lnTo>
                <a:lnTo>
                  <a:pt x="2721520" y="2253797"/>
                </a:lnTo>
                <a:lnTo>
                  <a:pt x="2719071" y="2254477"/>
                </a:lnTo>
                <a:lnTo>
                  <a:pt x="2716177" y="2255383"/>
                </a:lnTo>
                <a:lnTo>
                  <a:pt x="2713506" y="2255836"/>
                </a:lnTo>
                <a:lnTo>
                  <a:pt x="2710835" y="2255836"/>
                </a:lnTo>
                <a:lnTo>
                  <a:pt x="2705937" y="2255836"/>
                </a:lnTo>
                <a:lnTo>
                  <a:pt x="2703044" y="2255836"/>
                </a:lnTo>
                <a:lnTo>
                  <a:pt x="2700372" y="2255383"/>
                </a:lnTo>
                <a:lnTo>
                  <a:pt x="2697479" y="2254477"/>
                </a:lnTo>
                <a:lnTo>
                  <a:pt x="2695030" y="2253797"/>
                </a:lnTo>
                <a:lnTo>
                  <a:pt x="2692581" y="2252438"/>
                </a:lnTo>
                <a:lnTo>
                  <a:pt x="2690355" y="2251305"/>
                </a:lnTo>
                <a:lnTo>
                  <a:pt x="2688447" y="2249578"/>
                </a:lnTo>
                <a:lnTo>
                  <a:pt x="2686277" y="2249940"/>
                </a:lnTo>
                <a:lnTo>
                  <a:pt x="2679020" y="2250621"/>
                </a:lnTo>
                <a:lnTo>
                  <a:pt x="2671310" y="2251074"/>
                </a:lnTo>
                <a:lnTo>
                  <a:pt x="2291443" y="2251074"/>
                </a:lnTo>
                <a:lnTo>
                  <a:pt x="2286681" y="2250621"/>
                </a:lnTo>
                <a:lnTo>
                  <a:pt x="2282145" y="2250394"/>
                </a:lnTo>
                <a:lnTo>
                  <a:pt x="2277383" y="2249940"/>
                </a:lnTo>
                <a:lnTo>
                  <a:pt x="2272847" y="2249260"/>
                </a:lnTo>
                <a:lnTo>
                  <a:pt x="2268538" y="2248352"/>
                </a:lnTo>
                <a:lnTo>
                  <a:pt x="2264229" y="2247445"/>
                </a:lnTo>
                <a:lnTo>
                  <a:pt x="2260374" y="2246084"/>
                </a:lnTo>
                <a:lnTo>
                  <a:pt x="2256291" y="2244950"/>
                </a:lnTo>
                <a:lnTo>
                  <a:pt x="2252436" y="2243135"/>
                </a:lnTo>
                <a:lnTo>
                  <a:pt x="2248581" y="2241547"/>
                </a:lnTo>
                <a:lnTo>
                  <a:pt x="2245406" y="2239506"/>
                </a:lnTo>
                <a:lnTo>
                  <a:pt x="2241777" y="2237691"/>
                </a:lnTo>
                <a:lnTo>
                  <a:pt x="2238829" y="2235423"/>
                </a:lnTo>
                <a:lnTo>
                  <a:pt x="2235654" y="2233155"/>
                </a:lnTo>
                <a:lnTo>
                  <a:pt x="2232932" y="2230886"/>
                </a:lnTo>
                <a:lnTo>
                  <a:pt x="2230438" y="2228391"/>
                </a:lnTo>
                <a:lnTo>
                  <a:pt x="2141283" y="2161273"/>
                </a:lnTo>
                <a:lnTo>
                  <a:pt x="2135558" y="2159222"/>
                </a:lnTo>
                <a:lnTo>
                  <a:pt x="2129448" y="2156726"/>
                </a:lnTo>
                <a:lnTo>
                  <a:pt x="2124017" y="2153776"/>
                </a:lnTo>
                <a:lnTo>
                  <a:pt x="2118586" y="2150599"/>
                </a:lnTo>
                <a:lnTo>
                  <a:pt x="2113833" y="2146969"/>
                </a:lnTo>
                <a:lnTo>
                  <a:pt x="2109760" y="2143111"/>
                </a:lnTo>
                <a:lnTo>
                  <a:pt x="2105913" y="2138800"/>
                </a:lnTo>
                <a:lnTo>
                  <a:pt x="2104555" y="2136984"/>
                </a:lnTo>
                <a:lnTo>
                  <a:pt x="2102971" y="2134488"/>
                </a:lnTo>
                <a:lnTo>
                  <a:pt x="2101613" y="2132219"/>
                </a:lnTo>
                <a:lnTo>
                  <a:pt x="2100482" y="2129950"/>
                </a:lnTo>
                <a:lnTo>
                  <a:pt x="2099350" y="2127454"/>
                </a:lnTo>
                <a:lnTo>
                  <a:pt x="2098671" y="2125184"/>
                </a:lnTo>
                <a:lnTo>
                  <a:pt x="2098219" y="2122688"/>
                </a:lnTo>
                <a:lnTo>
                  <a:pt x="2097766" y="2120192"/>
                </a:lnTo>
                <a:lnTo>
                  <a:pt x="2097314" y="2117696"/>
                </a:lnTo>
                <a:lnTo>
                  <a:pt x="2097087" y="2114973"/>
                </a:lnTo>
                <a:lnTo>
                  <a:pt x="2097087" y="2090248"/>
                </a:lnTo>
                <a:lnTo>
                  <a:pt x="2096407" y="2081406"/>
                </a:lnTo>
                <a:lnTo>
                  <a:pt x="2095047" y="2056228"/>
                </a:lnTo>
                <a:lnTo>
                  <a:pt x="2094140" y="2026967"/>
                </a:lnTo>
                <a:lnTo>
                  <a:pt x="2093232" y="1993850"/>
                </a:lnTo>
                <a:lnTo>
                  <a:pt x="2092779" y="1957330"/>
                </a:lnTo>
                <a:lnTo>
                  <a:pt x="2092552" y="1918089"/>
                </a:lnTo>
                <a:lnTo>
                  <a:pt x="2092325" y="1875899"/>
                </a:lnTo>
                <a:lnTo>
                  <a:pt x="2092325" y="1785394"/>
                </a:lnTo>
                <a:lnTo>
                  <a:pt x="2093006" y="1689218"/>
                </a:lnTo>
                <a:lnTo>
                  <a:pt x="2094140" y="1590094"/>
                </a:lnTo>
                <a:lnTo>
                  <a:pt x="2095273" y="1491424"/>
                </a:lnTo>
                <a:lnTo>
                  <a:pt x="2097087" y="1395729"/>
                </a:lnTo>
                <a:lnTo>
                  <a:pt x="2097087" y="1074736"/>
                </a:lnTo>
                <a:lnTo>
                  <a:pt x="1880712" y="1074736"/>
                </a:lnTo>
                <a:lnTo>
                  <a:pt x="1871209" y="1102000"/>
                </a:lnTo>
                <a:lnTo>
                  <a:pt x="1857148" y="1140749"/>
                </a:lnTo>
                <a:lnTo>
                  <a:pt x="1851706" y="1155932"/>
                </a:lnTo>
                <a:lnTo>
                  <a:pt x="1846943" y="1168168"/>
                </a:lnTo>
                <a:lnTo>
                  <a:pt x="1838325" y="1189469"/>
                </a:lnTo>
                <a:lnTo>
                  <a:pt x="1833563" y="1200572"/>
                </a:lnTo>
                <a:lnTo>
                  <a:pt x="1828800" y="1212129"/>
                </a:lnTo>
                <a:lnTo>
                  <a:pt x="1823584" y="1223686"/>
                </a:lnTo>
                <a:lnTo>
                  <a:pt x="1818141" y="1235242"/>
                </a:lnTo>
                <a:lnTo>
                  <a:pt x="1812698" y="1246573"/>
                </a:lnTo>
                <a:lnTo>
                  <a:pt x="1806802" y="1257449"/>
                </a:lnTo>
                <a:lnTo>
                  <a:pt x="1800906" y="1267873"/>
                </a:lnTo>
                <a:lnTo>
                  <a:pt x="1794782" y="1277844"/>
                </a:lnTo>
                <a:lnTo>
                  <a:pt x="1788886" y="1286908"/>
                </a:lnTo>
                <a:lnTo>
                  <a:pt x="1785711" y="1290987"/>
                </a:lnTo>
                <a:lnTo>
                  <a:pt x="1782763" y="1295065"/>
                </a:lnTo>
                <a:lnTo>
                  <a:pt x="1779588" y="1298465"/>
                </a:lnTo>
                <a:lnTo>
                  <a:pt x="1776413" y="1301864"/>
                </a:lnTo>
                <a:lnTo>
                  <a:pt x="1773238" y="1304809"/>
                </a:lnTo>
                <a:lnTo>
                  <a:pt x="1770290" y="1307529"/>
                </a:lnTo>
                <a:lnTo>
                  <a:pt x="1767341" y="1310021"/>
                </a:lnTo>
                <a:lnTo>
                  <a:pt x="1764166" y="1311834"/>
                </a:lnTo>
                <a:lnTo>
                  <a:pt x="1761218" y="1313647"/>
                </a:lnTo>
                <a:lnTo>
                  <a:pt x="1758043" y="1314780"/>
                </a:lnTo>
                <a:lnTo>
                  <a:pt x="1754641" y="1315686"/>
                </a:lnTo>
                <a:lnTo>
                  <a:pt x="1749879" y="1316819"/>
                </a:lnTo>
                <a:lnTo>
                  <a:pt x="1744209" y="1317726"/>
                </a:lnTo>
                <a:lnTo>
                  <a:pt x="1737632" y="1318859"/>
                </a:lnTo>
                <a:lnTo>
                  <a:pt x="1722438" y="1320445"/>
                </a:lnTo>
                <a:lnTo>
                  <a:pt x="1704295" y="1322484"/>
                </a:lnTo>
                <a:lnTo>
                  <a:pt x="1684111" y="1324071"/>
                </a:lnTo>
                <a:lnTo>
                  <a:pt x="1662566" y="1325883"/>
                </a:lnTo>
                <a:lnTo>
                  <a:pt x="1655089" y="1326374"/>
                </a:lnTo>
                <a:lnTo>
                  <a:pt x="1584035" y="1390422"/>
                </a:lnTo>
                <a:lnTo>
                  <a:pt x="1558657" y="1413101"/>
                </a:lnTo>
                <a:lnTo>
                  <a:pt x="1547554" y="1423533"/>
                </a:lnTo>
                <a:lnTo>
                  <a:pt x="1546647" y="1424440"/>
                </a:lnTo>
                <a:lnTo>
                  <a:pt x="1545741" y="1426481"/>
                </a:lnTo>
                <a:lnTo>
                  <a:pt x="1543475" y="1432151"/>
                </a:lnTo>
                <a:lnTo>
                  <a:pt x="1540756" y="1440315"/>
                </a:lnTo>
                <a:lnTo>
                  <a:pt x="1537357" y="1450067"/>
                </a:lnTo>
                <a:lnTo>
                  <a:pt x="1530106" y="1474560"/>
                </a:lnTo>
                <a:lnTo>
                  <a:pt x="1521949" y="1501547"/>
                </a:lnTo>
                <a:lnTo>
                  <a:pt x="1514018" y="1528761"/>
                </a:lnTo>
                <a:lnTo>
                  <a:pt x="1507220" y="1552574"/>
                </a:lnTo>
                <a:lnTo>
                  <a:pt x="1504275" y="1562326"/>
                </a:lnTo>
                <a:lnTo>
                  <a:pt x="1501782" y="1570036"/>
                </a:lnTo>
                <a:lnTo>
                  <a:pt x="1499743" y="1575252"/>
                </a:lnTo>
                <a:lnTo>
                  <a:pt x="1498836" y="1576840"/>
                </a:lnTo>
                <a:lnTo>
                  <a:pt x="1498383" y="1577747"/>
                </a:lnTo>
                <a:lnTo>
                  <a:pt x="1497703" y="1578881"/>
                </a:lnTo>
                <a:lnTo>
                  <a:pt x="1496797" y="1580015"/>
                </a:lnTo>
                <a:lnTo>
                  <a:pt x="1495664" y="1583190"/>
                </a:lnTo>
                <a:lnTo>
                  <a:pt x="1494531" y="1586592"/>
                </a:lnTo>
                <a:lnTo>
                  <a:pt x="1493851" y="1590674"/>
                </a:lnTo>
                <a:lnTo>
                  <a:pt x="1493398" y="1595890"/>
                </a:lnTo>
                <a:lnTo>
                  <a:pt x="1493172" y="1601106"/>
                </a:lnTo>
                <a:lnTo>
                  <a:pt x="1492945" y="1614033"/>
                </a:lnTo>
                <a:lnTo>
                  <a:pt x="1492945" y="1618342"/>
                </a:lnTo>
                <a:lnTo>
                  <a:pt x="1492265" y="1623785"/>
                </a:lnTo>
                <a:lnTo>
                  <a:pt x="1490906" y="1637392"/>
                </a:lnTo>
                <a:lnTo>
                  <a:pt x="1488866" y="1653494"/>
                </a:lnTo>
                <a:lnTo>
                  <a:pt x="1485921" y="1670502"/>
                </a:lnTo>
                <a:lnTo>
                  <a:pt x="1482748" y="1686831"/>
                </a:lnTo>
                <a:lnTo>
                  <a:pt x="1481162" y="1694088"/>
                </a:lnTo>
                <a:lnTo>
                  <a:pt x="1480849" y="1695389"/>
                </a:lnTo>
                <a:lnTo>
                  <a:pt x="1487529" y="1696208"/>
                </a:lnTo>
                <a:lnTo>
                  <a:pt x="1500220" y="1698246"/>
                </a:lnTo>
                <a:lnTo>
                  <a:pt x="1512457" y="1700057"/>
                </a:lnTo>
                <a:lnTo>
                  <a:pt x="1512830" y="1700127"/>
                </a:lnTo>
                <a:lnTo>
                  <a:pt x="1518557" y="1700231"/>
                </a:lnTo>
                <a:lnTo>
                  <a:pt x="1532618" y="1700684"/>
                </a:lnTo>
                <a:lnTo>
                  <a:pt x="1548720" y="1701817"/>
                </a:lnTo>
                <a:lnTo>
                  <a:pt x="1554843" y="1702270"/>
                </a:lnTo>
                <a:lnTo>
                  <a:pt x="1560966" y="1702950"/>
                </a:lnTo>
                <a:lnTo>
                  <a:pt x="1573893" y="1704989"/>
                </a:lnTo>
                <a:lnTo>
                  <a:pt x="1587954" y="1708162"/>
                </a:lnTo>
                <a:lnTo>
                  <a:pt x="1602468" y="1711334"/>
                </a:lnTo>
                <a:lnTo>
                  <a:pt x="1617209" y="1715640"/>
                </a:lnTo>
                <a:lnTo>
                  <a:pt x="1632404" y="1720172"/>
                </a:lnTo>
                <a:lnTo>
                  <a:pt x="1648052" y="1725610"/>
                </a:lnTo>
                <a:lnTo>
                  <a:pt x="1663473" y="1731502"/>
                </a:lnTo>
                <a:lnTo>
                  <a:pt x="1678668" y="1737394"/>
                </a:lnTo>
                <a:lnTo>
                  <a:pt x="1693863" y="1743965"/>
                </a:lnTo>
                <a:lnTo>
                  <a:pt x="1708831" y="1751216"/>
                </a:lnTo>
                <a:lnTo>
                  <a:pt x="1722891" y="1758468"/>
                </a:lnTo>
                <a:lnTo>
                  <a:pt x="1736498" y="1766172"/>
                </a:lnTo>
                <a:lnTo>
                  <a:pt x="1743302" y="1770024"/>
                </a:lnTo>
                <a:lnTo>
                  <a:pt x="1749425" y="1773877"/>
                </a:lnTo>
                <a:lnTo>
                  <a:pt x="1755548" y="1777955"/>
                </a:lnTo>
                <a:lnTo>
                  <a:pt x="1761445" y="1782034"/>
                </a:lnTo>
                <a:lnTo>
                  <a:pt x="1767115" y="1786340"/>
                </a:lnTo>
                <a:lnTo>
                  <a:pt x="1772104" y="1790419"/>
                </a:lnTo>
                <a:lnTo>
                  <a:pt x="1803173" y="1815345"/>
                </a:lnTo>
                <a:lnTo>
                  <a:pt x="1820182" y="1829621"/>
                </a:lnTo>
                <a:lnTo>
                  <a:pt x="1824491" y="1833473"/>
                </a:lnTo>
                <a:lnTo>
                  <a:pt x="1826759" y="1835512"/>
                </a:lnTo>
                <a:lnTo>
                  <a:pt x="1826986" y="1836192"/>
                </a:lnTo>
                <a:lnTo>
                  <a:pt x="1827213" y="1836419"/>
                </a:lnTo>
                <a:lnTo>
                  <a:pt x="1826986" y="1836645"/>
                </a:lnTo>
                <a:lnTo>
                  <a:pt x="1826532" y="1836645"/>
                </a:lnTo>
                <a:lnTo>
                  <a:pt x="1823131" y="1836419"/>
                </a:lnTo>
                <a:lnTo>
                  <a:pt x="1819502" y="1836192"/>
                </a:lnTo>
                <a:lnTo>
                  <a:pt x="1817688" y="1836192"/>
                </a:lnTo>
                <a:lnTo>
                  <a:pt x="1816100" y="1836419"/>
                </a:lnTo>
                <a:lnTo>
                  <a:pt x="1815647" y="1836645"/>
                </a:lnTo>
                <a:lnTo>
                  <a:pt x="1815193" y="1837099"/>
                </a:lnTo>
                <a:lnTo>
                  <a:pt x="1814966" y="1837778"/>
                </a:lnTo>
                <a:lnTo>
                  <a:pt x="1814966" y="1838232"/>
                </a:lnTo>
                <a:lnTo>
                  <a:pt x="1815193" y="1839591"/>
                </a:lnTo>
                <a:lnTo>
                  <a:pt x="1815647" y="1840498"/>
                </a:lnTo>
                <a:lnTo>
                  <a:pt x="1817007" y="1841404"/>
                </a:lnTo>
                <a:lnTo>
                  <a:pt x="1818141" y="1842537"/>
                </a:lnTo>
                <a:lnTo>
                  <a:pt x="1819729" y="1843217"/>
                </a:lnTo>
                <a:lnTo>
                  <a:pt x="1821316" y="1843897"/>
                </a:lnTo>
                <a:lnTo>
                  <a:pt x="1822677" y="1844350"/>
                </a:lnTo>
                <a:lnTo>
                  <a:pt x="1824265" y="1844350"/>
                </a:lnTo>
                <a:lnTo>
                  <a:pt x="1824718" y="1844576"/>
                </a:lnTo>
                <a:lnTo>
                  <a:pt x="1824945" y="1845030"/>
                </a:lnTo>
                <a:lnTo>
                  <a:pt x="1825852" y="1846843"/>
                </a:lnTo>
                <a:lnTo>
                  <a:pt x="1826079" y="1849788"/>
                </a:lnTo>
                <a:lnTo>
                  <a:pt x="1826532" y="1853641"/>
                </a:lnTo>
                <a:lnTo>
                  <a:pt x="1826986" y="1863611"/>
                </a:lnTo>
                <a:lnTo>
                  <a:pt x="1827213" y="1874941"/>
                </a:lnTo>
                <a:lnTo>
                  <a:pt x="1826986" y="1886271"/>
                </a:lnTo>
                <a:lnTo>
                  <a:pt x="1826986" y="1896468"/>
                </a:lnTo>
                <a:lnTo>
                  <a:pt x="1826759" y="1903720"/>
                </a:lnTo>
                <a:lnTo>
                  <a:pt x="1826532" y="1907345"/>
                </a:lnTo>
                <a:lnTo>
                  <a:pt x="1826306" y="1907799"/>
                </a:lnTo>
                <a:lnTo>
                  <a:pt x="1825852" y="1908025"/>
                </a:lnTo>
                <a:lnTo>
                  <a:pt x="1824491" y="1908932"/>
                </a:lnTo>
                <a:lnTo>
                  <a:pt x="1822450" y="1909158"/>
                </a:lnTo>
                <a:lnTo>
                  <a:pt x="1819956" y="1909385"/>
                </a:lnTo>
                <a:lnTo>
                  <a:pt x="1814286" y="1909611"/>
                </a:lnTo>
                <a:lnTo>
                  <a:pt x="1808843" y="1910065"/>
                </a:lnTo>
                <a:lnTo>
                  <a:pt x="1806348" y="1910065"/>
                </a:lnTo>
                <a:lnTo>
                  <a:pt x="1804081" y="1909838"/>
                </a:lnTo>
                <a:lnTo>
                  <a:pt x="1802266" y="1909158"/>
                </a:lnTo>
                <a:lnTo>
                  <a:pt x="1800906" y="1908025"/>
                </a:lnTo>
                <a:lnTo>
                  <a:pt x="1799772" y="1906892"/>
                </a:lnTo>
                <a:lnTo>
                  <a:pt x="1798638" y="1905533"/>
                </a:lnTo>
                <a:lnTo>
                  <a:pt x="1797957" y="1903946"/>
                </a:lnTo>
                <a:lnTo>
                  <a:pt x="1797504" y="1902587"/>
                </a:lnTo>
                <a:lnTo>
                  <a:pt x="1796597" y="1901227"/>
                </a:lnTo>
                <a:lnTo>
                  <a:pt x="1795690" y="1900094"/>
                </a:lnTo>
                <a:lnTo>
                  <a:pt x="1794329" y="1898961"/>
                </a:lnTo>
                <a:lnTo>
                  <a:pt x="1792741" y="1898281"/>
                </a:lnTo>
                <a:lnTo>
                  <a:pt x="1791381" y="1897601"/>
                </a:lnTo>
                <a:lnTo>
                  <a:pt x="1789566" y="1897375"/>
                </a:lnTo>
                <a:lnTo>
                  <a:pt x="1785711" y="1897148"/>
                </a:lnTo>
                <a:lnTo>
                  <a:pt x="1784123" y="1897375"/>
                </a:lnTo>
                <a:lnTo>
                  <a:pt x="1782990" y="1898055"/>
                </a:lnTo>
                <a:lnTo>
                  <a:pt x="1782309" y="1898961"/>
                </a:lnTo>
                <a:lnTo>
                  <a:pt x="1781402" y="1900321"/>
                </a:lnTo>
                <a:lnTo>
                  <a:pt x="1779815" y="1903493"/>
                </a:lnTo>
                <a:lnTo>
                  <a:pt x="1778454" y="1907345"/>
                </a:lnTo>
                <a:lnTo>
                  <a:pt x="1777093" y="1909158"/>
                </a:lnTo>
                <a:lnTo>
                  <a:pt x="1775506" y="1910518"/>
                </a:lnTo>
                <a:lnTo>
                  <a:pt x="1773918" y="1911651"/>
                </a:lnTo>
                <a:lnTo>
                  <a:pt x="1771877" y="1912331"/>
                </a:lnTo>
                <a:lnTo>
                  <a:pt x="1769382" y="1912784"/>
                </a:lnTo>
                <a:lnTo>
                  <a:pt x="1766661" y="1913237"/>
                </a:lnTo>
                <a:lnTo>
                  <a:pt x="1760765" y="1913464"/>
                </a:lnTo>
                <a:lnTo>
                  <a:pt x="1757590" y="1913237"/>
                </a:lnTo>
                <a:lnTo>
                  <a:pt x="1754868" y="1912557"/>
                </a:lnTo>
                <a:lnTo>
                  <a:pt x="1752600" y="1911651"/>
                </a:lnTo>
                <a:lnTo>
                  <a:pt x="1750786" y="1910065"/>
                </a:lnTo>
                <a:lnTo>
                  <a:pt x="1749425" y="1908025"/>
                </a:lnTo>
                <a:lnTo>
                  <a:pt x="1748518" y="1905986"/>
                </a:lnTo>
                <a:lnTo>
                  <a:pt x="1748065" y="1903493"/>
                </a:lnTo>
                <a:lnTo>
                  <a:pt x="1747838" y="1900547"/>
                </a:lnTo>
                <a:lnTo>
                  <a:pt x="1747157" y="1888537"/>
                </a:lnTo>
                <a:lnTo>
                  <a:pt x="1746477" y="1869956"/>
                </a:lnTo>
                <a:lnTo>
                  <a:pt x="1746250" y="1860439"/>
                </a:lnTo>
                <a:lnTo>
                  <a:pt x="1746250" y="1852281"/>
                </a:lnTo>
                <a:lnTo>
                  <a:pt x="1746477" y="1846843"/>
                </a:lnTo>
                <a:lnTo>
                  <a:pt x="1746704" y="1845030"/>
                </a:lnTo>
                <a:lnTo>
                  <a:pt x="1746931" y="1844350"/>
                </a:lnTo>
                <a:lnTo>
                  <a:pt x="1748065" y="1844123"/>
                </a:lnTo>
                <a:lnTo>
                  <a:pt x="1749425" y="1843897"/>
                </a:lnTo>
                <a:lnTo>
                  <a:pt x="1751240" y="1843897"/>
                </a:lnTo>
                <a:lnTo>
                  <a:pt x="1753281" y="1843897"/>
                </a:lnTo>
                <a:lnTo>
                  <a:pt x="1755095" y="1843217"/>
                </a:lnTo>
                <a:lnTo>
                  <a:pt x="1756002" y="1842764"/>
                </a:lnTo>
                <a:lnTo>
                  <a:pt x="1757136" y="1842084"/>
                </a:lnTo>
                <a:lnTo>
                  <a:pt x="1757816" y="1841177"/>
                </a:lnTo>
                <a:lnTo>
                  <a:pt x="1758723" y="1840271"/>
                </a:lnTo>
                <a:lnTo>
                  <a:pt x="1759404" y="1838911"/>
                </a:lnTo>
                <a:lnTo>
                  <a:pt x="1759857" y="1837552"/>
                </a:lnTo>
                <a:lnTo>
                  <a:pt x="1760765" y="1834153"/>
                </a:lnTo>
                <a:lnTo>
                  <a:pt x="1760991" y="1831207"/>
                </a:lnTo>
                <a:lnTo>
                  <a:pt x="1760991" y="1829621"/>
                </a:lnTo>
                <a:lnTo>
                  <a:pt x="1760765" y="1828035"/>
                </a:lnTo>
                <a:lnTo>
                  <a:pt x="1760084" y="1826675"/>
                </a:lnTo>
                <a:lnTo>
                  <a:pt x="1759631" y="1825089"/>
                </a:lnTo>
                <a:lnTo>
                  <a:pt x="1758950" y="1823729"/>
                </a:lnTo>
                <a:lnTo>
                  <a:pt x="1758043" y="1822369"/>
                </a:lnTo>
                <a:lnTo>
                  <a:pt x="1756909" y="1821010"/>
                </a:lnTo>
                <a:lnTo>
                  <a:pt x="1755548" y="1819424"/>
                </a:lnTo>
                <a:lnTo>
                  <a:pt x="1752373" y="1816931"/>
                </a:lnTo>
                <a:lnTo>
                  <a:pt x="1748291" y="1814438"/>
                </a:lnTo>
                <a:lnTo>
                  <a:pt x="1741715" y="1810360"/>
                </a:lnTo>
                <a:lnTo>
                  <a:pt x="1731509" y="1804015"/>
                </a:lnTo>
                <a:lnTo>
                  <a:pt x="1718582" y="1795857"/>
                </a:lnTo>
                <a:lnTo>
                  <a:pt x="1704295" y="1787246"/>
                </a:lnTo>
                <a:lnTo>
                  <a:pt x="1689327" y="1778635"/>
                </a:lnTo>
                <a:lnTo>
                  <a:pt x="1681843" y="1774783"/>
                </a:lnTo>
                <a:lnTo>
                  <a:pt x="1674813" y="1770931"/>
                </a:lnTo>
                <a:lnTo>
                  <a:pt x="1668009" y="1767532"/>
                </a:lnTo>
                <a:lnTo>
                  <a:pt x="1661659" y="1764586"/>
                </a:lnTo>
                <a:lnTo>
                  <a:pt x="1655763" y="1762320"/>
                </a:lnTo>
                <a:lnTo>
                  <a:pt x="1650773" y="1760734"/>
                </a:lnTo>
                <a:lnTo>
                  <a:pt x="1632857" y="1756202"/>
                </a:lnTo>
                <a:lnTo>
                  <a:pt x="1616075" y="1751669"/>
                </a:lnTo>
                <a:lnTo>
                  <a:pt x="1608138" y="1749857"/>
                </a:lnTo>
                <a:lnTo>
                  <a:pt x="1601107" y="1748044"/>
                </a:lnTo>
                <a:lnTo>
                  <a:pt x="1594531" y="1747137"/>
                </a:lnTo>
                <a:lnTo>
                  <a:pt x="1588407" y="1746684"/>
                </a:lnTo>
                <a:lnTo>
                  <a:pt x="1583418" y="1746684"/>
                </a:lnTo>
                <a:lnTo>
                  <a:pt x="1579563" y="1746911"/>
                </a:lnTo>
                <a:lnTo>
                  <a:pt x="1577975" y="1747137"/>
                </a:lnTo>
                <a:lnTo>
                  <a:pt x="1577068" y="1747364"/>
                </a:lnTo>
                <a:lnTo>
                  <a:pt x="1576161" y="1747817"/>
                </a:lnTo>
                <a:lnTo>
                  <a:pt x="1575934" y="1748497"/>
                </a:lnTo>
                <a:lnTo>
                  <a:pt x="1575934" y="1749403"/>
                </a:lnTo>
                <a:lnTo>
                  <a:pt x="1576161" y="1750310"/>
                </a:lnTo>
                <a:lnTo>
                  <a:pt x="1577068" y="1751443"/>
                </a:lnTo>
                <a:lnTo>
                  <a:pt x="1578202" y="1752349"/>
                </a:lnTo>
                <a:lnTo>
                  <a:pt x="1582057" y="1755295"/>
                </a:lnTo>
                <a:lnTo>
                  <a:pt x="1587727" y="1758694"/>
                </a:lnTo>
                <a:lnTo>
                  <a:pt x="1591582" y="1761187"/>
                </a:lnTo>
                <a:lnTo>
                  <a:pt x="1596345" y="1764586"/>
                </a:lnTo>
                <a:lnTo>
                  <a:pt x="1607684" y="1773197"/>
                </a:lnTo>
                <a:lnTo>
                  <a:pt x="1621291" y="1784074"/>
                </a:lnTo>
                <a:lnTo>
                  <a:pt x="1636032" y="1795857"/>
                </a:lnTo>
                <a:lnTo>
                  <a:pt x="1650547" y="1808320"/>
                </a:lnTo>
                <a:lnTo>
                  <a:pt x="1663927" y="1819650"/>
                </a:lnTo>
                <a:lnTo>
                  <a:pt x="1674813" y="1829847"/>
                </a:lnTo>
                <a:lnTo>
                  <a:pt x="1679122" y="1834153"/>
                </a:lnTo>
                <a:lnTo>
                  <a:pt x="1682750" y="1837552"/>
                </a:lnTo>
                <a:lnTo>
                  <a:pt x="1689554" y="1845030"/>
                </a:lnTo>
                <a:lnTo>
                  <a:pt x="1698398" y="1855227"/>
                </a:lnTo>
                <a:lnTo>
                  <a:pt x="1718809" y="1878793"/>
                </a:lnTo>
                <a:lnTo>
                  <a:pt x="1737632" y="1900774"/>
                </a:lnTo>
                <a:lnTo>
                  <a:pt x="1744209" y="1908932"/>
                </a:lnTo>
                <a:lnTo>
                  <a:pt x="1747838" y="1913464"/>
                </a:lnTo>
                <a:lnTo>
                  <a:pt x="1749198" y="1916183"/>
                </a:lnTo>
                <a:lnTo>
                  <a:pt x="1750559" y="1918676"/>
                </a:lnTo>
                <a:lnTo>
                  <a:pt x="1751920" y="1921168"/>
                </a:lnTo>
                <a:lnTo>
                  <a:pt x="1753054" y="1923434"/>
                </a:lnTo>
                <a:lnTo>
                  <a:pt x="1754641" y="1925474"/>
                </a:lnTo>
                <a:lnTo>
                  <a:pt x="1756002" y="1927060"/>
                </a:lnTo>
                <a:lnTo>
                  <a:pt x="1757136" y="1927740"/>
                </a:lnTo>
                <a:lnTo>
                  <a:pt x="1758043" y="1928419"/>
                </a:lnTo>
                <a:lnTo>
                  <a:pt x="1759404" y="1928646"/>
                </a:lnTo>
                <a:lnTo>
                  <a:pt x="1760765" y="1928873"/>
                </a:lnTo>
                <a:lnTo>
                  <a:pt x="1763940" y="1929326"/>
                </a:lnTo>
                <a:lnTo>
                  <a:pt x="1768022" y="1930459"/>
                </a:lnTo>
                <a:lnTo>
                  <a:pt x="1770063" y="1931365"/>
                </a:lnTo>
                <a:lnTo>
                  <a:pt x="1772331" y="1932498"/>
                </a:lnTo>
                <a:lnTo>
                  <a:pt x="1774598" y="1933631"/>
                </a:lnTo>
                <a:lnTo>
                  <a:pt x="1776866" y="1935217"/>
                </a:lnTo>
                <a:lnTo>
                  <a:pt x="1778907" y="1937030"/>
                </a:lnTo>
                <a:lnTo>
                  <a:pt x="1780948" y="1939070"/>
                </a:lnTo>
                <a:lnTo>
                  <a:pt x="1782763" y="1941562"/>
                </a:lnTo>
                <a:lnTo>
                  <a:pt x="1784577" y="1944282"/>
                </a:lnTo>
                <a:lnTo>
                  <a:pt x="1785711" y="1947227"/>
                </a:lnTo>
                <a:lnTo>
                  <a:pt x="1786845" y="1950626"/>
                </a:lnTo>
                <a:lnTo>
                  <a:pt x="1787525" y="1954705"/>
                </a:lnTo>
                <a:lnTo>
                  <a:pt x="1787752" y="1958784"/>
                </a:lnTo>
                <a:lnTo>
                  <a:pt x="1787979" y="1963316"/>
                </a:lnTo>
                <a:lnTo>
                  <a:pt x="1787752" y="1967622"/>
                </a:lnTo>
                <a:lnTo>
                  <a:pt x="1787525" y="1971700"/>
                </a:lnTo>
                <a:lnTo>
                  <a:pt x="1787072" y="1975779"/>
                </a:lnTo>
                <a:lnTo>
                  <a:pt x="1786165" y="1979632"/>
                </a:lnTo>
                <a:lnTo>
                  <a:pt x="1785257" y="1983257"/>
                </a:lnTo>
                <a:lnTo>
                  <a:pt x="1783897" y="1986883"/>
                </a:lnTo>
                <a:lnTo>
                  <a:pt x="1782309" y="1990055"/>
                </a:lnTo>
                <a:lnTo>
                  <a:pt x="1780495" y="1992775"/>
                </a:lnTo>
                <a:lnTo>
                  <a:pt x="1778227" y="1995720"/>
                </a:lnTo>
                <a:lnTo>
                  <a:pt x="1775506" y="1997986"/>
                </a:lnTo>
                <a:lnTo>
                  <a:pt x="1772557" y="2000252"/>
                </a:lnTo>
                <a:lnTo>
                  <a:pt x="1769382" y="2001839"/>
                </a:lnTo>
                <a:lnTo>
                  <a:pt x="1765527" y="2003198"/>
                </a:lnTo>
                <a:lnTo>
                  <a:pt x="1761218" y="2004331"/>
                </a:lnTo>
                <a:lnTo>
                  <a:pt x="1756682" y="2004784"/>
                </a:lnTo>
                <a:lnTo>
                  <a:pt x="1751466" y="2005011"/>
                </a:lnTo>
                <a:lnTo>
                  <a:pt x="1746477" y="2004784"/>
                </a:lnTo>
                <a:lnTo>
                  <a:pt x="1741488" y="2004105"/>
                </a:lnTo>
                <a:lnTo>
                  <a:pt x="1736045" y="2002972"/>
                </a:lnTo>
                <a:lnTo>
                  <a:pt x="1731282" y="2001839"/>
                </a:lnTo>
                <a:lnTo>
                  <a:pt x="1726293" y="2000026"/>
                </a:lnTo>
                <a:lnTo>
                  <a:pt x="1721757" y="1997986"/>
                </a:lnTo>
                <a:lnTo>
                  <a:pt x="1716995" y="1995494"/>
                </a:lnTo>
                <a:lnTo>
                  <a:pt x="1713140" y="1992548"/>
                </a:lnTo>
                <a:lnTo>
                  <a:pt x="1709057" y="1989602"/>
                </a:lnTo>
                <a:lnTo>
                  <a:pt x="1705656" y="1986203"/>
                </a:lnTo>
                <a:lnTo>
                  <a:pt x="1702707" y="1982804"/>
                </a:lnTo>
                <a:lnTo>
                  <a:pt x="1701347" y="1980765"/>
                </a:lnTo>
                <a:lnTo>
                  <a:pt x="1700440" y="1978725"/>
                </a:lnTo>
                <a:lnTo>
                  <a:pt x="1699306" y="1976686"/>
                </a:lnTo>
                <a:lnTo>
                  <a:pt x="1698625" y="1974646"/>
                </a:lnTo>
                <a:lnTo>
                  <a:pt x="1697945" y="1972380"/>
                </a:lnTo>
                <a:lnTo>
                  <a:pt x="1697265" y="1970114"/>
                </a:lnTo>
                <a:lnTo>
                  <a:pt x="1697038" y="1967848"/>
                </a:lnTo>
                <a:lnTo>
                  <a:pt x="1696811" y="1965582"/>
                </a:lnTo>
                <a:lnTo>
                  <a:pt x="1696811" y="1961050"/>
                </a:lnTo>
                <a:lnTo>
                  <a:pt x="1697038" y="1956971"/>
                </a:lnTo>
                <a:lnTo>
                  <a:pt x="1697491" y="1953119"/>
                </a:lnTo>
                <a:lnTo>
                  <a:pt x="1698398" y="1949947"/>
                </a:lnTo>
                <a:lnTo>
                  <a:pt x="1699306" y="1946774"/>
                </a:lnTo>
                <a:lnTo>
                  <a:pt x="1700666" y="1944055"/>
                </a:lnTo>
                <a:lnTo>
                  <a:pt x="1701573" y="1941789"/>
                </a:lnTo>
                <a:lnTo>
                  <a:pt x="1703161" y="1939523"/>
                </a:lnTo>
                <a:lnTo>
                  <a:pt x="1704522" y="1937710"/>
                </a:lnTo>
                <a:lnTo>
                  <a:pt x="1705882" y="1936124"/>
                </a:lnTo>
                <a:lnTo>
                  <a:pt x="1707470" y="1934764"/>
                </a:lnTo>
                <a:lnTo>
                  <a:pt x="1708831" y="1933631"/>
                </a:lnTo>
                <a:lnTo>
                  <a:pt x="1711552" y="1931818"/>
                </a:lnTo>
                <a:lnTo>
                  <a:pt x="1713820" y="1930912"/>
                </a:lnTo>
                <a:lnTo>
                  <a:pt x="1714727" y="1930459"/>
                </a:lnTo>
                <a:lnTo>
                  <a:pt x="1715407" y="1929779"/>
                </a:lnTo>
                <a:lnTo>
                  <a:pt x="1715861" y="1929099"/>
                </a:lnTo>
                <a:lnTo>
                  <a:pt x="1716088" y="1928193"/>
                </a:lnTo>
                <a:lnTo>
                  <a:pt x="1715861" y="1927060"/>
                </a:lnTo>
                <a:lnTo>
                  <a:pt x="1715861" y="1926153"/>
                </a:lnTo>
                <a:lnTo>
                  <a:pt x="1714727" y="1923434"/>
                </a:lnTo>
                <a:lnTo>
                  <a:pt x="1713366" y="1920942"/>
                </a:lnTo>
                <a:lnTo>
                  <a:pt x="1711325" y="1918449"/>
                </a:lnTo>
                <a:lnTo>
                  <a:pt x="1709057" y="1916183"/>
                </a:lnTo>
                <a:lnTo>
                  <a:pt x="1706563" y="1914143"/>
                </a:lnTo>
                <a:lnTo>
                  <a:pt x="1704295" y="1912331"/>
                </a:lnTo>
                <a:lnTo>
                  <a:pt x="1700666" y="1909158"/>
                </a:lnTo>
                <a:lnTo>
                  <a:pt x="1689327" y="1898281"/>
                </a:lnTo>
                <a:lnTo>
                  <a:pt x="1657350" y="1867010"/>
                </a:lnTo>
                <a:lnTo>
                  <a:pt x="1623559" y="1834379"/>
                </a:lnTo>
                <a:lnTo>
                  <a:pt x="1610406" y="1821916"/>
                </a:lnTo>
                <a:lnTo>
                  <a:pt x="1605416" y="1817384"/>
                </a:lnTo>
                <a:lnTo>
                  <a:pt x="1601788" y="1814438"/>
                </a:lnTo>
                <a:lnTo>
                  <a:pt x="1594984" y="1809000"/>
                </a:lnTo>
                <a:lnTo>
                  <a:pt x="1586140" y="1802428"/>
                </a:lnTo>
                <a:lnTo>
                  <a:pt x="1576161" y="1795404"/>
                </a:lnTo>
                <a:lnTo>
                  <a:pt x="1565729" y="1788152"/>
                </a:lnTo>
                <a:lnTo>
                  <a:pt x="1555070" y="1780901"/>
                </a:lnTo>
                <a:lnTo>
                  <a:pt x="1544865" y="1774783"/>
                </a:lnTo>
                <a:lnTo>
                  <a:pt x="1541463" y="1772744"/>
                </a:lnTo>
                <a:lnTo>
                  <a:pt x="1541463" y="1835855"/>
                </a:lnTo>
                <a:lnTo>
                  <a:pt x="1543031" y="1836482"/>
                </a:lnTo>
                <a:lnTo>
                  <a:pt x="1546176" y="1837830"/>
                </a:lnTo>
                <a:lnTo>
                  <a:pt x="1549322" y="1839628"/>
                </a:lnTo>
                <a:lnTo>
                  <a:pt x="1552018" y="1841875"/>
                </a:lnTo>
                <a:lnTo>
                  <a:pt x="1554490" y="1844122"/>
                </a:lnTo>
                <a:lnTo>
                  <a:pt x="1556962" y="1846818"/>
                </a:lnTo>
                <a:lnTo>
                  <a:pt x="1558984" y="1849739"/>
                </a:lnTo>
                <a:lnTo>
                  <a:pt x="1560781" y="1852660"/>
                </a:lnTo>
                <a:lnTo>
                  <a:pt x="1562579" y="1855806"/>
                </a:lnTo>
                <a:lnTo>
                  <a:pt x="1563478" y="1859176"/>
                </a:lnTo>
                <a:lnTo>
                  <a:pt x="1564601" y="1862771"/>
                </a:lnTo>
                <a:lnTo>
                  <a:pt x="1565051" y="1866141"/>
                </a:lnTo>
                <a:lnTo>
                  <a:pt x="1565275" y="1869961"/>
                </a:lnTo>
                <a:lnTo>
                  <a:pt x="1565051" y="1873781"/>
                </a:lnTo>
                <a:lnTo>
                  <a:pt x="1564601" y="1877376"/>
                </a:lnTo>
                <a:lnTo>
                  <a:pt x="1563478" y="1880746"/>
                </a:lnTo>
                <a:lnTo>
                  <a:pt x="1562579" y="1884342"/>
                </a:lnTo>
                <a:lnTo>
                  <a:pt x="1560781" y="1887263"/>
                </a:lnTo>
                <a:lnTo>
                  <a:pt x="1558984" y="1890408"/>
                </a:lnTo>
                <a:lnTo>
                  <a:pt x="1556962" y="1893329"/>
                </a:lnTo>
                <a:lnTo>
                  <a:pt x="1554490" y="1895801"/>
                </a:lnTo>
                <a:lnTo>
                  <a:pt x="1552018" y="1898048"/>
                </a:lnTo>
                <a:lnTo>
                  <a:pt x="1549322" y="1900295"/>
                </a:lnTo>
                <a:lnTo>
                  <a:pt x="1546176" y="1902092"/>
                </a:lnTo>
                <a:lnTo>
                  <a:pt x="1543031" y="1903665"/>
                </a:lnTo>
                <a:lnTo>
                  <a:pt x="1539660" y="1905013"/>
                </a:lnTo>
                <a:lnTo>
                  <a:pt x="1536290" y="1905912"/>
                </a:lnTo>
                <a:lnTo>
                  <a:pt x="1532470" y="1906361"/>
                </a:lnTo>
                <a:lnTo>
                  <a:pt x="1528650" y="1906586"/>
                </a:lnTo>
                <a:lnTo>
                  <a:pt x="1525055" y="1906361"/>
                </a:lnTo>
                <a:lnTo>
                  <a:pt x="1521460" y="1905912"/>
                </a:lnTo>
                <a:lnTo>
                  <a:pt x="1517865" y="1905013"/>
                </a:lnTo>
                <a:lnTo>
                  <a:pt x="1514719" y="1903665"/>
                </a:lnTo>
                <a:lnTo>
                  <a:pt x="1511349" y="1902092"/>
                </a:lnTo>
                <a:lnTo>
                  <a:pt x="1508428" y="1900295"/>
                </a:lnTo>
                <a:lnTo>
                  <a:pt x="1505507" y="1898048"/>
                </a:lnTo>
                <a:lnTo>
                  <a:pt x="1503035" y="1895801"/>
                </a:lnTo>
                <a:lnTo>
                  <a:pt x="1500564" y="1893329"/>
                </a:lnTo>
                <a:lnTo>
                  <a:pt x="1498542" y="1890408"/>
                </a:lnTo>
                <a:lnTo>
                  <a:pt x="1496744" y="1887263"/>
                </a:lnTo>
                <a:lnTo>
                  <a:pt x="1494947" y="1884342"/>
                </a:lnTo>
                <a:lnTo>
                  <a:pt x="1494048" y="1880746"/>
                </a:lnTo>
                <a:lnTo>
                  <a:pt x="1492924" y="1877376"/>
                </a:lnTo>
                <a:lnTo>
                  <a:pt x="1492475" y="1873781"/>
                </a:lnTo>
                <a:lnTo>
                  <a:pt x="1492250" y="1869961"/>
                </a:lnTo>
                <a:lnTo>
                  <a:pt x="1492475" y="1866141"/>
                </a:lnTo>
                <a:lnTo>
                  <a:pt x="1492924" y="1862771"/>
                </a:lnTo>
                <a:lnTo>
                  <a:pt x="1494048" y="1859176"/>
                </a:lnTo>
                <a:lnTo>
                  <a:pt x="1494947" y="1855806"/>
                </a:lnTo>
                <a:lnTo>
                  <a:pt x="1496744" y="1852660"/>
                </a:lnTo>
                <a:lnTo>
                  <a:pt x="1498542" y="1849739"/>
                </a:lnTo>
                <a:lnTo>
                  <a:pt x="1500564" y="1846818"/>
                </a:lnTo>
                <a:lnTo>
                  <a:pt x="1503035" y="1844122"/>
                </a:lnTo>
                <a:lnTo>
                  <a:pt x="1505507" y="1841875"/>
                </a:lnTo>
                <a:lnTo>
                  <a:pt x="1508428" y="1839628"/>
                </a:lnTo>
                <a:lnTo>
                  <a:pt x="1511349" y="1837830"/>
                </a:lnTo>
                <a:lnTo>
                  <a:pt x="1514719" y="1836482"/>
                </a:lnTo>
                <a:lnTo>
                  <a:pt x="1515817" y="1836012"/>
                </a:lnTo>
                <a:lnTo>
                  <a:pt x="1512457" y="1793553"/>
                </a:lnTo>
                <a:lnTo>
                  <a:pt x="1511550" y="1791742"/>
                </a:lnTo>
                <a:lnTo>
                  <a:pt x="1510644" y="1789478"/>
                </a:lnTo>
                <a:lnTo>
                  <a:pt x="1508831" y="1786761"/>
                </a:lnTo>
                <a:lnTo>
                  <a:pt x="1506338" y="1783592"/>
                </a:lnTo>
                <a:lnTo>
                  <a:pt x="1502939" y="1779743"/>
                </a:lnTo>
                <a:lnTo>
                  <a:pt x="1500673" y="1777706"/>
                </a:lnTo>
                <a:lnTo>
                  <a:pt x="1498180" y="1775669"/>
                </a:lnTo>
                <a:lnTo>
                  <a:pt x="1495461" y="1773631"/>
                </a:lnTo>
                <a:lnTo>
                  <a:pt x="1492288" y="1771367"/>
                </a:lnTo>
                <a:lnTo>
                  <a:pt x="1484810" y="1766840"/>
                </a:lnTo>
                <a:lnTo>
                  <a:pt x="1475972" y="1761406"/>
                </a:lnTo>
                <a:lnTo>
                  <a:pt x="1473654" y="1760223"/>
                </a:lnTo>
                <a:lnTo>
                  <a:pt x="1473654" y="1798803"/>
                </a:lnTo>
                <a:lnTo>
                  <a:pt x="1460502" y="1798941"/>
                </a:lnTo>
                <a:lnTo>
                  <a:pt x="1459409" y="1811336"/>
                </a:lnTo>
                <a:lnTo>
                  <a:pt x="1458956" y="1818594"/>
                </a:lnTo>
                <a:lnTo>
                  <a:pt x="1458730" y="1824717"/>
                </a:lnTo>
                <a:lnTo>
                  <a:pt x="1458730" y="1830160"/>
                </a:lnTo>
                <a:lnTo>
                  <a:pt x="1458956" y="1834469"/>
                </a:lnTo>
                <a:lnTo>
                  <a:pt x="1459409" y="1838551"/>
                </a:lnTo>
                <a:lnTo>
                  <a:pt x="1460542" y="1842860"/>
                </a:lnTo>
                <a:lnTo>
                  <a:pt x="1461449" y="1847622"/>
                </a:lnTo>
                <a:lnTo>
                  <a:pt x="1463035" y="1852838"/>
                </a:lnTo>
                <a:lnTo>
                  <a:pt x="1466434" y="1863951"/>
                </a:lnTo>
                <a:lnTo>
                  <a:pt x="1470059" y="1875063"/>
                </a:lnTo>
                <a:lnTo>
                  <a:pt x="1473685" y="1885722"/>
                </a:lnTo>
                <a:lnTo>
                  <a:pt x="1476630" y="1895020"/>
                </a:lnTo>
                <a:lnTo>
                  <a:pt x="1477763" y="1899103"/>
                </a:lnTo>
                <a:lnTo>
                  <a:pt x="1478443" y="1902504"/>
                </a:lnTo>
                <a:lnTo>
                  <a:pt x="1478670" y="1905453"/>
                </a:lnTo>
                <a:lnTo>
                  <a:pt x="1478670" y="1907494"/>
                </a:lnTo>
                <a:lnTo>
                  <a:pt x="1475951" y="1918833"/>
                </a:lnTo>
                <a:lnTo>
                  <a:pt x="1471872" y="1935615"/>
                </a:lnTo>
                <a:lnTo>
                  <a:pt x="1467567" y="1952170"/>
                </a:lnTo>
                <a:lnTo>
                  <a:pt x="1465074" y="1963737"/>
                </a:lnTo>
                <a:lnTo>
                  <a:pt x="1464848" y="1966004"/>
                </a:lnTo>
                <a:lnTo>
                  <a:pt x="1464848" y="1969179"/>
                </a:lnTo>
                <a:lnTo>
                  <a:pt x="1465301" y="1978251"/>
                </a:lnTo>
                <a:lnTo>
                  <a:pt x="1465981" y="1989817"/>
                </a:lnTo>
                <a:lnTo>
                  <a:pt x="1467340" y="2002063"/>
                </a:lnTo>
                <a:lnTo>
                  <a:pt x="1468246" y="2014083"/>
                </a:lnTo>
                <a:lnTo>
                  <a:pt x="1469153" y="2024515"/>
                </a:lnTo>
                <a:lnTo>
                  <a:pt x="1469379" y="2031999"/>
                </a:lnTo>
                <a:lnTo>
                  <a:pt x="1469379" y="2034494"/>
                </a:lnTo>
                <a:lnTo>
                  <a:pt x="1468700" y="2035628"/>
                </a:lnTo>
                <a:lnTo>
                  <a:pt x="1468246" y="2036081"/>
                </a:lnTo>
                <a:lnTo>
                  <a:pt x="1467340" y="2036308"/>
                </a:lnTo>
                <a:lnTo>
                  <a:pt x="1465074" y="2037215"/>
                </a:lnTo>
                <a:lnTo>
                  <a:pt x="1461902" y="2037442"/>
                </a:lnTo>
                <a:lnTo>
                  <a:pt x="1458730" y="2037215"/>
                </a:lnTo>
                <a:lnTo>
                  <a:pt x="1457143" y="2036988"/>
                </a:lnTo>
                <a:lnTo>
                  <a:pt x="1455557" y="2036535"/>
                </a:lnTo>
                <a:lnTo>
                  <a:pt x="1454198" y="2035854"/>
                </a:lnTo>
                <a:lnTo>
                  <a:pt x="1453065" y="2035174"/>
                </a:lnTo>
                <a:lnTo>
                  <a:pt x="1452158" y="2034040"/>
                </a:lnTo>
                <a:lnTo>
                  <a:pt x="1451705" y="2033133"/>
                </a:lnTo>
                <a:lnTo>
                  <a:pt x="1451252" y="2031545"/>
                </a:lnTo>
                <a:lnTo>
                  <a:pt x="1451705" y="2029958"/>
                </a:lnTo>
                <a:lnTo>
                  <a:pt x="1451705" y="2028370"/>
                </a:lnTo>
                <a:lnTo>
                  <a:pt x="1451705" y="2026329"/>
                </a:lnTo>
                <a:lnTo>
                  <a:pt x="1451252" y="2024515"/>
                </a:lnTo>
                <a:lnTo>
                  <a:pt x="1451025" y="2022474"/>
                </a:lnTo>
                <a:lnTo>
                  <a:pt x="1449892" y="2018619"/>
                </a:lnTo>
                <a:lnTo>
                  <a:pt x="1448306" y="2015444"/>
                </a:lnTo>
                <a:lnTo>
                  <a:pt x="1447627" y="2014083"/>
                </a:lnTo>
                <a:lnTo>
                  <a:pt x="1446494" y="2012722"/>
                </a:lnTo>
                <a:lnTo>
                  <a:pt x="1445814" y="2012042"/>
                </a:lnTo>
                <a:lnTo>
                  <a:pt x="1444681" y="2011815"/>
                </a:lnTo>
                <a:lnTo>
                  <a:pt x="1444001" y="2011815"/>
                </a:lnTo>
                <a:lnTo>
                  <a:pt x="1443548" y="2012042"/>
                </a:lnTo>
                <a:lnTo>
                  <a:pt x="1442642" y="2013176"/>
                </a:lnTo>
                <a:lnTo>
                  <a:pt x="1442415" y="2014537"/>
                </a:lnTo>
                <a:lnTo>
                  <a:pt x="1441509" y="2018165"/>
                </a:lnTo>
                <a:lnTo>
                  <a:pt x="1440149" y="2022247"/>
                </a:lnTo>
                <a:lnTo>
                  <a:pt x="1436977" y="2031319"/>
                </a:lnTo>
                <a:lnTo>
                  <a:pt x="1434937" y="2036308"/>
                </a:lnTo>
                <a:lnTo>
                  <a:pt x="1433125" y="2042204"/>
                </a:lnTo>
                <a:lnTo>
                  <a:pt x="1431312" y="2048328"/>
                </a:lnTo>
                <a:lnTo>
                  <a:pt x="1430179" y="2054904"/>
                </a:lnTo>
                <a:lnTo>
                  <a:pt x="1429046" y="2058306"/>
                </a:lnTo>
                <a:lnTo>
                  <a:pt x="1427460" y="2061935"/>
                </a:lnTo>
                <a:lnTo>
                  <a:pt x="1425421" y="2065563"/>
                </a:lnTo>
                <a:lnTo>
                  <a:pt x="1422928" y="2068965"/>
                </a:lnTo>
                <a:lnTo>
                  <a:pt x="1420209" y="2072367"/>
                </a:lnTo>
                <a:lnTo>
                  <a:pt x="1417263" y="2075995"/>
                </a:lnTo>
                <a:lnTo>
                  <a:pt x="1413638" y="2079170"/>
                </a:lnTo>
                <a:lnTo>
                  <a:pt x="1410012" y="2082572"/>
                </a:lnTo>
                <a:lnTo>
                  <a:pt x="1406613" y="2085520"/>
                </a:lnTo>
                <a:lnTo>
                  <a:pt x="1402761" y="2088242"/>
                </a:lnTo>
                <a:lnTo>
                  <a:pt x="1395057" y="2093685"/>
                </a:lnTo>
                <a:lnTo>
                  <a:pt x="1388033" y="2097994"/>
                </a:lnTo>
                <a:lnTo>
                  <a:pt x="1381915" y="2101169"/>
                </a:lnTo>
                <a:lnTo>
                  <a:pt x="1378516" y="2102756"/>
                </a:lnTo>
                <a:lnTo>
                  <a:pt x="1373304" y="2104344"/>
                </a:lnTo>
                <a:lnTo>
                  <a:pt x="1366960" y="2105931"/>
                </a:lnTo>
                <a:lnTo>
                  <a:pt x="1359482" y="2107746"/>
                </a:lnTo>
                <a:lnTo>
                  <a:pt x="1342035" y="2111601"/>
                </a:lnTo>
                <a:lnTo>
                  <a:pt x="1322774" y="2115230"/>
                </a:lnTo>
                <a:lnTo>
                  <a:pt x="1303514" y="2118631"/>
                </a:lnTo>
                <a:lnTo>
                  <a:pt x="1286293" y="2121580"/>
                </a:lnTo>
                <a:lnTo>
                  <a:pt x="1272698" y="2123167"/>
                </a:lnTo>
                <a:lnTo>
                  <a:pt x="1267713" y="2123847"/>
                </a:lnTo>
                <a:lnTo>
                  <a:pt x="1264087" y="2124074"/>
                </a:lnTo>
                <a:lnTo>
                  <a:pt x="1261595" y="2123847"/>
                </a:lnTo>
                <a:lnTo>
                  <a:pt x="1259329" y="2123167"/>
                </a:lnTo>
                <a:lnTo>
                  <a:pt x="1257063" y="2122487"/>
                </a:lnTo>
                <a:lnTo>
                  <a:pt x="1254797" y="2121353"/>
                </a:lnTo>
                <a:lnTo>
                  <a:pt x="1252758" y="2119992"/>
                </a:lnTo>
                <a:lnTo>
                  <a:pt x="1250945" y="2118405"/>
                </a:lnTo>
                <a:lnTo>
                  <a:pt x="1249132" y="2117044"/>
                </a:lnTo>
                <a:lnTo>
                  <a:pt x="1247546" y="2115230"/>
                </a:lnTo>
                <a:lnTo>
                  <a:pt x="1246640" y="2113188"/>
                </a:lnTo>
                <a:lnTo>
                  <a:pt x="1245507" y="2111374"/>
                </a:lnTo>
                <a:lnTo>
                  <a:pt x="1245053" y="2109333"/>
                </a:lnTo>
                <a:lnTo>
                  <a:pt x="1244600" y="2107292"/>
                </a:lnTo>
                <a:lnTo>
                  <a:pt x="1244600" y="2105251"/>
                </a:lnTo>
                <a:lnTo>
                  <a:pt x="1244827" y="2103210"/>
                </a:lnTo>
                <a:lnTo>
                  <a:pt x="1245507" y="2101169"/>
                </a:lnTo>
                <a:lnTo>
                  <a:pt x="1246640" y="2099355"/>
                </a:lnTo>
                <a:lnTo>
                  <a:pt x="1250492" y="2094138"/>
                </a:lnTo>
                <a:lnTo>
                  <a:pt x="1255703" y="2085520"/>
                </a:lnTo>
                <a:lnTo>
                  <a:pt x="1268392" y="2064203"/>
                </a:lnTo>
                <a:lnTo>
                  <a:pt x="1285160" y="2036081"/>
                </a:lnTo>
                <a:lnTo>
                  <a:pt x="1293997" y="2022701"/>
                </a:lnTo>
                <a:lnTo>
                  <a:pt x="1298303" y="2016351"/>
                </a:lnTo>
                <a:lnTo>
                  <a:pt x="1303061" y="2009320"/>
                </a:lnTo>
                <a:lnTo>
                  <a:pt x="1308952" y="2000476"/>
                </a:lnTo>
                <a:lnTo>
                  <a:pt x="1315297" y="1990044"/>
                </a:lnTo>
                <a:lnTo>
                  <a:pt x="1321868" y="1978704"/>
                </a:lnTo>
                <a:lnTo>
                  <a:pt x="1324814" y="1972808"/>
                </a:lnTo>
                <a:lnTo>
                  <a:pt x="1327533" y="1966912"/>
                </a:lnTo>
                <a:lnTo>
                  <a:pt x="1330025" y="1961469"/>
                </a:lnTo>
                <a:lnTo>
                  <a:pt x="1332744" y="1955572"/>
                </a:lnTo>
                <a:lnTo>
                  <a:pt x="1335010" y="1948542"/>
                </a:lnTo>
                <a:lnTo>
                  <a:pt x="1337503" y="1938790"/>
                </a:lnTo>
                <a:lnTo>
                  <a:pt x="1340222" y="1926997"/>
                </a:lnTo>
                <a:lnTo>
                  <a:pt x="1343168" y="1912937"/>
                </a:lnTo>
                <a:lnTo>
                  <a:pt x="1346567" y="1897742"/>
                </a:lnTo>
                <a:lnTo>
                  <a:pt x="1349512" y="1881413"/>
                </a:lnTo>
                <a:lnTo>
                  <a:pt x="1350028" y="1878691"/>
                </a:lnTo>
                <a:lnTo>
                  <a:pt x="1347788" y="1878567"/>
                </a:lnTo>
                <a:lnTo>
                  <a:pt x="1343932" y="1877887"/>
                </a:lnTo>
                <a:lnTo>
                  <a:pt x="1340304" y="1876981"/>
                </a:lnTo>
                <a:lnTo>
                  <a:pt x="1336675" y="1875621"/>
                </a:lnTo>
                <a:lnTo>
                  <a:pt x="1333047" y="1873808"/>
                </a:lnTo>
                <a:lnTo>
                  <a:pt x="1329872" y="1871995"/>
                </a:lnTo>
                <a:lnTo>
                  <a:pt x="1326697" y="1869503"/>
                </a:lnTo>
                <a:lnTo>
                  <a:pt x="1323975" y="1867010"/>
                </a:lnTo>
                <a:lnTo>
                  <a:pt x="1321481" y="1864291"/>
                </a:lnTo>
                <a:lnTo>
                  <a:pt x="1319213" y="1861345"/>
                </a:lnTo>
                <a:lnTo>
                  <a:pt x="1317398" y="1858173"/>
                </a:lnTo>
                <a:lnTo>
                  <a:pt x="1315584" y="1854774"/>
                </a:lnTo>
                <a:lnTo>
                  <a:pt x="1314450" y="1851148"/>
                </a:lnTo>
                <a:lnTo>
                  <a:pt x="1313316" y="1847296"/>
                </a:lnTo>
                <a:lnTo>
                  <a:pt x="1312863" y="1843217"/>
                </a:lnTo>
                <a:lnTo>
                  <a:pt x="1312636" y="1839591"/>
                </a:lnTo>
                <a:lnTo>
                  <a:pt x="1312863" y="1835512"/>
                </a:lnTo>
                <a:lnTo>
                  <a:pt x="1313079" y="1833677"/>
                </a:lnTo>
                <a:lnTo>
                  <a:pt x="1311678" y="1830680"/>
                </a:lnTo>
                <a:lnTo>
                  <a:pt x="1310319" y="1827510"/>
                </a:lnTo>
                <a:lnTo>
                  <a:pt x="1309412" y="1823888"/>
                </a:lnTo>
                <a:lnTo>
                  <a:pt x="1308959" y="1820719"/>
                </a:lnTo>
                <a:lnTo>
                  <a:pt x="1308732" y="1817323"/>
                </a:lnTo>
                <a:lnTo>
                  <a:pt x="1308959" y="1814380"/>
                </a:lnTo>
                <a:lnTo>
                  <a:pt x="1309186" y="1811211"/>
                </a:lnTo>
                <a:lnTo>
                  <a:pt x="1309412" y="1808494"/>
                </a:lnTo>
                <a:lnTo>
                  <a:pt x="1309501" y="1808009"/>
                </a:lnTo>
                <a:lnTo>
                  <a:pt x="1297215" y="1819650"/>
                </a:lnTo>
                <a:lnTo>
                  <a:pt x="1290638" y="1826222"/>
                </a:lnTo>
                <a:lnTo>
                  <a:pt x="1284061" y="1833246"/>
                </a:lnTo>
                <a:lnTo>
                  <a:pt x="1277484" y="1840044"/>
                </a:lnTo>
                <a:lnTo>
                  <a:pt x="1271134" y="1847069"/>
                </a:lnTo>
                <a:lnTo>
                  <a:pt x="1265011" y="1854094"/>
                </a:lnTo>
                <a:lnTo>
                  <a:pt x="1259115" y="1861572"/>
                </a:lnTo>
                <a:lnTo>
                  <a:pt x="1258890" y="1861861"/>
                </a:lnTo>
                <a:lnTo>
                  <a:pt x="1259236" y="1865489"/>
                </a:lnTo>
                <a:lnTo>
                  <a:pt x="1259689" y="1870706"/>
                </a:lnTo>
                <a:lnTo>
                  <a:pt x="1261049" y="1882275"/>
                </a:lnTo>
                <a:lnTo>
                  <a:pt x="1262636" y="1893843"/>
                </a:lnTo>
                <a:lnTo>
                  <a:pt x="1264449" y="1904958"/>
                </a:lnTo>
                <a:lnTo>
                  <a:pt x="1265583" y="1914712"/>
                </a:lnTo>
                <a:lnTo>
                  <a:pt x="1266036" y="1919021"/>
                </a:lnTo>
                <a:lnTo>
                  <a:pt x="1266036" y="1922424"/>
                </a:lnTo>
                <a:lnTo>
                  <a:pt x="1266036" y="1925373"/>
                </a:lnTo>
                <a:lnTo>
                  <a:pt x="1265583" y="1927414"/>
                </a:lnTo>
                <a:lnTo>
                  <a:pt x="1261049" y="1938302"/>
                </a:lnTo>
                <a:lnTo>
                  <a:pt x="1253795" y="1953954"/>
                </a:lnTo>
                <a:lnTo>
                  <a:pt x="1246767" y="1969605"/>
                </a:lnTo>
                <a:lnTo>
                  <a:pt x="1242234" y="1980266"/>
                </a:lnTo>
                <a:lnTo>
                  <a:pt x="1241780" y="1982535"/>
                </a:lnTo>
                <a:lnTo>
                  <a:pt x="1241327" y="1985937"/>
                </a:lnTo>
                <a:lnTo>
                  <a:pt x="1239967" y="1995010"/>
                </a:lnTo>
                <a:lnTo>
                  <a:pt x="1238833" y="2006352"/>
                </a:lnTo>
                <a:lnTo>
                  <a:pt x="1237926" y="2018601"/>
                </a:lnTo>
                <a:lnTo>
                  <a:pt x="1237020" y="2030623"/>
                </a:lnTo>
                <a:lnTo>
                  <a:pt x="1235886" y="2041057"/>
                </a:lnTo>
                <a:lnTo>
                  <a:pt x="1234979" y="2048770"/>
                </a:lnTo>
                <a:lnTo>
                  <a:pt x="1234073" y="2050811"/>
                </a:lnTo>
                <a:lnTo>
                  <a:pt x="1233619" y="2051945"/>
                </a:lnTo>
                <a:lnTo>
                  <a:pt x="1233166" y="2052172"/>
                </a:lnTo>
                <a:lnTo>
                  <a:pt x="1232032" y="2052399"/>
                </a:lnTo>
                <a:lnTo>
                  <a:pt x="1229539" y="2052853"/>
                </a:lnTo>
                <a:lnTo>
                  <a:pt x="1226592" y="2052399"/>
                </a:lnTo>
                <a:lnTo>
                  <a:pt x="1223191" y="2051718"/>
                </a:lnTo>
                <a:lnTo>
                  <a:pt x="1221831" y="2051265"/>
                </a:lnTo>
                <a:lnTo>
                  <a:pt x="1220471" y="2050357"/>
                </a:lnTo>
                <a:lnTo>
                  <a:pt x="1219111" y="2049677"/>
                </a:lnTo>
                <a:lnTo>
                  <a:pt x="1218204" y="2048770"/>
                </a:lnTo>
                <a:lnTo>
                  <a:pt x="1217524" y="2047635"/>
                </a:lnTo>
                <a:lnTo>
                  <a:pt x="1217071" y="2046501"/>
                </a:lnTo>
                <a:lnTo>
                  <a:pt x="1217071" y="2044913"/>
                </a:lnTo>
                <a:lnTo>
                  <a:pt x="1217524" y="2043326"/>
                </a:lnTo>
                <a:lnTo>
                  <a:pt x="1217977" y="2041511"/>
                </a:lnTo>
                <a:lnTo>
                  <a:pt x="1218431" y="2039923"/>
                </a:lnTo>
                <a:lnTo>
                  <a:pt x="1218431" y="2037882"/>
                </a:lnTo>
                <a:lnTo>
                  <a:pt x="1218431" y="2035840"/>
                </a:lnTo>
                <a:lnTo>
                  <a:pt x="1217977" y="2031757"/>
                </a:lnTo>
                <a:lnTo>
                  <a:pt x="1216844" y="2028355"/>
                </a:lnTo>
                <a:lnTo>
                  <a:pt x="1216391" y="2026994"/>
                </a:lnTo>
                <a:lnTo>
                  <a:pt x="1215710" y="2025633"/>
                </a:lnTo>
                <a:lnTo>
                  <a:pt x="1214804" y="2024725"/>
                </a:lnTo>
                <a:lnTo>
                  <a:pt x="1214124" y="2024045"/>
                </a:lnTo>
                <a:lnTo>
                  <a:pt x="1213444" y="2024045"/>
                </a:lnTo>
                <a:lnTo>
                  <a:pt x="1212537" y="2024272"/>
                </a:lnTo>
                <a:lnTo>
                  <a:pt x="1211857" y="2025179"/>
                </a:lnTo>
                <a:lnTo>
                  <a:pt x="1211403" y="2026313"/>
                </a:lnTo>
                <a:lnTo>
                  <a:pt x="1209816" y="2029943"/>
                </a:lnTo>
                <a:lnTo>
                  <a:pt x="1207776" y="2033572"/>
                </a:lnTo>
                <a:lnTo>
                  <a:pt x="1203016" y="2042191"/>
                </a:lnTo>
                <a:lnTo>
                  <a:pt x="1200295" y="2046955"/>
                </a:lnTo>
                <a:lnTo>
                  <a:pt x="1197348" y="2052172"/>
                </a:lnTo>
                <a:lnTo>
                  <a:pt x="1194628" y="2057843"/>
                </a:lnTo>
                <a:lnTo>
                  <a:pt x="1192134" y="2064194"/>
                </a:lnTo>
                <a:lnTo>
                  <a:pt x="1190321" y="2067370"/>
                </a:lnTo>
                <a:lnTo>
                  <a:pt x="1188281" y="2070772"/>
                </a:lnTo>
                <a:lnTo>
                  <a:pt x="1185787" y="2073721"/>
                </a:lnTo>
                <a:lnTo>
                  <a:pt x="1182840" y="2076897"/>
                </a:lnTo>
                <a:lnTo>
                  <a:pt x="1179440" y="2079619"/>
                </a:lnTo>
                <a:lnTo>
                  <a:pt x="1175586" y="2082341"/>
                </a:lnTo>
                <a:lnTo>
                  <a:pt x="1171732" y="2085290"/>
                </a:lnTo>
                <a:lnTo>
                  <a:pt x="1167878" y="2087785"/>
                </a:lnTo>
                <a:lnTo>
                  <a:pt x="1163571" y="2090280"/>
                </a:lnTo>
                <a:lnTo>
                  <a:pt x="1159264" y="2092321"/>
                </a:lnTo>
                <a:lnTo>
                  <a:pt x="1151103" y="2096404"/>
                </a:lnTo>
                <a:lnTo>
                  <a:pt x="1143169" y="2099353"/>
                </a:lnTo>
                <a:lnTo>
                  <a:pt x="1136595" y="2101395"/>
                </a:lnTo>
                <a:lnTo>
                  <a:pt x="1132741" y="2102075"/>
                </a:lnTo>
                <a:lnTo>
                  <a:pt x="1127754" y="2102983"/>
                </a:lnTo>
                <a:lnTo>
                  <a:pt x="1120953" y="2103436"/>
                </a:lnTo>
                <a:lnTo>
                  <a:pt x="1113245" y="2103890"/>
                </a:lnTo>
                <a:lnTo>
                  <a:pt x="1095336" y="2104797"/>
                </a:lnTo>
                <a:lnTo>
                  <a:pt x="1075841" y="2105024"/>
                </a:lnTo>
                <a:lnTo>
                  <a:pt x="1056345" y="2105024"/>
                </a:lnTo>
                <a:lnTo>
                  <a:pt x="1038890" y="2104797"/>
                </a:lnTo>
                <a:lnTo>
                  <a:pt x="1025061" y="2104117"/>
                </a:lnTo>
                <a:lnTo>
                  <a:pt x="1019848" y="2103663"/>
                </a:lnTo>
                <a:lnTo>
                  <a:pt x="1016674" y="2103210"/>
                </a:lnTo>
                <a:lnTo>
                  <a:pt x="1014180" y="2102756"/>
                </a:lnTo>
                <a:lnTo>
                  <a:pt x="1011913" y="2101622"/>
                </a:lnTo>
                <a:lnTo>
                  <a:pt x="1009873" y="2100714"/>
                </a:lnTo>
                <a:lnTo>
                  <a:pt x="1007833" y="2099127"/>
                </a:lnTo>
                <a:lnTo>
                  <a:pt x="1006019" y="2097539"/>
                </a:lnTo>
                <a:lnTo>
                  <a:pt x="1004432" y="2095724"/>
                </a:lnTo>
                <a:lnTo>
                  <a:pt x="1003072" y="2093909"/>
                </a:lnTo>
                <a:lnTo>
                  <a:pt x="1001939" y="2091868"/>
                </a:lnTo>
                <a:lnTo>
                  <a:pt x="1001259" y="2089826"/>
                </a:lnTo>
                <a:lnTo>
                  <a:pt x="1000352" y="2087785"/>
                </a:lnTo>
                <a:lnTo>
                  <a:pt x="1000125" y="2085516"/>
                </a:lnTo>
                <a:lnTo>
                  <a:pt x="1000125" y="2083475"/>
                </a:lnTo>
                <a:lnTo>
                  <a:pt x="1000579" y="2081433"/>
                </a:lnTo>
                <a:lnTo>
                  <a:pt x="1001259" y="2079619"/>
                </a:lnTo>
                <a:lnTo>
                  <a:pt x="1002165" y="2077804"/>
                </a:lnTo>
                <a:lnTo>
                  <a:pt x="1003752" y="2075989"/>
                </a:lnTo>
                <a:lnTo>
                  <a:pt x="1008286" y="2071453"/>
                </a:lnTo>
                <a:lnTo>
                  <a:pt x="1014860" y="2064194"/>
                </a:lnTo>
                <a:lnTo>
                  <a:pt x="1031409" y="2045140"/>
                </a:lnTo>
                <a:lnTo>
                  <a:pt x="1052265" y="2020416"/>
                </a:lnTo>
                <a:lnTo>
                  <a:pt x="1063373" y="2008620"/>
                </a:lnTo>
                <a:lnTo>
                  <a:pt x="1068813" y="2003403"/>
                </a:lnTo>
                <a:lnTo>
                  <a:pt x="1074934" y="1997052"/>
                </a:lnTo>
                <a:lnTo>
                  <a:pt x="1082188" y="1989339"/>
                </a:lnTo>
                <a:lnTo>
                  <a:pt x="1090349" y="1980266"/>
                </a:lnTo>
                <a:lnTo>
                  <a:pt x="1098510" y="1970059"/>
                </a:lnTo>
                <a:lnTo>
                  <a:pt x="1102364" y="1965068"/>
                </a:lnTo>
                <a:lnTo>
                  <a:pt x="1106218" y="1959851"/>
                </a:lnTo>
                <a:lnTo>
                  <a:pt x="1110071" y="1954634"/>
                </a:lnTo>
                <a:lnTo>
                  <a:pt x="1113018" y="1949417"/>
                </a:lnTo>
                <a:lnTo>
                  <a:pt x="1116646" y="1942839"/>
                </a:lnTo>
                <a:lnTo>
                  <a:pt x="1120953" y="1933765"/>
                </a:lnTo>
                <a:lnTo>
                  <a:pt x="1125713" y="1922424"/>
                </a:lnTo>
                <a:lnTo>
                  <a:pt x="1131381" y="1909268"/>
                </a:lnTo>
                <a:lnTo>
                  <a:pt x="1137048" y="1894523"/>
                </a:lnTo>
                <a:lnTo>
                  <a:pt x="1142942" y="1879099"/>
                </a:lnTo>
                <a:lnTo>
                  <a:pt x="1155410" y="1845981"/>
                </a:lnTo>
                <a:lnTo>
                  <a:pt x="1167198" y="1813317"/>
                </a:lnTo>
                <a:lnTo>
                  <a:pt x="1177399" y="1783375"/>
                </a:lnTo>
                <a:lnTo>
                  <a:pt x="1185334" y="1759785"/>
                </a:lnTo>
                <a:lnTo>
                  <a:pt x="1186250" y="1756616"/>
                </a:lnTo>
                <a:lnTo>
                  <a:pt x="1182509" y="1757784"/>
                </a:lnTo>
                <a:lnTo>
                  <a:pt x="1171632" y="1760954"/>
                </a:lnTo>
                <a:lnTo>
                  <a:pt x="1160981" y="1764802"/>
                </a:lnTo>
                <a:lnTo>
                  <a:pt x="1150557" y="1768877"/>
                </a:lnTo>
                <a:lnTo>
                  <a:pt x="1140586" y="1772952"/>
                </a:lnTo>
                <a:lnTo>
                  <a:pt x="1131295" y="1777253"/>
                </a:lnTo>
                <a:lnTo>
                  <a:pt x="1113393" y="1786082"/>
                </a:lnTo>
                <a:lnTo>
                  <a:pt x="1097076" y="1794006"/>
                </a:lnTo>
                <a:lnTo>
                  <a:pt x="1082347" y="1801703"/>
                </a:lnTo>
                <a:lnTo>
                  <a:pt x="1069203" y="1808720"/>
                </a:lnTo>
                <a:lnTo>
                  <a:pt x="1058099" y="1814833"/>
                </a:lnTo>
                <a:lnTo>
                  <a:pt x="1049035" y="1819813"/>
                </a:lnTo>
                <a:lnTo>
                  <a:pt x="1042236" y="1823888"/>
                </a:lnTo>
                <a:lnTo>
                  <a:pt x="1037477" y="1827057"/>
                </a:lnTo>
                <a:lnTo>
                  <a:pt x="1036118" y="1828189"/>
                </a:lnTo>
                <a:lnTo>
                  <a:pt x="1034758" y="1829774"/>
                </a:lnTo>
                <a:lnTo>
                  <a:pt x="1033625" y="1831359"/>
                </a:lnTo>
                <a:lnTo>
                  <a:pt x="1032492" y="1832717"/>
                </a:lnTo>
                <a:lnTo>
                  <a:pt x="1032039" y="1834302"/>
                </a:lnTo>
                <a:lnTo>
                  <a:pt x="1031132" y="1836113"/>
                </a:lnTo>
                <a:lnTo>
                  <a:pt x="1030906" y="1838150"/>
                </a:lnTo>
                <a:lnTo>
                  <a:pt x="1030906" y="1839961"/>
                </a:lnTo>
                <a:lnTo>
                  <a:pt x="1030906" y="1841999"/>
                </a:lnTo>
                <a:lnTo>
                  <a:pt x="1031586" y="1844262"/>
                </a:lnTo>
                <a:lnTo>
                  <a:pt x="1032039" y="1846300"/>
                </a:lnTo>
                <a:lnTo>
                  <a:pt x="1032945" y="1848564"/>
                </a:lnTo>
                <a:lnTo>
                  <a:pt x="1034305" y="1850828"/>
                </a:lnTo>
                <a:lnTo>
                  <a:pt x="1035438" y="1853091"/>
                </a:lnTo>
                <a:lnTo>
                  <a:pt x="1037251" y="1855582"/>
                </a:lnTo>
                <a:lnTo>
                  <a:pt x="1039290" y="1858072"/>
                </a:lnTo>
                <a:lnTo>
                  <a:pt x="1040877" y="1860109"/>
                </a:lnTo>
                <a:lnTo>
                  <a:pt x="1042236" y="1862373"/>
                </a:lnTo>
                <a:lnTo>
                  <a:pt x="1043143" y="1865090"/>
                </a:lnTo>
                <a:lnTo>
                  <a:pt x="1044049" y="1868033"/>
                </a:lnTo>
                <a:lnTo>
                  <a:pt x="1044729" y="1870976"/>
                </a:lnTo>
                <a:lnTo>
                  <a:pt x="1045182" y="1874371"/>
                </a:lnTo>
                <a:lnTo>
                  <a:pt x="1045635" y="1877541"/>
                </a:lnTo>
                <a:lnTo>
                  <a:pt x="1045635" y="1880936"/>
                </a:lnTo>
                <a:lnTo>
                  <a:pt x="1045635" y="1887728"/>
                </a:lnTo>
                <a:lnTo>
                  <a:pt x="1045182" y="1894067"/>
                </a:lnTo>
                <a:lnTo>
                  <a:pt x="1044049" y="1899726"/>
                </a:lnTo>
                <a:lnTo>
                  <a:pt x="1042916" y="1904707"/>
                </a:lnTo>
                <a:lnTo>
                  <a:pt x="1041783" y="1907423"/>
                </a:lnTo>
                <a:lnTo>
                  <a:pt x="1040423" y="1909913"/>
                </a:lnTo>
                <a:lnTo>
                  <a:pt x="1038611" y="1912177"/>
                </a:lnTo>
                <a:lnTo>
                  <a:pt x="1036571" y="1914215"/>
                </a:lnTo>
                <a:lnTo>
                  <a:pt x="1034531" y="1915799"/>
                </a:lnTo>
                <a:lnTo>
                  <a:pt x="1032492" y="1916931"/>
                </a:lnTo>
                <a:lnTo>
                  <a:pt x="1030226" y="1918063"/>
                </a:lnTo>
                <a:lnTo>
                  <a:pt x="1028186" y="1918969"/>
                </a:lnTo>
                <a:lnTo>
                  <a:pt x="1023881" y="1920101"/>
                </a:lnTo>
                <a:lnTo>
                  <a:pt x="1020708" y="1920553"/>
                </a:lnTo>
                <a:lnTo>
                  <a:pt x="1017989" y="1920780"/>
                </a:lnTo>
                <a:lnTo>
                  <a:pt x="1017309" y="1920780"/>
                </a:lnTo>
                <a:lnTo>
                  <a:pt x="1006658" y="1921006"/>
                </a:lnTo>
                <a:lnTo>
                  <a:pt x="1006205" y="1921006"/>
                </a:lnTo>
                <a:lnTo>
                  <a:pt x="1005752" y="1920553"/>
                </a:lnTo>
                <a:lnTo>
                  <a:pt x="1004165" y="1919195"/>
                </a:lnTo>
                <a:lnTo>
                  <a:pt x="1002579" y="1917610"/>
                </a:lnTo>
                <a:lnTo>
                  <a:pt x="1002126" y="1916252"/>
                </a:lnTo>
                <a:lnTo>
                  <a:pt x="1001673" y="1915347"/>
                </a:lnTo>
                <a:lnTo>
                  <a:pt x="1000766" y="1912856"/>
                </a:lnTo>
                <a:lnTo>
                  <a:pt x="999860" y="1911045"/>
                </a:lnTo>
                <a:lnTo>
                  <a:pt x="999406" y="1910140"/>
                </a:lnTo>
                <a:lnTo>
                  <a:pt x="998953" y="1909687"/>
                </a:lnTo>
                <a:lnTo>
                  <a:pt x="998047" y="1909461"/>
                </a:lnTo>
                <a:lnTo>
                  <a:pt x="997367" y="1909234"/>
                </a:lnTo>
                <a:lnTo>
                  <a:pt x="996460" y="1909461"/>
                </a:lnTo>
                <a:lnTo>
                  <a:pt x="995781" y="1909687"/>
                </a:lnTo>
                <a:lnTo>
                  <a:pt x="995327" y="1910140"/>
                </a:lnTo>
                <a:lnTo>
                  <a:pt x="994874" y="1911045"/>
                </a:lnTo>
                <a:lnTo>
                  <a:pt x="993968" y="1912630"/>
                </a:lnTo>
                <a:lnTo>
                  <a:pt x="993741" y="1914441"/>
                </a:lnTo>
                <a:lnTo>
                  <a:pt x="993515" y="1915799"/>
                </a:lnTo>
                <a:lnTo>
                  <a:pt x="992835" y="1916931"/>
                </a:lnTo>
                <a:lnTo>
                  <a:pt x="991702" y="1918516"/>
                </a:lnTo>
                <a:lnTo>
                  <a:pt x="990569" y="1919874"/>
                </a:lnTo>
                <a:lnTo>
                  <a:pt x="988982" y="1921006"/>
                </a:lnTo>
                <a:lnTo>
                  <a:pt x="987396" y="1922138"/>
                </a:lnTo>
                <a:lnTo>
                  <a:pt x="985583" y="1922817"/>
                </a:lnTo>
                <a:lnTo>
                  <a:pt x="983997" y="1923044"/>
                </a:lnTo>
                <a:lnTo>
                  <a:pt x="979691" y="1923270"/>
                </a:lnTo>
                <a:lnTo>
                  <a:pt x="976972" y="1923044"/>
                </a:lnTo>
                <a:lnTo>
                  <a:pt x="974026" y="1922817"/>
                </a:lnTo>
                <a:lnTo>
                  <a:pt x="971080" y="1922591"/>
                </a:lnTo>
                <a:lnTo>
                  <a:pt x="967907" y="1921912"/>
                </a:lnTo>
                <a:lnTo>
                  <a:pt x="964961" y="1920780"/>
                </a:lnTo>
                <a:lnTo>
                  <a:pt x="962242" y="1919648"/>
                </a:lnTo>
                <a:lnTo>
                  <a:pt x="960203" y="1918290"/>
                </a:lnTo>
                <a:lnTo>
                  <a:pt x="958390" y="1916479"/>
                </a:lnTo>
                <a:lnTo>
                  <a:pt x="956577" y="1914215"/>
                </a:lnTo>
                <a:lnTo>
                  <a:pt x="954764" y="1911725"/>
                </a:lnTo>
                <a:lnTo>
                  <a:pt x="953631" y="1909008"/>
                </a:lnTo>
                <a:lnTo>
                  <a:pt x="952271" y="1905839"/>
                </a:lnTo>
                <a:lnTo>
                  <a:pt x="951365" y="1902669"/>
                </a:lnTo>
                <a:lnTo>
                  <a:pt x="950458" y="1899273"/>
                </a:lnTo>
                <a:lnTo>
                  <a:pt x="949778" y="1896104"/>
                </a:lnTo>
                <a:lnTo>
                  <a:pt x="949552" y="1892708"/>
                </a:lnTo>
                <a:lnTo>
                  <a:pt x="949325" y="1889539"/>
                </a:lnTo>
                <a:lnTo>
                  <a:pt x="949325" y="1886143"/>
                </a:lnTo>
                <a:lnTo>
                  <a:pt x="949325" y="1882974"/>
                </a:lnTo>
                <a:lnTo>
                  <a:pt x="949778" y="1880031"/>
                </a:lnTo>
                <a:lnTo>
                  <a:pt x="950232" y="1877314"/>
                </a:lnTo>
                <a:lnTo>
                  <a:pt x="950912" y="1874824"/>
                </a:lnTo>
                <a:lnTo>
                  <a:pt x="952951" y="1870296"/>
                </a:lnTo>
                <a:lnTo>
                  <a:pt x="955671" y="1865769"/>
                </a:lnTo>
                <a:lnTo>
                  <a:pt x="958616" y="1861015"/>
                </a:lnTo>
                <a:lnTo>
                  <a:pt x="961789" y="1856714"/>
                </a:lnTo>
                <a:lnTo>
                  <a:pt x="965415" y="1852865"/>
                </a:lnTo>
                <a:lnTo>
                  <a:pt x="969267" y="1849243"/>
                </a:lnTo>
                <a:lnTo>
                  <a:pt x="973346" y="1846526"/>
                </a:lnTo>
                <a:lnTo>
                  <a:pt x="975386" y="1845168"/>
                </a:lnTo>
                <a:lnTo>
                  <a:pt x="977425" y="1844262"/>
                </a:lnTo>
                <a:lnTo>
                  <a:pt x="979465" y="1843131"/>
                </a:lnTo>
                <a:lnTo>
                  <a:pt x="980598" y="1842451"/>
                </a:lnTo>
                <a:lnTo>
                  <a:pt x="981731" y="1841546"/>
                </a:lnTo>
                <a:lnTo>
                  <a:pt x="982184" y="1840867"/>
                </a:lnTo>
                <a:lnTo>
                  <a:pt x="982411" y="1840188"/>
                </a:lnTo>
                <a:lnTo>
                  <a:pt x="982411" y="1839735"/>
                </a:lnTo>
                <a:lnTo>
                  <a:pt x="982184" y="1839056"/>
                </a:lnTo>
                <a:lnTo>
                  <a:pt x="981731" y="1838603"/>
                </a:lnTo>
                <a:lnTo>
                  <a:pt x="980371" y="1837924"/>
                </a:lnTo>
                <a:lnTo>
                  <a:pt x="978332" y="1837245"/>
                </a:lnTo>
                <a:lnTo>
                  <a:pt x="976519" y="1837018"/>
                </a:lnTo>
                <a:lnTo>
                  <a:pt x="974706" y="1837018"/>
                </a:lnTo>
                <a:lnTo>
                  <a:pt x="974252" y="1836792"/>
                </a:lnTo>
                <a:lnTo>
                  <a:pt x="973799" y="1836565"/>
                </a:lnTo>
                <a:lnTo>
                  <a:pt x="973573" y="1836339"/>
                </a:lnTo>
                <a:lnTo>
                  <a:pt x="973573" y="1835660"/>
                </a:lnTo>
                <a:lnTo>
                  <a:pt x="973799" y="1834075"/>
                </a:lnTo>
                <a:lnTo>
                  <a:pt x="975159" y="1832264"/>
                </a:lnTo>
                <a:lnTo>
                  <a:pt x="976745" y="1829774"/>
                </a:lnTo>
                <a:lnTo>
                  <a:pt x="979465" y="1827284"/>
                </a:lnTo>
                <a:lnTo>
                  <a:pt x="982637" y="1824794"/>
                </a:lnTo>
                <a:lnTo>
                  <a:pt x="986490" y="1821851"/>
                </a:lnTo>
                <a:lnTo>
                  <a:pt x="1008018" y="1807588"/>
                </a:lnTo>
                <a:lnTo>
                  <a:pt x="1026147" y="1795590"/>
                </a:lnTo>
                <a:lnTo>
                  <a:pt x="1036798" y="1789025"/>
                </a:lnTo>
                <a:lnTo>
                  <a:pt x="1048128" y="1782234"/>
                </a:lnTo>
                <a:lnTo>
                  <a:pt x="1060365" y="1775216"/>
                </a:lnTo>
                <a:lnTo>
                  <a:pt x="1073282" y="1767972"/>
                </a:lnTo>
                <a:lnTo>
                  <a:pt x="1086652" y="1761180"/>
                </a:lnTo>
                <a:lnTo>
                  <a:pt x="1100249" y="1754615"/>
                </a:lnTo>
                <a:lnTo>
                  <a:pt x="1114526" y="1748276"/>
                </a:lnTo>
                <a:lnTo>
                  <a:pt x="1121551" y="1745333"/>
                </a:lnTo>
                <a:lnTo>
                  <a:pt x="1129029" y="1742617"/>
                </a:lnTo>
                <a:lnTo>
                  <a:pt x="1136054" y="1739900"/>
                </a:lnTo>
                <a:lnTo>
                  <a:pt x="1143305" y="1737410"/>
                </a:lnTo>
                <a:lnTo>
                  <a:pt x="1150784" y="1735146"/>
                </a:lnTo>
                <a:lnTo>
                  <a:pt x="1157809" y="1733109"/>
                </a:lnTo>
                <a:lnTo>
                  <a:pt x="1171859" y="1729260"/>
                </a:lnTo>
                <a:lnTo>
                  <a:pt x="1185682" y="1725864"/>
                </a:lnTo>
                <a:lnTo>
                  <a:pt x="1191931" y="1724386"/>
                </a:lnTo>
                <a:lnTo>
                  <a:pt x="1191908" y="1724172"/>
                </a:lnTo>
                <a:lnTo>
                  <a:pt x="1191228" y="1722358"/>
                </a:lnTo>
                <a:lnTo>
                  <a:pt x="1190548" y="1720997"/>
                </a:lnTo>
                <a:lnTo>
                  <a:pt x="1189641" y="1719862"/>
                </a:lnTo>
                <a:lnTo>
                  <a:pt x="1188507" y="1718728"/>
                </a:lnTo>
                <a:lnTo>
                  <a:pt x="1186920" y="1718048"/>
                </a:lnTo>
                <a:lnTo>
                  <a:pt x="1185560" y="1717594"/>
                </a:lnTo>
                <a:lnTo>
                  <a:pt x="1183747" y="1716914"/>
                </a:lnTo>
                <a:lnTo>
                  <a:pt x="1179440" y="1716687"/>
                </a:lnTo>
                <a:lnTo>
                  <a:pt x="1170372" y="1716006"/>
                </a:lnTo>
                <a:lnTo>
                  <a:pt x="1166745" y="1715553"/>
                </a:lnTo>
                <a:lnTo>
                  <a:pt x="1163571" y="1714872"/>
                </a:lnTo>
                <a:lnTo>
                  <a:pt x="1160851" y="1714418"/>
                </a:lnTo>
                <a:lnTo>
                  <a:pt x="1158584" y="1713511"/>
                </a:lnTo>
                <a:lnTo>
                  <a:pt x="1157224" y="1712377"/>
                </a:lnTo>
                <a:lnTo>
                  <a:pt x="1155637" y="1711016"/>
                </a:lnTo>
                <a:lnTo>
                  <a:pt x="1154957" y="1709201"/>
                </a:lnTo>
                <a:lnTo>
                  <a:pt x="1154050" y="1706933"/>
                </a:lnTo>
                <a:lnTo>
                  <a:pt x="1153823" y="1703984"/>
                </a:lnTo>
                <a:lnTo>
                  <a:pt x="1153823" y="1700808"/>
                </a:lnTo>
                <a:lnTo>
                  <a:pt x="1154050" y="1696725"/>
                </a:lnTo>
                <a:lnTo>
                  <a:pt x="1154730" y="1692189"/>
                </a:lnTo>
                <a:lnTo>
                  <a:pt x="1156090" y="1680847"/>
                </a:lnTo>
                <a:lnTo>
                  <a:pt x="1156317" y="1677898"/>
                </a:lnTo>
                <a:lnTo>
                  <a:pt x="1156317" y="1672681"/>
                </a:lnTo>
                <a:lnTo>
                  <a:pt x="1156544" y="1656122"/>
                </a:lnTo>
                <a:lnTo>
                  <a:pt x="1156544" y="1602363"/>
                </a:lnTo>
                <a:lnTo>
                  <a:pt x="1155863" y="1445849"/>
                </a:lnTo>
                <a:lnTo>
                  <a:pt x="1155637" y="1361694"/>
                </a:lnTo>
                <a:lnTo>
                  <a:pt x="1155410" y="1286158"/>
                </a:lnTo>
                <a:lnTo>
                  <a:pt x="1155637" y="1254856"/>
                </a:lnTo>
                <a:lnTo>
                  <a:pt x="1155863" y="1228997"/>
                </a:lnTo>
                <a:lnTo>
                  <a:pt x="1156317" y="1209943"/>
                </a:lnTo>
                <a:lnTo>
                  <a:pt x="1156544" y="1203365"/>
                </a:lnTo>
                <a:lnTo>
                  <a:pt x="1156997" y="1199055"/>
                </a:lnTo>
                <a:lnTo>
                  <a:pt x="1157677" y="1192477"/>
                </a:lnTo>
                <a:lnTo>
                  <a:pt x="1159037" y="1185672"/>
                </a:lnTo>
                <a:lnTo>
                  <a:pt x="1159717" y="1182042"/>
                </a:lnTo>
                <a:lnTo>
                  <a:pt x="1160624" y="1178186"/>
                </a:lnTo>
                <a:lnTo>
                  <a:pt x="1161984" y="1174784"/>
                </a:lnTo>
                <a:lnTo>
                  <a:pt x="1163571" y="1170701"/>
                </a:lnTo>
                <a:lnTo>
                  <a:pt x="1165611" y="1166845"/>
                </a:lnTo>
                <a:lnTo>
                  <a:pt x="1167425" y="1162762"/>
                </a:lnTo>
                <a:lnTo>
                  <a:pt x="1170145" y="1158679"/>
                </a:lnTo>
                <a:lnTo>
                  <a:pt x="1173092" y="1154822"/>
                </a:lnTo>
                <a:lnTo>
                  <a:pt x="1176719" y="1150513"/>
                </a:lnTo>
                <a:lnTo>
                  <a:pt x="1180346" y="1146203"/>
                </a:lnTo>
                <a:lnTo>
                  <a:pt x="1184653" y="1141893"/>
                </a:lnTo>
                <a:lnTo>
                  <a:pt x="1189867" y="1137129"/>
                </a:lnTo>
                <a:lnTo>
                  <a:pt x="1195308" y="1132593"/>
                </a:lnTo>
                <a:lnTo>
                  <a:pt x="1201655" y="1128056"/>
                </a:lnTo>
                <a:lnTo>
                  <a:pt x="1208456" y="1123293"/>
                </a:lnTo>
                <a:lnTo>
                  <a:pt x="1216164" y="1118529"/>
                </a:lnTo>
                <a:lnTo>
                  <a:pt x="1224551" y="1113766"/>
                </a:lnTo>
                <a:lnTo>
                  <a:pt x="1233619" y="1108775"/>
                </a:lnTo>
                <a:lnTo>
                  <a:pt x="1243594" y="1103785"/>
                </a:lnTo>
                <a:lnTo>
                  <a:pt x="1254022" y="1098795"/>
                </a:lnTo>
                <a:lnTo>
                  <a:pt x="1265810" y="1093577"/>
                </a:lnTo>
                <a:lnTo>
                  <a:pt x="1278504" y="1088587"/>
                </a:lnTo>
                <a:lnTo>
                  <a:pt x="1291879" y="1083370"/>
                </a:lnTo>
                <a:lnTo>
                  <a:pt x="1306388" y="1077926"/>
                </a:lnTo>
                <a:lnTo>
                  <a:pt x="1315952" y="1074736"/>
                </a:lnTo>
                <a:lnTo>
                  <a:pt x="737849" y="1074736"/>
                </a:lnTo>
                <a:lnTo>
                  <a:pt x="739061" y="1076550"/>
                </a:lnTo>
                <a:lnTo>
                  <a:pt x="741108" y="1079725"/>
                </a:lnTo>
                <a:lnTo>
                  <a:pt x="742700" y="1083354"/>
                </a:lnTo>
                <a:lnTo>
                  <a:pt x="744292" y="1086756"/>
                </a:lnTo>
                <a:lnTo>
                  <a:pt x="745657" y="1090157"/>
                </a:lnTo>
                <a:lnTo>
                  <a:pt x="746566" y="1093786"/>
                </a:lnTo>
                <a:lnTo>
                  <a:pt x="748386" y="1100590"/>
                </a:lnTo>
                <a:lnTo>
                  <a:pt x="749750" y="1107166"/>
                </a:lnTo>
                <a:lnTo>
                  <a:pt x="750432" y="1113516"/>
                </a:lnTo>
                <a:lnTo>
                  <a:pt x="750660" y="1119186"/>
                </a:lnTo>
                <a:lnTo>
                  <a:pt x="750887" y="1128257"/>
                </a:lnTo>
                <a:lnTo>
                  <a:pt x="750887" y="2175555"/>
                </a:lnTo>
                <a:lnTo>
                  <a:pt x="750660" y="2180544"/>
                </a:lnTo>
                <a:lnTo>
                  <a:pt x="750205" y="2185760"/>
                </a:lnTo>
                <a:lnTo>
                  <a:pt x="749295" y="2190522"/>
                </a:lnTo>
                <a:lnTo>
                  <a:pt x="748158" y="2195058"/>
                </a:lnTo>
                <a:lnTo>
                  <a:pt x="746566" y="2199367"/>
                </a:lnTo>
                <a:lnTo>
                  <a:pt x="744519" y="2203676"/>
                </a:lnTo>
                <a:lnTo>
                  <a:pt x="742473" y="2207531"/>
                </a:lnTo>
                <a:lnTo>
                  <a:pt x="740199" y="2210933"/>
                </a:lnTo>
                <a:lnTo>
                  <a:pt x="737470" y="2214335"/>
                </a:lnTo>
                <a:lnTo>
                  <a:pt x="734741" y="2217056"/>
                </a:lnTo>
                <a:lnTo>
                  <a:pt x="731557" y="2219551"/>
                </a:lnTo>
                <a:lnTo>
                  <a:pt x="728600" y="2221819"/>
                </a:lnTo>
                <a:lnTo>
                  <a:pt x="724962" y="2223406"/>
                </a:lnTo>
                <a:lnTo>
                  <a:pt x="721778" y="2224767"/>
                </a:lnTo>
                <a:lnTo>
                  <a:pt x="717912" y="2225447"/>
                </a:lnTo>
                <a:lnTo>
                  <a:pt x="714046" y="2225674"/>
                </a:lnTo>
                <a:lnTo>
                  <a:pt x="523471" y="2225674"/>
                </a:lnTo>
                <a:lnTo>
                  <a:pt x="521196" y="2225674"/>
                </a:lnTo>
                <a:lnTo>
                  <a:pt x="518922" y="2225447"/>
                </a:lnTo>
                <a:lnTo>
                  <a:pt x="516648" y="2224994"/>
                </a:lnTo>
                <a:lnTo>
                  <a:pt x="514374" y="2224087"/>
                </a:lnTo>
                <a:lnTo>
                  <a:pt x="512100" y="2223180"/>
                </a:lnTo>
                <a:lnTo>
                  <a:pt x="510053" y="2222046"/>
                </a:lnTo>
                <a:lnTo>
                  <a:pt x="508006" y="2220912"/>
                </a:lnTo>
                <a:lnTo>
                  <a:pt x="505960" y="2219551"/>
                </a:lnTo>
                <a:lnTo>
                  <a:pt x="503913" y="2218190"/>
                </a:lnTo>
                <a:lnTo>
                  <a:pt x="502321" y="2216376"/>
                </a:lnTo>
                <a:lnTo>
                  <a:pt x="500502" y="2214562"/>
                </a:lnTo>
                <a:lnTo>
                  <a:pt x="498682" y="2212521"/>
                </a:lnTo>
                <a:lnTo>
                  <a:pt x="495726" y="2208212"/>
                </a:lnTo>
                <a:lnTo>
                  <a:pt x="492997" y="2203449"/>
                </a:lnTo>
                <a:lnTo>
                  <a:pt x="465138" y="2161628"/>
                </a:lnTo>
                <a:lnTo>
                  <a:pt x="465138" y="2269010"/>
                </a:lnTo>
                <a:lnTo>
                  <a:pt x="465138" y="2271729"/>
                </a:lnTo>
                <a:lnTo>
                  <a:pt x="464680" y="2274675"/>
                </a:lnTo>
                <a:lnTo>
                  <a:pt x="463992" y="2277395"/>
                </a:lnTo>
                <a:lnTo>
                  <a:pt x="463074" y="2279888"/>
                </a:lnTo>
                <a:lnTo>
                  <a:pt x="461928" y="2282381"/>
                </a:lnTo>
                <a:lnTo>
                  <a:pt x="460323" y="2284647"/>
                </a:lnTo>
                <a:lnTo>
                  <a:pt x="458718" y="2286913"/>
                </a:lnTo>
                <a:lnTo>
                  <a:pt x="457112" y="2288953"/>
                </a:lnTo>
                <a:lnTo>
                  <a:pt x="455049" y="2290766"/>
                </a:lnTo>
                <a:lnTo>
                  <a:pt x="452756" y="2292352"/>
                </a:lnTo>
                <a:lnTo>
                  <a:pt x="450462" y="2293712"/>
                </a:lnTo>
                <a:lnTo>
                  <a:pt x="447711" y="2295072"/>
                </a:lnTo>
                <a:lnTo>
                  <a:pt x="445188" y="2295751"/>
                </a:lnTo>
                <a:lnTo>
                  <a:pt x="442437" y="2296658"/>
                </a:lnTo>
                <a:lnTo>
                  <a:pt x="439685" y="2297111"/>
                </a:lnTo>
                <a:lnTo>
                  <a:pt x="436704" y="2297111"/>
                </a:lnTo>
                <a:lnTo>
                  <a:pt x="431889" y="2297111"/>
                </a:lnTo>
                <a:lnTo>
                  <a:pt x="428908" y="2297111"/>
                </a:lnTo>
                <a:lnTo>
                  <a:pt x="425927" y="2296658"/>
                </a:lnTo>
                <a:lnTo>
                  <a:pt x="423175" y="2295751"/>
                </a:lnTo>
                <a:lnTo>
                  <a:pt x="420652" y="2295072"/>
                </a:lnTo>
                <a:lnTo>
                  <a:pt x="418130" y="2293712"/>
                </a:lnTo>
                <a:lnTo>
                  <a:pt x="415837" y="2292352"/>
                </a:lnTo>
                <a:lnTo>
                  <a:pt x="413774" y="2290766"/>
                </a:lnTo>
                <a:lnTo>
                  <a:pt x="411709" y="2288953"/>
                </a:lnTo>
                <a:lnTo>
                  <a:pt x="409875" y="2286913"/>
                </a:lnTo>
                <a:lnTo>
                  <a:pt x="408041" y="2284647"/>
                </a:lnTo>
                <a:lnTo>
                  <a:pt x="406665" y="2282381"/>
                </a:lnTo>
                <a:lnTo>
                  <a:pt x="405518" y="2279888"/>
                </a:lnTo>
                <a:lnTo>
                  <a:pt x="404601" y="2277395"/>
                </a:lnTo>
                <a:lnTo>
                  <a:pt x="403684" y="2274675"/>
                </a:lnTo>
                <a:lnTo>
                  <a:pt x="403454" y="2271729"/>
                </a:lnTo>
                <a:lnTo>
                  <a:pt x="403225" y="2269010"/>
                </a:lnTo>
                <a:lnTo>
                  <a:pt x="403225" y="1282485"/>
                </a:lnTo>
                <a:lnTo>
                  <a:pt x="350837" y="1227746"/>
                </a:lnTo>
                <a:lnTo>
                  <a:pt x="350837" y="2105704"/>
                </a:lnTo>
                <a:lnTo>
                  <a:pt x="350614" y="2108199"/>
                </a:lnTo>
                <a:lnTo>
                  <a:pt x="350390" y="2111147"/>
                </a:lnTo>
                <a:lnTo>
                  <a:pt x="349497" y="2113642"/>
                </a:lnTo>
                <a:lnTo>
                  <a:pt x="348603" y="2115909"/>
                </a:lnTo>
                <a:lnTo>
                  <a:pt x="347262" y="2118177"/>
                </a:lnTo>
                <a:lnTo>
                  <a:pt x="346145" y="2120445"/>
                </a:lnTo>
                <a:lnTo>
                  <a:pt x="344358" y="2122486"/>
                </a:lnTo>
                <a:lnTo>
                  <a:pt x="342570" y="2124300"/>
                </a:lnTo>
                <a:lnTo>
                  <a:pt x="340560" y="2126115"/>
                </a:lnTo>
                <a:lnTo>
                  <a:pt x="338549" y="2127475"/>
                </a:lnTo>
                <a:lnTo>
                  <a:pt x="336314" y="2128836"/>
                </a:lnTo>
                <a:lnTo>
                  <a:pt x="333857" y="2129970"/>
                </a:lnTo>
                <a:lnTo>
                  <a:pt x="331399" y="2130877"/>
                </a:lnTo>
                <a:lnTo>
                  <a:pt x="328718" y="2131558"/>
                </a:lnTo>
                <a:lnTo>
                  <a:pt x="325813" y="2131784"/>
                </a:lnTo>
                <a:lnTo>
                  <a:pt x="322909" y="2132011"/>
                </a:lnTo>
                <a:lnTo>
                  <a:pt x="318217" y="2132011"/>
                </a:lnTo>
                <a:lnTo>
                  <a:pt x="315312" y="2131784"/>
                </a:lnTo>
                <a:lnTo>
                  <a:pt x="312631" y="2131558"/>
                </a:lnTo>
                <a:lnTo>
                  <a:pt x="309950" y="2130877"/>
                </a:lnTo>
                <a:lnTo>
                  <a:pt x="307492" y="2129970"/>
                </a:lnTo>
                <a:lnTo>
                  <a:pt x="304811" y="2128836"/>
                </a:lnTo>
                <a:lnTo>
                  <a:pt x="302577" y="2127475"/>
                </a:lnTo>
                <a:lnTo>
                  <a:pt x="300343" y="2126115"/>
                </a:lnTo>
                <a:lnTo>
                  <a:pt x="298332" y="2124300"/>
                </a:lnTo>
                <a:lnTo>
                  <a:pt x="296768" y="2122486"/>
                </a:lnTo>
                <a:lnTo>
                  <a:pt x="295204" y="2120445"/>
                </a:lnTo>
                <a:lnTo>
                  <a:pt x="293640" y="2118177"/>
                </a:lnTo>
                <a:lnTo>
                  <a:pt x="292523" y="2115909"/>
                </a:lnTo>
                <a:lnTo>
                  <a:pt x="291629" y="2113642"/>
                </a:lnTo>
                <a:lnTo>
                  <a:pt x="290959" y="2111147"/>
                </a:lnTo>
                <a:lnTo>
                  <a:pt x="290512" y="2108199"/>
                </a:lnTo>
                <a:lnTo>
                  <a:pt x="290512" y="2105704"/>
                </a:lnTo>
                <a:lnTo>
                  <a:pt x="290512" y="1074736"/>
                </a:lnTo>
                <a:lnTo>
                  <a:pt x="0" y="1074736"/>
                </a:lnTo>
                <a:lnTo>
                  <a:pt x="0" y="971549"/>
                </a:lnTo>
                <a:lnTo>
                  <a:pt x="112848" y="971549"/>
                </a:lnTo>
                <a:lnTo>
                  <a:pt x="0" y="971295"/>
                </a:lnTo>
                <a:lnTo>
                  <a:pt x="0" y="925512"/>
                </a:lnTo>
                <a:lnTo>
                  <a:pt x="1067660" y="925512"/>
                </a:lnTo>
                <a:lnTo>
                  <a:pt x="1066558" y="924220"/>
                </a:lnTo>
                <a:lnTo>
                  <a:pt x="1064521" y="921731"/>
                </a:lnTo>
                <a:lnTo>
                  <a:pt x="1062484" y="919015"/>
                </a:lnTo>
                <a:lnTo>
                  <a:pt x="1060899" y="916753"/>
                </a:lnTo>
                <a:lnTo>
                  <a:pt x="1059994" y="914263"/>
                </a:lnTo>
                <a:lnTo>
                  <a:pt x="1059089" y="912001"/>
                </a:lnTo>
                <a:lnTo>
                  <a:pt x="1058862" y="909512"/>
                </a:lnTo>
                <a:lnTo>
                  <a:pt x="1059315" y="906797"/>
                </a:lnTo>
                <a:lnTo>
                  <a:pt x="1060220" y="904081"/>
                </a:lnTo>
                <a:lnTo>
                  <a:pt x="1061579" y="901366"/>
                </a:lnTo>
                <a:lnTo>
                  <a:pt x="1063616" y="897972"/>
                </a:lnTo>
                <a:lnTo>
                  <a:pt x="1066558" y="894804"/>
                </a:lnTo>
                <a:lnTo>
                  <a:pt x="1069954" y="890957"/>
                </a:lnTo>
                <a:lnTo>
                  <a:pt x="1074254" y="886884"/>
                </a:lnTo>
                <a:lnTo>
                  <a:pt x="1079008" y="882585"/>
                </a:lnTo>
                <a:lnTo>
                  <a:pt x="1082177" y="879870"/>
                </a:lnTo>
                <a:lnTo>
                  <a:pt x="1085120" y="876476"/>
                </a:lnTo>
                <a:lnTo>
                  <a:pt x="1088741" y="872177"/>
                </a:lnTo>
                <a:lnTo>
                  <a:pt x="1092589" y="867425"/>
                </a:lnTo>
                <a:lnTo>
                  <a:pt x="1100512" y="856338"/>
                </a:lnTo>
                <a:lnTo>
                  <a:pt x="1109792" y="843213"/>
                </a:lnTo>
                <a:lnTo>
                  <a:pt x="1119526" y="828506"/>
                </a:lnTo>
                <a:lnTo>
                  <a:pt x="1129712" y="812440"/>
                </a:lnTo>
                <a:lnTo>
                  <a:pt x="1140350" y="795470"/>
                </a:lnTo>
                <a:lnTo>
                  <a:pt x="1150989" y="778047"/>
                </a:lnTo>
                <a:lnTo>
                  <a:pt x="1171814" y="742748"/>
                </a:lnTo>
                <a:lnTo>
                  <a:pt x="1191507" y="709938"/>
                </a:lnTo>
                <a:lnTo>
                  <a:pt x="1208257" y="682106"/>
                </a:lnTo>
                <a:lnTo>
                  <a:pt x="1215048" y="671019"/>
                </a:lnTo>
                <a:lnTo>
                  <a:pt x="1220707" y="662194"/>
                </a:lnTo>
                <a:lnTo>
                  <a:pt x="1226592" y="652917"/>
                </a:lnTo>
                <a:lnTo>
                  <a:pt x="1232024" y="643640"/>
                </a:lnTo>
                <a:lnTo>
                  <a:pt x="1236778" y="634589"/>
                </a:lnTo>
                <a:lnTo>
                  <a:pt x="1241079" y="625538"/>
                </a:lnTo>
                <a:lnTo>
                  <a:pt x="1245153" y="616939"/>
                </a:lnTo>
                <a:lnTo>
                  <a:pt x="1245885" y="615203"/>
                </a:lnTo>
                <a:lnTo>
                  <a:pt x="1243012" y="615229"/>
                </a:lnTo>
                <a:lnTo>
                  <a:pt x="1248007" y="604349"/>
                </a:lnTo>
                <a:lnTo>
                  <a:pt x="1256095" y="586717"/>
                </a:lnTo>
                <a:lnTo>
                  <a:pt x="1256923" y="583903"/>
                </a:lnTo>
                <a:lnTo>
                  <a:pt x="1258961" y="576210"/>
                </a:lnTo>
                <a:lnTo>
                  <a:pt x="1260319" y="568969"/>
                </a:lnTo>
                <a:lnTo>
                  <a:pt x="1261677" y="561955"/>
                </a:lnTo>
                <a:lnTo>
                  <a:pt x="1262356" y="554940"/>
                </a:lnTo>
                <a:lnTo>
                  <a:pt x="1263261" y="548605"/>
                </a:lnTo>
                <a:lnTo>
                  <a:pt x="1263714" y="542948"/>
                </a:lnTo>
                <a:lnTo>
                  <a:pt x="1263714" y="537065"/>
                </a:lnTo>
                <a:lnTo>
                  <a:pt x="1263941" y="532087"/>
                </a:lnTo>
                <a:lnTo>
                  <a:pt x="1264393" y="527561"/>
                </a:lnTo>
                <a:lnTo>
                  <a:pt x="1265072" y="523262"/>
                </a:lnTo>
                <a:lnTo>
                  <a:pt x="1266430" y="519415"/>
                </a:lnTo>
                <a:lnTo>
                  <a:pt x="1268015" y="515794"/>
                </a:lnTo>
                <a:lnTo>
                  <a:pt x="1269826" y="512853"/>
                </a:lnTo>
                <a:lnTo>
                  <a:pt x="1272089" y="510364"/>
                </a:lnTo>
                <a:lnTo>
                  <a:pt x="1274806" y="507648"/>
                </a:lnTo>
                <a:lnTo>
                  <a:pt x="1277748" y="505838"/>
                </a:lnTo>
                <a:lnTo>
                  <a:pt x="1281370" y="504028"/>
                </a:lnTo>
                <a:lnTo>
                  <a:pt x="1285218" y="502444"/>
                </a:lnTo>
                <a:lnTo>
                  <a:pt x="1289519" y="500860"/>
                </a:lnTo>
                <a:lnTo>
                  <a:pt x="1292659" y="500232"/>
                </a:lnTo>
                <a:lnTo>
                  <a:pt x="1293872" y="498718"/>
                </a:lnTo>
                <a:lnTo>
                  <a:pt x="1295462" y="496905"/>
                </a:lnTo>
                <a:lnTo>
                  <a:pt x="1297278" y="495091"/>
                </a:lnTo>
                <a:lnTo>
                  <a:pt x="1299776" y="493731"/>
                </a:lnTo>
                <a:lnTo>
                  <a:pt x="1302273" y="492598"/>
                </a:lnTo>
                <a:lnTo>
                  <a:pt x="1304771" y="491238"/>
                </a:lnTo>
                <a:lnTo>
                  <a:pt x="1307723" y="490331"/>
                </a:lnTo>
                <a:lnTo>
                  <a:pt x="1310902" y="489424"/>
                </a:lnTo>
                <a:lnTo>
                  <a:pt x="1317940" y="487838"/>
                </a:lnTo>
                <a:lnTo>
                  <a:pt x="1334742" y="484438"/>
                </a:lnTo>
                <a:lnTo>
                  <a:pt x="1339737" y="483304"/>
                </a:lnTo>
                <a:lnTo>
                  <a:pt x="1345641" y="481264"/>
                </a:lnTo>
                <a:lnTo>
                  <a:pt x="1351998" y="478544"/>
                </a:lnTo>
                <a:lnTo>
                  <a:pt x="1358810" y="475597"/>
                </a:lnTo>
                <a:lnTo>
                  <a:pt x="1365849" y="472424"/>
                </a:lnTo>
                <a:lnTo>
                  <a:pt x="1373114" y="468797"/>
                </a:lnTo>
                <a:lnTo>
                  <a:pt x="1387646" y="461090"/>
                </a:lnTo>
                <a:lnTo>
                  <a:pt x="1401042" y="453837"/>
                </a:lnTo>
                <a:lnTo>
                  <a:pt x="1412849" y="447263"/>
                </a:lnTo>
                <a:lnTo>
                  <a:pt x="1420796" y="442276"/>
                </a:lnTo>
                <a:lnTo>
                  <a:pt x="1424883" y="439556"/>
                </a:lnTo>
                <a:lnTo>
                  <a:pt x="1426472" y="438423"/>
                </a:lnTo>
                <a:lnTo>
                  <a:pt x="1427381" y="436609"/>
                </a:lnTo>
                <a:lnTo>
                  <a:pt x="1428516" y="434796"/>
                </a:lnTo>
                <a:lnTo>
                  <a:pt x="1429197" y="432756"/>
                </a:lnTo>
                <a:lnTo>
                  <a:pt x="1429651" y="430262"/>
                </a:lnTo>
                <a:lnTo>
                  <a:pt x="1430105" y="427542"/>
                </a:lnTo>
                <a:lnTo>
                  <a:pt x="1430332" y="421196"/>
                </a:lnTo>
                <a:lnTo>
                  <a:pt x="1430105" y="419382"/>
                </a:lnTo>
                <a:lnTo>
                  <a:pt x="1429651" y="417795"/>
                </a:lnTo>
                <a:lnTo>
                  <a:pt x="1428970" y="416436"/>
                </a:lnTo>
                <a:lnTo>
                  <a:pt x="1428289" y="415075"/>
                </a:lnTo>
                <a:lnTo>
                  <a:pt x="1427153" y="413715"/>
                </a:lnTo>
                <a:lnTo>
                  <a:pt x="1426245" y="412582"/>
                </a:lnTo>
                <a:lnTo>
                  <a:pt x="1423975" y="410769"/>
                </a:lnTo>
                <a:lnTo>
                  <a:pt x="1421704" y="409182"/>
                </a:lnTo>
                <a:lnTo>
                  <a:pt x="1419661" y="408276"/>
                </a:lnTo>
                <a:lnTo>
                  <a:pt x="1417844" y="407595"/>
                </a:lnTo>
                <a:lnTo>
                  <a:pt x="1412622" y="407822"/>
                </a:lnTo>
                <a:lnTo>
                  <a:pt x="1400815" y="408048"/>
                </a:lnTo>
                <a:lnTo>
                  <a:pt x="1394231" y="408048"/>
                </a:lnTo>
                <a:lnTo>
                  <a:pt x="1387873" y="407595"/>
                </a:lnTo>
                <a:lnTo>
                  <a:pt x="1385148" y="407142"/>
                </a:lnTo>
                <a:lnTo>
                  <a:pt x="1382878" y="406689"/>
                </a:lnTo>
                <a:lnTo>
                  <a:pt x="1380834" y="406235"/>
                </a:lnTo>
                <a:lnTo>
                  <a:pt x="1379245" y="405555"/>
                </a:lnTo>
                <a:lnTo>
                  <a:pt x="1378337" y="404422"/>
                </a:lnTo>
                <a:lnTo>
                  <a:pt x="1376974" y="403515"/>
                </a:lnTo>
                <a:lnTo>
                  <a:pt x="1374931" y="400569"/>
                </a:lnTo>
                <a:lnTo>
                  <a:pt x="1372887" y="397395"/>
                </a:lnTo>
                <a:lnTo>
                  <a:pt x="1371525" y="393768"/>
                </a:lnTo>
                <a:lnTo>
                  <a:pt x="1370390" y="389915"/>
                </a:lnTo>
                <a:lnTo>
                  <a:pt x="1369709" y="386515"/>
                </a:lnTo>
                <a:lnTo>
                  <a:pt x="1369482" y="383115"/>
                </a:lnTo>
                <a:lnTo>
                  <a:pt x="1369709" y="381754"/>
                </a:lnTo>
                <a:lnTo>
                  <a:pt x="1369936" y="380394"/>
                </a:lnTo>
                <a:lnTo>
                  <a:pt x="1370163" y="379035"/>
                </a:lnTo>
                <a:lnTo>
                  <a:pt x="1370390" y="377448"/>
                </a:lnTo>
                <a:lnTo>
                  <a:pt x="1370617" y="373367"/>
                </a:lnTo>
                <a:lnTo>
                  <a:pt x="1370390" y="368607"/>
                </a:lnTo>
                <a:lnTo>
                  <a:pt x="1370163" y="363167"/>
                </a:lnTo>
                <a:lnTo>
                  <a:pt x="1368800" y="352060"/>
                </a:lnTo>
                <a:lnTo>
                  <a:pt x="1367892" y="342086"/>
                </a:lnTo>
                <a:lnTo>
                  <a:pt x="1367211" y="337553"/>
                </a:lnTo>
                <a:lnTo>
                  <a:pt x="1365849" y="333019"/>
                </a:lnTo>
                <a:lnTo>
                  <a:pt x="1364032" y="328259"/>
                </a:lnTo>
                <a:lnTo>
                  <a:pt x="1361989" y="323725"/>
                </a:lnTo>
                <a:lnTo>
                  <a:pt x="1359718" y="319192"/>
                </a:lnTo>
                <a:lnTo>
                  <a:pt x="1357448" y="314658"/>
                </a:lnTo>
                <a:lnTo>
                  <a:pt x="1353134" y="306951"/>
                </a:lnTo>
                <a:lnTo>
                  <a:pt x="1352453" y="305138"/>
                </a:lnTo>
                <a:lnTo>
                  <a:pt x="1351317" y="303098"/>
                </a:lnTo>
                <a:lnTo>
                  <a:pt x="1350182" y="298791"/>
                </a:lnTo>
                <a:lnTo>
                  <a:pt x="1349274" y="294257"/>
                </a:lnTo>
                <a:lnTo>
                  <a:pt x="1348820" y="289497"/>
                </a:lnTo>
                <a:lnTo>
                  <a:pt x="1348593" y="284964"/>
                </a:lnTo>
                <a:lnTo>
                  <a:pt x="1348593" y="280657"/>
                </a:lnTo>
                <a:lnTo>
                  <a:pt x="1348593" y="276577"/>
                </a:lnTo>
                <a:lnTo>
                  <a:pt x="1349047" y="273630"/>
                </a:lnTo>
                <a:lnTo>
                  <a:pt x="1350863" y="258896"/>
                </a:lnTo>
                <a:lnTo>
                  <a:pt x="1351998" y="249375"/>
                </a:lnTo>
                <a:lnTo>
                  <a:pt x="1353361" y="240082"/>
                </a:lnTo>
                <a:lnTo>
                  <a:pt x="1354269" y="235095"/>
                </a:lnTo>
                <a:lnTo>
                  <a:pt x="1354723" y="229201"/>
                </a:lnTo>
                <a:lnTo>
                  <a:pt x="1355404" y="216508"/>
                </a:lnTo>
                <a:lnTo>
                  <a:pt x="1356312" y="203587"/>
                </a:lnTo>
                <a:lnTo>
                  <a:pt x="1356994" y="198147"/>
                </a:lnTo>
                <a:lnTo>
                  <a:pt x="1357448" y="192933"/>
                </a:lnTo>
                <a:lnTo>
                  <a:pt x="1358810" y="187493"/>
                </a:lnTo>
                <a:lnTo>
                  <a:pt x="1361081" y="180240"/>
                </a:lnTo>
                <a:lnTo>
                  <a:pt x="1363805" y="172079"/>
                </a:lnTo>
                <a:lnTo>
                  <a:pt x="1367665" y="163466"/>
                </a:lnTo>
                <a:lnTo>
                  <a:pt x="1369709" y="158932"/>
                </a:lnTo>
                <a:lnTo>
                  <a:pt x="1371979" y="154172"/>
                </a:lnTo>
                <a:lnTo>
                  <a:pt x="1374477" y="149639"/>
                </a:lnTo>
                <a:lnTo>
                  <a:pt x="1376974" y="145332"/>
                </a:lnTo>
                <a:lnTo>
                  <a:pt x="1379472" y="141252"/>
                </a:lnTo>
                <a:lnTo>
                  <a:pt x="1382424" y="137625"/>
                </a:lnTo>
                <a:lnTo>
                  <a:pt x="1385375" y="133771"/>
                </a:lnTo>
                <a:lnTo>
                  <a:pt x="1388327" y="130371"/>
                </a:lnTo>
                <a:lnTo>
                  <a:pt x="1391279" y="127425"/>
                </a:lnTo>
                <a:lnTo>
                  <a:pt x="1394004" y="124478"/>
                </a:lnTo>
                <a:lnTo>
                  <a:pt x="1396274" y="121078"/>
                </a:lnTo>
                <a:lnTo>
                  <a:pt x="1398318" y="117904"/>
                </a:lnTo>
                <a:lnTo>
                  <a:pt x="1400134" y="114731"/>
                </a:lnTo>
                <a:lnTo>
                  <a:pt x="1401496" y="111557"/>
                </a:lnTo>
                <a:lnTo>
                  <a:pt x="1404675" y="105210"/>
                </a:lnTo>
                <a:lnTo>
                  <a:pt x="1407400" y="98864"/>
                </a:lnTo>
                <a:lnTo>
                  <a:pt x="1410578" y="92970"/>
                </a:lnTo>
                <a:lnTo>
                  <a:pt x="1411941" y="90250"/>
                </a:lnTo>
                <a:lnTo>
                  <a:pt x="1413757" y="87757"/>
                </a:lnTo>
                <a:lnTo>
                  <a:pt x="1415801" y="85036"/>
                </a:lnTo>
                <a:lnTo>
                  <a:pt x="1417844" y="82543"/>
                </a:lnTo>
                <a:lnTo>
                  <a:pt x="1419207" y="81636"/>
                </a:lnTo>
                <a:lnTo>
                  <a:pt x="1420569" y="80276"/>
                </a:lnTo>
                <a:lnTo>
                  <a:pt x="1423975" y="78463"/>
                </a:lnTo>
                <a:lnTo>
                  <a:pt x="1427835" y="76423"/>
                </a:lnTo>
                <a:lnTo>
                  <a:pt x="1432376" y="75063"/>
                </a:lnTo>
                <a:lnTo>
                  <a:pt x="1436917" y="73476"/>
                </a:lnTo>
                <a:lnTo>
                  <a:pt x="1441912" y="72116"/>
                </a:lnTo>
                <a:lnTo>
                  <a:pt x="1447361" y="71209"/>
                </a:lnTo>
                <a:lnTo>
                  <a:pt x="1452357" y="70303"/>
                </a:lnTo>
                <a:lnTo>
                  <a:pt x="1462801" y="68942"/>
                </a:lnTo>
                <a:lnTo>
                  <a:pt x="1472337" y="68262"/>
                </a:lnTo>
                <a:lnTo>
                  <a:pt x="1480284" y="68262"/>
                </a:lnTo>
                <a:lnTo>
                  <a:pt x="1483236" y="68262"/>
                </a:lnTo>
                <a:lnTo>
                  <a:pt x="1485506" y="68489"/>
                </a:lnTo>
                <a:lnTo>
                  <a:pt x="1490729" y="68942"/>
                </a:lnTo>
                <a:lnTo>
                  <a:pt x="1498222" y="69396"/>
                </a:lnTo>
                <a:lnTo>
                  <a:pt x="1517067" y="70983"/>
                </a:lnTo>
                <a:lnTo>
                  <a:pt x="1527057" y="71889"/>
                </a:lnTo>
                <a:lnTo>
                  <a:pt x="1537048" y="73249"/>
                </a:lnTo>
                <a:lnTo>
                  <a:pt x="1541362" y="73929"/>
                </a:lnTo>
                <a:lnTo>
                  <a:pt x="1545676" y="75063"/>
                </a:lnTo>
                <a:lnTo>
                  <a:pt x="1549536" y="75969"/>
                </a:lnTo>
                <a:lnTo>
                  <a:pt x="1552715" y="77329"/>
                </a:lnTo>
                <a:lnTo>
                  <a:pt x="1558618" y="79823"/>
                </a:lnTo>
                <a:lnTo>
                  <a:pt x="1564521" y="82543"/>
                </a:lnTo>
                <a:lnTo>
                  <a:pt x="1569744" y="85716"/>
                </a:lnTo>
                <a:lnTo>
                  <a:pt x="1574966" y="88890"/>
                </a:lnTo>
                <a:lnTo>
                  <a:pt x="1580188" y="92290"/>
                </a:lnTo>
                <a:lnTo>
                  <a:pt x="1584729" y="95463"/>
                </a:lnTo>
                <a:lnTo>
                  <a:pt x="1589270" y="99090"/>
                </a:lnTo>
                <a:lnTo>
                  <a:pt x="1593584" y="102717"/>
                </a:lnTo>
                <a:lnTo>
                  <a:pt x="1597671" y="106344"/>
                </a:lnTo>
                <a:lnTo>
                  <a:pt x="1601758" y="109971"/>
                </a:lnTo>
                <a:lnTo>
                  <a:pt x="1605164" y="113824"/>
                </a:lnTo>
                <a:lnTo>
                  <a:pt x="1608797" y="117451"/>
                </a:lnTo>
                <a:lnTo>
                  <a:pt x="1612203" y="121304"/>
                </a:lnTo>
                <a:lnTo>
                  <a:pt x="1615155" y="125158"/>
                </a:lnTo>
                <a:lnTo>
                  <a:pt x="1620604" y="132638"/>
                </a:lnTo>
                <a:lnTo>
                  <a:pt x="1625599" y="140345"/>
                </a:lnTo>
                <a:lnTo>
                  <a:pt x="1629686" y="147145"/>
                </a:lnTo>
                <a:lnTo>
                  <a:pt x="1633092" y="153945"/>
                </a:lnTo>
                <a:lnTo>
                  <a:pt x="1635817" y="160066"/>
                </a:lnTo>
                <a:lnTo>
                  <a:pt x="1638314" y="165733"/>
                </a:lnTo>
                <a:lnTo>
                  <a:pt x="1639904" y="170266"/>
                </a:lnTo>
                <a:lnTo>
                  <a:pt x="1641266" y="174119"/>
                </a:lnTo>
                <a:lnTo>
                  <a:pt x="1641947" y="176840"/>
                </a:lnTo>
                <a:lnTo>
                  <a:pt x="1643536" y="183187"/>
                </a:lnTo>
                <a:lnTo>
                  <a:pt x="1645353" y="192707"/>
                </a:lnTo>
                <a:lnTo>
                  <a:pt x="1647396" y="204721"/>
                </a:lnTo>
                <a:lnTo>
                  <a:pt x="1649440" y="217868"/>
                </a:lnTo>
                <a:lnTo>
                  <a:pt x="1651256" y="231695"/>
                </a:lnTo>
                <a:lnTo>
                  <a:pt x="1652846" y="245069"/>
                </a:lnTo>
                <a:lnTo>
                  <a:pt x="1654208" y="257309"/>
                </a:lnTo>
                <a:lnTo>
                  <a:pt x="1655116" y="267283"/>
                </a:lnTo>
                <a:lnTo>
                  <a:pt x="1656251" y="278390"/>
                </a:lnTo>
                <a:lnTo>
                  <a:pt x="1657841" y="293577"/>
                </a:lnTo>
                <a:lnTo>
                  <a:pt x="1661474" y="329166"/>
                </a:lnTo>
                <a:lnTo>
                  <a:pt x="1663063" y="347300"/>
                </a:lnTo>
                <a:lnTo>
                  <a:pt x="1664652" y="362940"/>
                </a:lnTo>
                <a:lnTo>
                  <a:pt x="1664880" y="369514"/>
                </a:lnTo>
                <a:lnTo>
                  <a:pt x="1665107" y="375181"/>
                </a:lnTo>
                <a:lnTo>
                  <a:pt x="1665107" y="379488"/>
                </a:lnTo>
                <a:lnTo>
                  <a:pt x="1664880" y="382435"/>
                </a:lnTo>
                <a:lnTo>
                  <a:pt x="1663971" y="386515"/>
                </a:lnTo>
                <a:lnTo>
                  <a:pt x="1663744" y="390595"/>
                </a:lnTo>
                <a:lnTo>
                  <a:pt x="1663744" y="394902"/>
                </a:lnTo>
                <a:lnTo>
                  <a:pt x="1663744" y="398982"/>
                </a:lnTo>
                <a:lnTo>
                  <a:pt x="1664880" y="407595"/>
                </a:lnTo>
                <a:lnTo>
                  <a:pt x="1665561" y="416662"/>
                </a:lnTo>
                <a:lnTo>
                  <a:pt x="1666015" y="420742"/>
                </a:lnTo>
                <a:lnTo>
                  <a:pt x="1666469" y="422102"/>
                </a:lnTo>
                <a:lnTo>
                  <a:pt x="1666923" y="423689"/>
                </a:lnTo>
                <a:lnTo>
                  <a:pt x="1667604" y="425049"/>
                </a:lnTo>
                <a:lnTo>
                  <a:pt x="1668285" y="425956"/>
                </a:lnTo>
                <a:lnTo>
                  <a:pt x="1669421" y="426636"/>
                </a:lnTo>
                <a:lnTo>
                  <a:pt x="1670329" y="427769"/>
                </a:lnTo>
                <a:lnTo>
                  <a:pt x="1673054" y="428902"/>
                </a:lnTo>
                <a:lnTo>
                  <a:pt x="1676459" y="430489"/>
                </a:lnTo>
                <a:lnTo>
                  <a:pt x="1680546" y="432303"/>
                </a:lnTo>
                <a:lnTo>
                  <a:pt x="1685314" y="434796"/>
                </a:lnTo>
                <a:lnTo>
                  <a:pt x="1688493" y="436382"/>
                </a:lnTo>
                <a:lnTo>
                  <a:pt x="1692126" y="437969"/>
                </a:lnTo>
                <a:lnTo>
                  <a:pt x="1701662" y="441143"/>
                </a:lnTo>
                <a:lnTo>
                  <a:pt x="1712788" y="444769"/>
                </a:lnTo>
                <a:lnTo>
                  <a:pt x="1724368" y="447943"/>
                </a:lnTo>
                <a:lnTo>
                  <a:pt x="1736402" y="451116"/>
                </a:lnTo>
                <a:lnTo>
                  <a:pt x="1747073" y="453837"/>
                </a:lnTo>
                <a:lnTo>
                  <a:pt x="1755928" y="456103"/>
                </a:lnTo>
                <a:lnTo>
                  <a:pt x="1762286" y="457463"/>
                </a:lnTo>
                <a:lnTo>
                  <a:pt x="1766827" y="458597"/>
                </a:lnTo>
                <a:lnTo>
                  <a:pt x="1771822" y="460410"/>
                </a:lnTo>
                <a:lnTo>
                  <a:pt x="1776590" y="462450"/>
                </a:lnTo>
                <a:lnTo>
                  <a:pt x="1781586" y="464717"/>
                </a:lnTo>
                <a:lnTo>
                  <a:pt x="1785900" y="467210"/>
                </a:lnTo>
                <a:lnTo>
                  <a:pt x="1789532" y="469704"/>
                </a:lnTo>
                <a:lnTo>
                  <a:pt x="1792938" y="471970"/>
                </a:lnTo>
                <a:lnTo>
                  <a:pt x="1795209" y="474010"/>
                </a:lnTo>
                <a:lnTo>
                  <a:pt x="1796117" y="475597"/>
                </a:lnTo>
                <a:lnTo>
                  <a:pt x="1797479" y="477864"/>
                </a:lnTo>
                <a:lnTo>
                  <a:pt x="1798842" y="481491"/>
                </a:lnTo>
                <a:lnTo>
                  <a:pt x="1800431" y="485571"/>
                </a:lnTo>
                <a:lnTo>
                  <a:pt x="1804064" y="495771"/>
                </a:lnTo>
                <a:lnTo>
                  <a:pt x="1807697" y="508465"/>
                </a:lnTo>
                <a:lnTo>
                  <a:pt x="1809286" y="515265"/>
                </a:lnTo>
                <a:lnTo>
                  <a:pt x="1811103" y="522292"/>
                </a:lnTo>
                <a:lnTo>
                  <a:pt x="1812692" y="529320"/>
                </a:lnTo>
                <a:lnTo>
                  <a:pt x="1814054" y="536573"/>
                </a:lnTo>
                <a:lnTo>
                  <a:pt x="1814963" y="543827"/>
                </a:lnTo>
                <a:lnTo>
                  <a:pt x="1815644" y="550627"/>
                </a:lnTo>
                <a:lnTo>
                  <a:pt x="1816552" y="557201"/>
                </a:lnTo>
                <a:lnTo>
                  <a:pt x="1816552" y="563547"/>
                </a:lnTo>
                <a:lnTo>
                  <a:pt x="1816779" y="578508"/>
                </a:lnTo>
                <a:lnTo>
                  <a:pt x="1817233" y="598002"/>
                </a:lnTo>
                <a:lnTo>
                  <a:pt x="1817687" y="620669"/>
                </a:lnTo>
                <a:lnTo>
                  <a:pt x="1817687" y="622345"/>
                </a:lnTo>
                <a:lnTo>
                  <a:pt x="1819956" y="622285"/>
                </a:lnTo>
                <a:lnTo>
                  <a:pt x="1846263" y="621832"/>
                </a:lnTo>
                <a:lnTo>
                  <a:pt x="1872116" y="620925"/>
                </a:lnTo>
                <a:lnTo>
                  <a:pt x="1896156" y="619792"/>
                </a:lnTo>
                <a:lnTo>
                  <a:pt x="1917700" y="618433"/>
                </a:lnTo>
                <a:lnTo>
                  <a:pt x="1935163" y="616846"/>
                </a:lnTo>
                <a:lnTo>
                  <a:pt x="1942193" y="616167"/>
                </a:lnTo>
                <a:lnTo>
                  <a:pt x="1948090" y="615034"/>
                </a:lnTo>
                <a:lnTo>
                  <a:pt x="1955120" y="613901"/>
                </a:lnTo>
                <a:lnTo>
                  <a:pt x="1961470" y="612314"/>
                </a:lnTo>
                <a:lnTo>
                  <a:pt x="1967366" y="610502"/>
                </a:lnTo>
                <a:lnTo>
                  <a:pt x="1972582" y="608916"/>
                </a:lnTo>
                <a:lnTo>
                  <a:pt x="1981881" y="605969"/>
                </a:lnTo>
                <a:lnTo>
                  <a:pt x="1988684" y="603930"/>
                </a:lnTo>
                <a:lnTo>
                  <a:pt x="1991406" y="603477"/>
                </a:lnTo>
                <a:lnTo>
                  <a:pt x="1993673" y="603250"/>
                </a:lnTo>
                <a:lnTo>
                  <a:pt x="1994807" y="603250"/>
                </a:lnTo>
                <a:lnTo>
                  <a:pt x="1995715" y="603477"/>
                </a:lnTo>
                <a:lnTo>
                  <a:pt x="1996395" y="603930"/>
                </a:lnTo>
                <a:lnTo>
                  <a:pt x="1997075" y="604383"/>
                </a:lnTo>
                <a:lnTo>
                  <a:pt x="1997756" y="605290"/>
                </a:lnTo>
                <a:lnTo>
                  <a:pt x="1997982" y="605969"/>
                </a:lnTo>
                <a:lnTo>
                  <a:pt x="1998663" y="608235"/>
                </a:lnTo>
                <a:lnTo>
                  <a:pt x="1999116" y="611181"/>
                </a:lnTo>
                <a:lnTo>
                  <a:pt x="1998663" y="615034"/>
                </a:lnTo>
                <a:lnTo>
                  <a:pt x="1997982" y="621152"/>
                </a:lnTo>
                <a:lnTo>
                  <a:pt x="1996848" y="630443"/>
                </a:lnTo>
                <a:lnTo>
                  <a:pt x="1992540" y="656275"/>
                </a:lnTo>
                <a:lnTo>
                  <a:pt x="1986643" y="689132"/>
                </a:lnTo>
                <a:lnTo>
                  <a:pt x="1980066" y="725389"/>
                </a:lnTo>
                <a:lnTo>
                  <a:pt x="1973263" y="760966"/>
                </a:lnTo>
                <a:lnTo>
                  <a:pt x="1967366" y="792010"/>
                </a:lnTo>
                <a:lnTo>
                  <a:pt x="1962831" y="814670"/>
                </a:lnTo>
                <a:lnTo>
                  <a:pt x="1960563" y="825774"/>
                </a:lnTo>
                <a:lnTo>
                  <a:pt x="1952625" y="852740"/>
                </a:lnTo>
                <a:lnTo>
                  <a:pt x="2007054" y="852966"/>
                </a:lnTo>
                <a:lnTo>
                  <a:pt x="2009548" y="853193"/>
                </a:lnTo>
                <a:lnTo>
                  <a:pt x="2012270" y="853419"/>
                </a:lnTo>
                <a:lnTo>
                  <a:pt x="2014538" y="854099"/>
                </a:lnTo>
                <a:lnTo>
                  <a:pt x="2016579" y="854779"/>
                </a:lnTo>
                <a:lnTo>
                  <a:pt x="2018620" y="855459"/>
                </a:lnTo>
                <a:lnTo>
                  <a:pt x="2020207" y="856592"/>
                </a:lnTo>
                <a:lnTo>
                  <a:pt x="2021795" y="857498"/>
                </a:lnTo>
                <a:lnTo>
                  <a:pt x="2023382" y="858858"/>
                </a:lnTo>
                <a:lnTo>
                  <a:pt x="2024516" y="860444"/>
                </a:lnTo>
                <a:lnTo>
                  <a:pt x="2025877" y="861577"/>
                </a:lnTo>
                <a:lnTo>
                  <a:pt x="2026557" y="863163"/>
                </a:lnTo>
                <a:lnTo>
                  <a:pt x="2027465" y="864976"/>
                </a:lnTo>
                <a:lnTo>
                  <a:pt x="2028145" y="866336"/>
                </a:lnTo>
                <a:lnTo>
                  <a:pt x="2028372" y="868149"/>
                </a:lnTo>
                <a:lnTo>
                  <a:pt x="2028598" y="869735"/>
                </a:lnTo>
                <a:lnTo>
                  <a:pt x="2028825" y="871548"/>
                </a:lnTo>
                <a:lnTo>
                  <a:pt x="2028598" y="873360"/>
                </a:lnTo>
                <a:lnTo>
                  <a:pt x="2028372" y="874947"/>
                </a:lnTo>
                <a:lnTo>
                  <a:pt x="2028145" y="876533"/>
                </a:lnTo>
                <a:lnTo>
                  <a:pt x="2027465" y="878346"/>
                </a:lnTo>
                <a:lnTo>
                  <a:pt x="2026557" y="879932"/>
                </a:lnTo>
                <a:lnTo>
                  <a:pt x="2025650" y="881292"/>
                </a:lnTo>
                <a:lnTo>
                  <a:pt x="2024516" y="882878"/>
                </a:lnTo>
                <a:lnTo>
                  <a:pt x="2023382" y="884237"/>
                </a:lnTo>
                <a:lnTo>
                  <a:pt x="2021795" y="885370"/>
                </a:lnTo>
                <a:lnTo>
                  <a:pt x="2020207" y="886730"/>
                </a:lnTo>
                <a:lnTo>
                  <a:pt x="2018620" y="887636"/>
                </a:lnTo>
                <a:lnTo>
                  <a:pt x="2016579" y="888543"/>
                </a:lnTo>
                <a:lnTo>
                  <a:pt x="2014538" y="889222"/>
                </a:lnTo>
                <a:lnTo>
                  <a:pt x="2012270" y="889675"/>
                </a:lnTo>
                <a:lnTo>
                  <a:pt x="2009548" y="889902"/>
                </a:lnTo>
                <a:lnTo>
                  <a:pt x="2007054" y="890129"/>
                </a:lnTo>
                <a:lnTo>
                  <a:pt x="1991859" y="890129"/>
                </a:lnTo>
                <a:lnTo>
                  <a:pt x="1970995" y="889902"/>
                </a:lnTo>
                <a:lnTo>
                  <a:pt x="1944007" y="889675"/>
                </a:lnTo>
                <a:lnTo>
                  <a:pt x="1932052" y="925512"/>
                </a:lnTo>
                <a:lnTo>
                  <a:pt x="2176462" y="925512"/>
                </a:lnTo>
                <a:lnTo>
                  <a:pt x="2176462" y="830910"/>
                </a:lnTo>
                <a:lnTo>
                  <a:pt x="2176919" y="828648"/>
                </a:lnTo>
                <a:lnTo>
                  <a:pt x="2177375" y="826613"/>
                </a:lnTo>
                <a:lnTo>
                  <a:pt x="2178516" y="824577"/>
                </a:lnTo>
                <a:lnTo>
                  <a:pt x="2179885" y="822768"/>
                </a:lnTo>
                <a:lnTo>
                  <a:pt x="2181711" y="821185"/>
                </a:lnTo>
                <a:lnTo>
                  <a:pt x="2183765" y="820280"/>
                </a:lnTo>
                <a:lnTo>
                  <a:pt x="2186047" y="819375"/>
                </a:lnTo>
                <a:lnTo>
                  <a:pt x="2188329" y="819149"/>
                </a:lnTo>
                <a:lnTo>
                  <a:pt x="2274134" y="819149"/>
                </a:lnTo>
                <a:lnTo>
                  <a:pt x="2276644" y="819375"/>
                </a:lnTo>
                <a:lnTo>
                  <a:pt x="2278698" y="820280"/>
                </a:lnTo>
                <a:lnTo>
                  <a:pt x="2280752" y="821185"/>
                </a:lnTo>
                <a:lnTo>
                  <a:pt x="2282577" y="822768"/>
                </a:lnTo>
                <a:lnTo>
                  <a:pt x="2283946" y="824577"/>
                </a:lnTo>
                <a:lnTo>
                  <a:pt x="2285087" y="826613"/>
                </a:lnTo>
                <a:lnTo>
                  <a:pt x="2285544" y="828648"/>
                </a:lnTo>
                <a:lnTo>
                  <a:pt x="2286000" y="830910"/>
                </a:lnTo>
                <a:lnTo>
                  <a:pt x="2286000" y="925512"/>
                </a:lnTo>
                <a:lnTo>
                  <a:pt x="2606675" y="925512"/>
                </a:lnTo>
                <a:lnTo>
                  <a:pt x="2606675" y="925511"/>
                </a:lnTo>
                <a:lnTo>
                  <a:pt x="2606676" y="925511"/>
                </a:lnTo>
                <a:lnTo>
                  <a:pt x="3176040" y="925511"/>
                </a:lnTo>
                <a:lnTo>
                  <a:pt x="3178340" y="922571"/>
                </a:lnTo>
                <a:lnTo>
                  <a:pt x="3182874" y="916676"/>
                </a:lnTo>
                <a:lnTo>
                  <a:pt x="3188088" y="910781"/>
                </a:lnTo>
                <a:lnTo>
                  <a:pt x="3190581" y="908060"/>
                </a:lnTo>
                <a:lnTo>
                  <a:pt x="3193302" y="905340"/>
                </a:lnTo>
                <a:lnTo>
                  <a:pt x="3196022" y="903073"/>
                </a:lnTo>
                <a:lnTo>
                  <a:pt x="3198662" y="901244"/>
                </a:lnTo>
                <a:lnTo>
                  <a:pt x="3194730" y="889676"/>
                </a:lnTo>
                <a:lnTo>
                  <a:pt x="3167743" y="889903"/>
                </a:lnTo>
                <a:lnTo>
                  <a:pt x="3146652" y="890129"/>
                </a:lnTo>
                <a:lnTo>
                  <a:pt x="3131684" y="890129"/>
                </a:lnTo>
                <a:lnTo>
                  <a:pt x="3128962" y="889903"/>
                </a:lnTo>
                <a:lnTo>
                  <a:pt x="3126694" y="889676"/>
                </a:lnTo>
                <a:lnTo>
                  <a:pt x="3124427" y="889222"/>
                </a:lnTo>
                <a:lnTo>
                  <a:pt x="3122159" y="888543"/>
                </a:lnTo>
                <a:lnTo>
                  <a:pt x="3120344" y="887637"/>
                </a:lnTo>
                <a:lnTo>
                  <a:pt x="3118303" y="886730"/>
                </a:lnTo>
                <a:lnTo>
                  <a:pt x="3116716" y="885371"/>
                </a:lnTo>
                <a:lnTo>
                  <a:pt x="3115128" y="884237"/>
                </a:lnTo>
                <a:lnTo>
                  <a:pt x="3113994" y="882878"/>
                </a:lnTo>
                <a:lnTo>
                  <a:pt x="3112860" y="881292"/>
                </a:lnTo>
                <a:lnTo>
                  <a:pt x="3111953" y="879932"/>
                </a:lnTo>
                <a:lnTo>
                  <a:pt x="3111046" y="878346"/>
                </a:lnTo>
                <a:lnTo>
                  <a:pt x="3110593" y="876533"/>
                </a:lnTo>
                <a:lnTo>
                  <a:pt x="3110139" y="874947"/>
                </a:lnTo>
                <a:lnTo>
                  <a:pt x="3109912" y="873360"/>
                </a:lnTo>
                <a:lnTo>
                  <a:pt x="3109912" y="871548"/>
                </a:lnTo>
                <a:lnTo>
                  <a:pt x="3109912" y="869735"/>
                </a:lnTo>
                <a:lnTo>
                  <a:pt x="3110139" y="868149"/>
                </a:lnTo>
                <a:lnTo>
                  <a:pt x="3110593" y="866336"/>
                </a:lnTo>
                <a:lnTo>
                  <a:pt x="3111046" y="864976"/>
                </a:lnTo>
                <a:lnTo>
                  <a:pt x="3111953" y="863164"/>
                </a:lnTo>
                <a:lnTo>
                  <a:pt x="3112860" y="861577"/>
                </a:lnTo>
                <a:lnTo>
                  <a:pt x="3113994" y="860444"/>
                </a:lnTo>
                <a:lnTo>
                  <a:pt x="3115128" y="858858"/>
                </a:lnTo>
                <a:lnTo>
                  <a:pt x="3116716" y="857499"/>
                </a:lnTo>
                <a:lnTo>
                  <a:pt x="3118303" y="856592"/>
                </a:lnTo>
                <a:lnTo>
                  <a:pt x="3120118" y="855459"/>
                </a:lnTo>
                <a:lnTo>
                  <a:pt x="3122159" y="854779"/>
                </a:lnTo>
                <a:lnTo>
                  <a:pt x="3123973" y="854099"/>
                </a:lnTo>
                <a:lnTo>
                  <a:pt x="3126694" y="853419"/>
                </a:lnTo>
                <a:lnTo>
                  <a:pt x="3128962" y="853193"/>
                </a:lnTo>
                <a:lnTo>
                  <a:pt x="3131684" y="852966"/>
                </a:lnTo>
                <a:lnTo>
                  <a:pt x="3186112" y="852740"/>
                </a:lnTo>
                <a:lnTo>
                  <a:pt x="3184603" y="847612"/>
                </a:lnTo>
                <a:lnTo>
                  <a:pt x="3182874" y="848203"/>
                </a:lnTo>
                <a:lnTo>
                  <a:pt x="3178567" y="849563"/>
                </a:lnTo>
                <a:lnTo>
                  <a:pt x="3174259" y="850470"/>
                </a:lnTo>
                <a:lnTo>
                  <a:pt x="3170179" y="851377"/>
                </a:lnTo>
                <a:lnTo>
                  <a:pt x="3166325" y="851831"/>
                </a:lnTo>
                <a:lnTo>
                  <a:pt x="3162244" y="852057"/>
                </a:lnTo>
                <a:lnTo>
                  <a:pt x="3158164" y="851831"/>
                </a:lnTo>
                <a:lnTo>
                  <a:pt x="3154310" y="851150"/>
                </a:lnTo>
                <a:lnTo>
                  <a:pt x="3150456" y="850017"/>
                </a:lnTo>
                <a:lnTo>
                  <a:pt x="3147056" y="848430"/>
                </a:lnTo>
                <a:lnTo>
                  <a:pt x="3143202" y="846389"/>
                </a:lnTo>
                <a:lnTo>
                  <a:pt x="3139575" y="843895"/>
                </a:lnTo>
                <a:lnTo>
                  <a:pt x="3135948" y="840947"/>
                </a:lnTo>
                <a:lnTo>
                  <a:pt x="3132321" y="837320"/>
                </a:lnTo>
                <a:lnTo>
                  <a:pt x="3128694" y="833239"/>
                </a:lnTo>
                <a:lnTo>
                  <a:pt x="3125067" y="828477"/>
                </a:lnTo>
                <a:lnTo>
                  <a:pt x="3121213" y="823262"/>
                </a:lnTo>
                <a:lnTo>
                  <a:pt x="3117812" y="817594"/>
                </a:lnTo>
                <a:lnTo>
                  <a:pt x="3114865" y="811700"/>
                </a:lnTo>
                <a:lnTo>
                  <a:pt x="3112145" y="806031"/>
                </a:lnTo>
                <a:lnTo>
                  <a:pt x="3109878" y="800136"/>
                </a:lnTo>
                <a:lnTo>
                  <a:pt x="3107838" y="794242"/>
                </a:lnTo>
                <a:lnTo>
                  <a:pt x="3106251" y="788573"/>
                </a:lnTo>
                <a:lnTo>
                  <a:pt x="3104664" y="782905"/>
                </a:lnTo>
                <a:lnTo>
                  <a:pt x="3103530" y="777463"/>
                </a:lnTo>
                <a:lnTo>
                  <a:pt x="3101717" y="767033"/>
                </a:lnTo>
                <a:lnTo>
                  <a:pt x="3100130" y="757510"/>
                </a:lnTo>
                <a:lnTo>
                  <a:pt x="3098997" y="749575"/>
                </a:lnTo>
                <a:lnTo>
                  <a:pt x="3098317" y="745947"/>
                </a:lnTo>
                <a:lnTo>
                  <a:pt x="3097636" y="743226"/>
                </a:lnTo>
                <a:lnTo>
                  <a:pt x="3096956" y="740052"/>
                </a:lnTo>
                <a:lnTo>
                  <a:pt x="3096503" y="736651"/>
                </a:lnTo>
                <a:lnTo>
                  <a:pt x="3096276" y="732796"/>
                </a:lnTo>
                <a:lnTo>
                  <a:pt x="3096276" y="728715"/>
                </a:lnTo>
                <a:lnTo>
                  <a:pt x="3096503" y="719646"/>
                </a:lnTo>
                <a:lnTo>
                  <a:pt x="3097410" y="709444"/>
                </a:lnTo>
                <a:lnTo>
                  <a:pt x="3099223" y="688130"/>
                </a:lnTo>
                <a:lnTo>
                  <a:pt x="3099903" y="677701"/>
                </a:lnTo>
                <a:lnTo>
                  <a:pt x="3100130" y="668178"/>
                </a:lnTo>
                <a:lnTo>
                  <a:pt x="3100583" y="656615"/>
                </a:lnTo>
                <a:lnTo>
                  <a:pt x="3101490" y="641650"/>
                </a:lnTo>
                <a:lnTo>
                  <a:pt x="3102850" y="624646"/>
                </a:lnTo>
                <a:lnTo>
                  <a:pt x="3104437" y="607188"/>
                </a:lnTo>
                <a:lnTo>
                  <a:pt x="3107384" y="575899"/>
                </a:lnTo>
                <a:lnTo>
                  <a:pt x="3109425" y="559121"/>
                </a:lnTo>
                <a:lnTo>
                  <a:pt x="3110105" y="557534"/>
                </a:lnTo>
                <a:lnTo>
                  <a:pt x="3110558" y="556174"/>
                </a:lnTo>
                <a:lnTo>
                  <a:pt x="3111238" y="555040"/>
                </a:lnTo>
                <a:lnTo>
                  <a:pt x="3112145" y="553680"/>
                </a:lnTo>
                <a:lnTo>
                  <a:pt x="3114412" y="551412"/>
                </a:lnTo>
                <a:lnTo>
                  <a:pt x="3116679" y="549372"/>
                </a:lnTo>
                <a:lnTo>
                  <a:pt x="3119172" y="547331"/>
                </a:lnTo>
                <a:lnTo>
                  <a:pt x="3121213" y="545290"/>
                </a:lnTo>
                <a:lnTo>
                  <a:pt x="3122119" y="544157"/>
                </a:lnTo>
                <a:lnTo>
                  <a:pt x="3122508" y="543671"/>
                </a:lnTo>
                <a:lnTo>
                  <a:pt x="3122228" y="544505"/>
                </a:lnTo>
                <a:lnTo>
                  <a:pt x="3121315" y="545637"/>
                </a:lnTo>
                <a:lnTo>
                  <a:pt x="3120858" y="546769"/>
                </a:lnTo>
                <a:lnTo>
                  <a:pt x="3119032" y="549032"/>
                </a:lnTo>
                <a:lnTo>
                  <a:pt x="3116978" y="551975"/>
                </a:lnTo>
                <a:lnTo>
                  <a:pt x="3115837" y="554012"/>
                </a:lnTo>
                <a:lnTo>
                  <a:pt x="3114239" y="556502"/>
                </a:lnTo>
                <a:lnTo>
                  <a:pt x="3113554" y="558313"/>
                </a:lnTo>
                <a:lnTo>
                  <a:pt x="3112870" y="560576"/>
                </a:lnTo>
                <a:lnTo>
                  <a:pt x="3112185" y="566235"/>
                </a:lnTo>
                <a:lnTo>
                  <a:pt x="3111728" y="572799"/>
                </a:lnTo>
                <a:lnTo>
                  <a:pt x="3111500" y="580496"/>
                </a:lnTo>
                <a:lnTo>
                  <a:pt x="3111500" y="588644"/>
                </a:lnTo>
                <a:lnTo>
                  <a:pt x="3111500" y="596793"/>
                </a:lnTo>
                <a:lnTo>
                  <a:pt x="3111957" y="604263"/>
                </a:lnTo>
                <a:lnTo>
                  <a:pt x="3112413" y="611506"/>
                </a:lnTo>
                <a:lnTo>
                  <a:pt x="3113554" y="617165"/>
                </a:lnTo>
                <a:lnTo>
                  <a:pt x="3114467" y="622598"/>
                </a:lnTo>
                <a:lnTo>
                  <a:pt x="3115837" y="626899"/>
                </a:lnTo>
                <a:lnTo>
                  <a:pt x="3117206" y="630747"/>
                </a:lnTo>
                <a:lnTo>
                  <a:pt x="3118804" y="633689"/>
                </a:lnTo>
                <a:lnTo>
                  <a:pt x="3120858" y="635953"/>
                </a:lnTo>
                <a:lnTo>
                  <a:pt x="3122684" y="637537"/>
                </a:lnTo>
                <a:lnTo>
                  <a:pt x="3124510" y="638443"/>
                </a:lnTo>
                <a:lnTo>
                  <a:pt x="3125652" y="638895"/>
                </a:lnTo>
                <a:lnTo>
                  <a:pt x="3126793" y="639801"/>
                </a:lnTo>
                <a:lnTo>
                  <a:pt x="3129532" y="642064"/>
                </a:lnTo>
                <a:lnTo>
                  <a:pt x="3136151" y="648855"/>
                </a:lnTo>
                <a:lnTo>
                  <a:pt x="3139803" y="652477"/>
                </a:lnTo>
                <a:lnTo>
                  <a:pt x="3143455" y="655419"/>
                </a:lnTo>
                <a:lnTo>
                  <a:pt x="3145509" y="657004"/>
                </a:lnTo>
                <a:lnTo>
                  <a:pt x="3147563" y="658136"/>
                </a:lnTo>
                <a:lnTo>
                  <a:pt x="3149389" y="659041"/>
                </a:lnTo>
                <a:lnTo>
                  <a:pt x="3151443" y="659720"/>
                </a:lnTo>
                <a:lnTo>
                  <a:pt x="3155324" y="660173"/>
                </a:lnTo>
                <a:lnTo>
                  <a:pt x="3159432" y="660399"/>
                </a:lnTo>
                <a:lnTo>
                  <a:pt x="3163312" y="660173"/>
                </a:lnTo>
                <a:lnTo>
                  <a:pt x="3167421" y="659494"/>
                </a:lnTo>
                <a:lnTo>
                  <a:pt x="3171757" y="658136"/>
                </a:lnTo>
                <a:lnTo>
                  <a:pt x="3176322" y="656777"/>
                </a:lnTo>
                <a:lnTo>
                  <a:pt x="3181344" y="654514"/>
                </a:lnTo>
                <a:lnTo>
                  <a:pt x="3186593" y="651798"/>
                </a:lnTo>
                <a:lnTo>
                  <a:pt x="3191615" y="649081"/>
                </a:lnTo>
                <a:lnTo>
                  <a:pt x="3196636" y="645912"/>
                </a:lnTo>
                <a:lnTo>
                  <a:pt x="3201201" y="642064"/>
                </a:lnTo>
                <a:lnTo>
                  <a:pt x="3205310" y="638216"/>
                </a:lnTo>
                <a:lnTo>
                  <a:pt x="3208505" y="634142"/>
                </a:lnTo>
                <a:lnTo>
                  <a:pt x="3211244" y="630067"/>
                </a:lnTo>
                <a:lnTo>
                  <a:pt x="3212614" y="628483"/>
                </a:lnTo>
                <a:lnTo>
                  <a:pt x="3213298" y="626446"/>
                </a:lnTo>
                <a:lnTo>
                  <a:pt x="3214211" y="624635"/>
                </a:lnTo>
                <a:lnTo>
                  <a:pt x="3214668" y="622824"/>
                </a:lnTo>
                <a:lnTo>
                  <a:pt x="3215353" y="618976"/>
                </a:lnTo>
                <a:lnTo>
                  <a:pt x="3216266" y="614902"/>
                </a:lnTo>
                <a:lnTo>
                  <a:pt x="3217179" y="606300"/>
                </a:lnTo>
                <a:lnTo>
                  <a:pt x="3217635" y="597925"/>
                </a:lnTo>
                <a:lnTo>
                  <a:pt x="3217863" y="590908"/>
                </a:lnTo>
                <a:lnTo>
                  <a:pt x="3217863" y="587060"/>
                </a:lnTo>
                <a:lnTo>
                  <a:pt x="3217407" y="582306"/>
                </a:lnTo>
                <a:lnTo>
                  <a:pt x="3215581" y="570989"/>
                </a:lnTo>
                <a:lnTo>
                  <a:pt x="3214668" y="564877"/>
                </a:lnTo>
                <a:lnTo>
                  <a:pt x="3213298" y="559444"/>
                </a:lnTo>
                <a:lnTo>
                  <a:pt x="3212157" y="554238"/>
                </a:lnTo>
                <a:lnTo>
                  <a:pt x="3210788" y="550164"/>
                </a:lnTo>
                <a:lnTo>
                  <a:pt x="3209875" y="547448"/>
                </a:lnTo>
                <a:lnTo>
                  <a:pt x="3208733" y="545637"/>
                </a:lnTo>
                <a:lnTo>
                  <a:pt x="3208277" y="544958"/>
                </a:lnTo>
                <a:lnTo>
                  <a:pt x="3207820" y="544731"/>
                </a:lnTo>
                <a:lnTo>
                  <a:pt x="3207592" y="544958"/>
                </a:lnTo>
                <a:lnTo>
                  <a:pt x="3207592" y="545863"/>
                </a:lnTo>
                <a:lnTo>
                  <a:pt x="3207820" y="548127"/>
                </a:lnTo>
                <a:lnTo>
                  <a:pt x="3210331" y="556276"/>
                </a:lnTo>
                <a:lnTo>
                  <a:pt x="3211701" y="561482"/>
                </a:lnTo>
                <a:lnTo>
                  <a:pt x="3212614" y="566009"/>
                </a:lnTo>
                <a:lnTo>
                  <a:pt x="3212614" y="568499"/>
                </a:lnTo>
                <a:lnTo>
                  <a:pt x="3212385" y="571668"/>
                </a:lnTo>
                <a:lnTo>
                  <a:pt x="3211929" y="575289"/>
                </a:lnTo>
                <a:lnTo>
                  <a:pt x="3210788" y="579364"/>
                </a:lnTo>
                <a:lnTo>
                  <a:pt x="3209875" y="583438"/>
                </a:lnTo>
                <a:lnTo>
                  <a:pt x="3208505" y="586833"/>
                </a:lnTo>
                <a:lnTo>
                  <a:pt x="3207364" y="590229"/>
                </a:lnTo>
                <a:lnTo>
                  <a:pt x="3205766" y="592719"/>
                </a:lnTo>
                <a:lnTo>
                  <a:pt x="3204625" y="594530"/>
                </a:lnTo>
                <a:lnTo>
                  <a:pt x="3204168" y="596114"/>
                </a:lnTo>
                <a:lnTo>
                  <a:pt x="3203940" y="597472"/>
                </a:lnTo>
                <a:lnTo>
                  <a:pt x="3203712" y="598830"/>
                </a:lnTo>
                <a:lnTo>
                  <a:pt x="3203255" y="599283"/>
                </a:lnTo>
                <a:lnTo>
                  <a:pt x="3202571" y="599962"/>
                </a:lnTo>
                <a:lnTo>
                  <a:pt x="3200973" y="601320"/>
                </a:lnTo>
                <a:lnTo>
                  <a:pt x="3197549" y="602678"/>
                </a:lnTo>
                <a:lnTo>
                  <a:pt x="3192528" y="604037"/>
                </a:lnTo>
                <a:lnTo>
                  <a:pt x="3189561" y="605168"/>
                </a:lnTo>
                <a:lnTo>
                  <a:pt x="3186822" y="606074"/>
                </a:lnTo>
                <a:lnTo>
                  <a:pt x="3181800" y="608337"/>
                </a:lnTo>
                <a:lnTo>
                  <a:pt x="3172899" y="612865"/>
                </a:lnTo>
                <a:lnTo>
                  <a:pt x="3169018" y="614675"/>
                </a:lnTo>
                <a:lnTo>
                  <a:pt x="3167192" y="615581"/>
                </a:lnTo>
                <a:lnTo>
                  <a:pt x="3165366" y="615807"/>
                </a:lnTo>
                <a:lnTo>
                  <a:pt x="3163997" y="616033"/>
                </a:lnTo>
                <a:lnTo>
                  <a:pt x="3162171" y="615807"/>
                </a:lnTo>
                <a:lnTo>
                  <a:pt x="3160345" y="615128"/>
                </a:lnTo>
                <a:lnTo>
                  <a:pt x="3158747" y="614223"/>
                </a:lnTo>
                <a:lnTo>
                  <a:pt x="3151900" y="609469"/>
                </a:lnTo>
                <a:lnTo>
                  <a:pt x="3144596" y="604263"/>
                </a:lnTo>
                <a:lnTo>
                  <a:pt x="3141172" y="601999"/>
                </a:lnTo>
                <a:lnTo>
                  <a:pt x="3137977" y="599962"/>
                </a:lnTo>
                <a:lnTo>
                  <a:pt x="3135010" y="598830"/>
                </a:lnTo>
                <a:lnTo>
                  <a:pt x="3133640" y="598604"/>
                </a:lnTo>
                <a:lnTo>
                  <a:pt x="3132499" y="598378"/>
                </a:lnTo>
                <a:lnTo>
                  <a:pt x="3131129" y="597925"/>
                </a:lnTo>
                <a:lnTo>
                  <a:pt x="3129760" y="597472"/>
                </a:lnTo>
                <a:lnTo>
                  <a:pt x="3128391" y="597020"/>
                </a:lnTo>
                <a:lnTo>
                  <a:pt x="3127478" y="596114"/>
                </a:lnTo>
                <a:lnTo>
                  <a:pt x="3126336" y="594756"/>
                </a:lnTo>
                <a:lnTo>
                  <a:pt x="3125652" y="593398"/>
                </a:lnTo>
                <a:lnTo>
                  <a:pt x="3124967" y="592040"/>
                </a:lnTo>
                <a:lnTo>
                  <a:pt x="3124054" y="590229"/>
                </a:lnTo>
                <a:lnTo>
                  <a:pt x="3123141" y="586607"/>
                </a:lnTo>
                <a:lnTo>
                  <a:pt x="3122684" y="582306"/>
                </a:lnTo>
                <a:lnTo>
                  <a:pt x="3122228" y="577779"/>
                </a:lnTo>
                <a:lnTo>
                  <a:pt x="3122228" y="573252"/>
                </a:lnTo>
                <a:lnTo>
                  <a:pt x="3122228" y="568499"/>
                </a:lnTo>
                <a:lnTo>
                  <a:pt x="3122456" y="563972"/>
                </a:lnTo>
                <a:lnTo>
                  <a:pt x="3122913" y="555370"/>
                </a:lnTo>
                <a:lnTo>
                  <a:pt x="3124054" y="544731"/>
                </a:lnTo>
                <a:lnTo>
                  <a:pt x="3124054" y="541789"/>
                </a:lnTo>
                <a:lnTo>
                  <a:pt x="3123826" y="541336"/>
                </a:lnTo>
                <a:lnTo>
                  <a:pt x="3123740" y="541336"/>
                </a:lnTo>
                <a:lnTo>
                  <a:pt x="3123933" y="540756"/>
                </a:lnTo>
                <a:lnTo>
                  <a:pt x="3124386" y="538035"/>
                </a:lnTo>
                <a:lnTo>
                  <a:pt x="3125520" y="534181"/>
                </a:lnTo>
                <a:lnTo>
                  <a:pt x="3126653" y="530099"/>
                </a:lnTo>
                <a:lnTo>
                  <a:pt x="3127787" y="525565"/>
                </a:lnTo>
                <a:lnTo>
                  <a:pt x="3128467" y="520802"/>
                </a:lnTo>
                <a:lnTo>
                  <a:pt x="3128920" y="516041"/>
                </a:lnTo>
                <a:lnTo>
                  <a:pt x="3128920" y="513774"/>
                </a:lnTo>
                <a:lnTo>
                  <a:pt x="3128694" y="511053"/>
                </a:lnTo>
                <a:lnTo>
                  <a:pt x="3128467" y="508786"/>
                </a:lnTo>
                <a:lnTo>
                  <a:pt x="3127787" y="506518"/>
                </a:lnTo>
                <a:lnTo>
                  <a:pt x="3125973" y="502210"/>
                </a:lnTo>
                <a:lnTo>
                  <a:pt x="3123480" y="497449"/>
                </a:lnTo>
                <a:lnTo>
                  <a:pt x="3120306" y="492914"/>
                </a:lnTo>
                <a:lnTo>
                  <a:pt x="3117132" y="488153"/>
                </a:lnTo>
                <a:lnTo>
                  <a:pt x="3113052" y="483392"/>
                </a:lnTo>
                <a:lnTo>
                  <a:pt x="3108971" y="478177"/>
                </a:lnTo>
                <a:lnTo>
                  <a:pt x="3100130" y="468427"/>
                </a:lnTo>
                <a:lnTo>
                  <a:pt x="3097863" y="466160"/>
                </a:lnTo>
                <a:lnTo>
                  <a:pt x="3095596" y="463893"/>
                </a:lnTo>
                <a:lnTo>
                  <a:pt x="3090836" y="460038"/>
                </a:lnTo>
                <a:lnTo>
                  <a:pt x="3085622" y="456637"/>
                </a:lnTo>
                <a:lnTo>
                  <a:pt x="3081088" y="453690"/>
                </a:lnTo>
                <a:lnTo>
                  <a:pt x="3076554" y="450516"/>
                </a:lnTo>
                <a:lnTo>
                  <a:pt x="3072473" y="447341"/>
                </a:lnTo>
                <a:lnTo>
                  <a:pt x="3070433" y="445528"/>
                </a:lnTo>
                <a:lnTo>
                  <a:pt x="3069073" y="443714"/>
                </a:lnTo>
                <a:lnTo>
                  <a:pt x="3067486" y="441673"/>
                </a:lnTo>
                <a:lnTo>
                  <a:pt x="3066126" y="439406"/>
                </a:lnTo>
                <a:lnTo>
                  <a:pt x="3060912" y="430110"/>
                </a:lnTo>
                <a:lnTo>
                  <a:pt x="3058191" y="425576"/>
                </a:lnTo>
                <a:lnTo>
                  <a:pt x="3055018" y="420814"/>
                </a:lnTo>
                <a:lnTo>
                  <a:pt x="3052071" y="416506"/>
                </a:lnTo>
                <a:lnTo>
                  <a:pt x="3048670" y="412426"/>
                </a:lnTo>
                <a:lnTo>
                  <a:pt x="3045723" y="409025"/>
                </a:lnTo>
                <a:lnTo>
                  <a:pt x="3042776" y="406077"/>
                </a:lnTo>
                <a:lnTo>
                  <a:pt x="3039829" y="403583"/>
                </a:lnTo>
                <a:lnTo>
                  <a:pt x="3037562" y="400862"/>
                </a:lnTo>
                <a:lnTo>
                  <a:pt x="3035522" y="398368"/>
                </a:lnTo>
                <a:lnTo>
                  <a:pt x="3034389" y="395648"/>
                </a:lnTo>
                <a:lnTo>
                  <a:pt x="3033028" y="392927"/>
                </a:lnTo>
                <a:lnTo>
                  <a:pt x="3032122" y="389979"/>
                </a:lnTo>
                <a:lnTo>
                  <a:pt x="3031441" y="387032"/>
                </a:lnTo>
                <a:lnTo>
                  <a:pt x="3030988" y="384084"/>
                </a:lnTo>
                <a:lnTo>
                  <a:pt x="3030081" y="377736"/>
                </a:lnTo>
                <a:lnTo>
                  <a:pt x="3029175" y="371841"/>
                </a:lnTo>
                <a:lnTo>
                  <a:pt x="3028948" y="369120"/>
                </a:lnTo>
                <a:lnTo>
                  <a:pt x="3028268" y="366626"/>
                </a:lnTo>
                <a:lnTo>
                  <a:pt x="3027588" y="363905"/>
                </a:lnTo>
                <a:lnTo>
                  <a:pt x="3026454" y="361638"/>
                </a:lnTo>
                <a:lnTo>
                  <a:pt x="3026001" y="360731"/>
                </a:lnTo>
                <a:lnTo>
                  <a:pt x="3025547" y="359371"/>
                </a:lnTo>
                <a:lnTo>
                  <a:pt x="3024867" y="356650"/>
                </a:lnTo>
                <a:lnTo>
                  <a:pt x="3024641" y="353702"/>
                </a:lnTo>
                <a:lnTo>
                  <a:pt x="3024641" y="350300"/>
                </a:lnTo>
                <a:lnTo>
                  <a:pt x="3024867" y="343498"/>
                </a:lnTo>
                <a:lnTo>
                  <a:pt x="3024867" y="339872"/>
                </a:lnTo>
                <a:lnTo>
                  <a:pt x="3024641" y="336471"/>
                </a:lnTo>
                <a:lnTo>
                  <a:pt x="3024187" y="333070"/>
                </a:lnTo>
                <a:lnTo>
                  <a:pt x="3024187" y="330576"/>
                </a:lnTo>
                <a:lnTo>
                  <a:pt x="3024187" y="328762"/>
                </a:lnTo>
                <a:lnTo>
                  <a:pt x="3024641" y="327628"/>
                </a:lnTo>
                <a:lnTo>
                  <a:pt x="3025547" y="326721"/>
                </a:lnTo>
                <a:lnTo>
                  <a:pt x="3026454" y="326268"/>
                </a:lnTo>
                <a:lnTo>
                  <a:pt x="3027814" y="326495"/>
                </a:lnTo>
                <a:lnTo>
                  <a:pt x="3028948" y="326948"/>
                </a:lnTo>
                <a:lnTo>
                  <a:pt x="3030761" y="328082"/>
                </a:lnTo>
                <a:lnTo>
                  <a:pt x="3032802" y="329442"/>
                </a:lnTo>
                <a:lnTo>
                  <a:pt x="3034842" y="331256"/>
                </a:lnTo>
                <a:lnTo>
                  <a:pt x="3036882" y="333523"/>
                </a:lnTo>
                <a:lnTo>
                  <a:pt x="3038696" y="336243"/>
                </a:lnTo>
                <a:lnTo>
                  <a:pt x="3040509" y="338511"/>
                </a:lnTo>
                <a:lnTo>
                  <a:pt x="3041416" y="340778"/>
                </a:lnTo>
                <a:lnTo>
                  <a:pt x="3042096" y="342819"/>
                </a:lnTo>
                <a:lnTo>
                  <a:pt x="3043683" y="352114"/>
                </a:lnTo>
                <a:lnTo>
                  <a:pt x="3044816" y="357103"/>
                </a:lnTo>
                <a:lnTo>
                  <a:pt x="3045497" y="359597"/>
                </a:lnTo>
                <a:lnTo>
                  <a:pt x="3046177" y="361638"/>
                </a:lnTo>
                <a:lnTo>
                  <a:pt x="3047764" y="366173"/>
                </a:lnTo>
                <a:lnTo>
                  <a:pt x="3049577" y="371387"/>
                </a:lnTo>
                <a:lnTo>
                  <a:pt x="3051391" y="376602"/>
                </a:lnTo>
                <a:lnTo>
                  <a:pt x="3052524" y="379550"/>
                </a:lnTo>
                <a:lnTo>
                  <a:pt x="3054111" y="382270"/>
                </a:lnTo>
                <a:lnTo>
                  <a:pt x="3055698" y="384538"/>
                </a:lnTo>
                <a:lnTo>
                  <a:pt x="3056831" y="385671"/>
                </a:lnTo>
                <a:lnTo>
                  <a:pt x="3057511" y="386352"/>
                </a:lnTo>
                <a:lnTo>
                  <a:pt x="3058418" y="386578"/>
                </a:lnTo>
                <a:lnTo>
                  <a:pt x="3058872" y="386578"/>
                </a:lnTo>
                <a:lnTo>
                  <a:pt x="3059552" y="386578"/>
                </a:lnTo>
                <a:lnTo>
                  <a:pt x="3060912" y="385671"/>
                </a:lnTo>
                <a:lnTo>
                  <a:pt x="3061819" y="384765"/>
                </a:lnTo>
                <a:lnTo>
                  <a:pt x="3062952" y="382951"/>
                </a:lnTo>
                <a:lnTo>
                  <a:pt x="3063859" y="381137"/>
                </a:lnTo>
                <a:lnTo>
                  <a:pt x="3064539" y="378870"/>
                </a:lnTo>
                <a:lnTo>
                  <a:pt x="3064766" y="376375"/>
                </a:lnTo>
                <a:lnTo>
                  <a:pt x="3064539" y="373881"/>
                </a:lnTo>
                <a:lnTo>
                  <a:pt x="3063859" y="370934"/>
                </a:lnTo>
                <a:lnTo>
                  <a:pt x="3062725" y="365266"/>
                </a:lnTo>
                <a:lnTo>
                  <a:pt x="3061139" y="360051"/>
                </a:lnTo>
                <a:lnTo>
                  <a:pt x="3058872" y="351661"/>
                </a:lnTo>
                <a:lnTo>
                  <a:pt x="3057285" y="346673"/>
                </a:lnTo>
                <a:lnTo>
                  <a:pt x="3054791" y="340778"/>
                </a:lnTo>
                <a:lnTo>
                  <a:pt x="3053658" y="337378"/>
                </a:lnTo>
                <a:lnTo>
                  <a:pt x="3052978" y="334657"/>
                </a:lnTo>
                <a:lnTo>
                  <a:pt x="3052751" y="332615"/>
                </a:lnTo>
                <a:lnTo>
                  <a:pt x="3052978" y="331028"/>
                </a:lnTo>
                <a:lnTo>
                  <a:pt x="3053658" y="330576"/>
                </a:lnTo>
                <a:lnTo>
                  <a:pt x="3053884" y="330122"/>
                </a:lnTo>
                <a:lnTo>
                  <a:pt x="3055018" y="329442"/>
                </a:lnTo>
                <a:lnTo>
                  <a:pt x="3056605" y="329442"/>
                </a:lnTo>
                <a:lnTo>
                  <a:pt x="3058418" y="330122"/>
                </a:lnTo>
                <a:lnTo>
                  <a:pt x="3060458" y="330801"/>
                </a:lnTo>
                <a:lnTo>
                  <a:pt x="3062272" y="331936"/>
                </a:lnTo>
                <a:lnTo>
                  <a:pt x="3063405" y="332842"/>
                </a:lnTo>
                <a:lnTo>
                  <a:pt x="3064766" y="333750"/>
                </a:lnTo>
                <a:lnTo>
                  <a:pt x="3066579" y="336243"/>
                </a:lnTo>
                <a:lnTo>
                  <a:pt x="3067486" y="337603"/>
                </a:lnTo>
                <a:lnTo>
                  <a:pt x="3067939" y="338511"/>
                </a:lnTo>
                <a:lnTo>
                  <a:pt x="3068166" y="338964"/>
                </a:lnTo>
                <a:lnTo>
                  <a:pt x="3069073" y="339190"/>
                </a:lnTo>
                <a:lnTo>
                  <a:pt x="3069526" y="339190"/>
                </a:lnTo>
                <a:lnTo>
                  <a:pt x="3070206" y="338964"/>
                </a:lnTo>
                <a:lnTo>
                  <a:pt x="3071340" y="338057"/>
                </a:lnTo>
                <a:lnTo>
                  <a:pt x="3072247" y="337151"/>
                </a:lnTo>
                <a:lnTo>
                  <a:pt x="3073380" y="335337"/>
                </a:lnTo>
                <a:lnTo>
                  <a:pt x="3080408" y="324681"/>
                </a:lnTo>
                <a:lnTo>
                  <a:pt x="3083808" y="319239"/>
                </a:lnTo>
                <a:lnTo>
                  <a:pt x="3084942" y="317199"/>
                </a:lnTo>
                <a:lnTo>
                  <a:pt x="3085622" y="315610"/>
                </a:lnTo>
                <a:lnTo>
                  <a:pt x="3086075" y="314930"/>
                </a:lnTo>
                <a:lnTo>
                  <a:pt x="3086528" y="314704"/>
                </a:lnTo>
                <a:lnTo>
                  <a:pt x="3087208" y="314704"/>
                </a:lnTo>
                <a:lnTo>
                  <a:pt x="3087889" y="314930"/>
                </a:lnTo>
                <a:lnTo>
                  <a:pt x="3089475" y="316065"/>
                </a:lnTo>
                <a:lnTo>
                  <a:pt x="3091516" y="317879"/>
                </a:lnTo>
                <a:lnTo>
                  <a:pt x="3092649" y="319239"/>
                </a:lnTo>
                <a:lnTo>
                  <a:pt x="3093556" y="320826"/>
                </a:lnTo>
                <a:lnTo>
                  <a:pt x="3094236" y="322867"/>
                </a:lnTo>
                <a:lnTo>
                  <a:pt x="3095143" y="324907"/>
                </a:lnTo>
                <a:lnTo>
                  <a:pt x="3095596" y="326948"/>
                </a:lnTo>
                <a:lnTo>
                  <a:pt x="3095823" y="328989"/>
                </a:lnTo>
                <a:lnTo>
                  <a:pt x="3095823" y="330801"/>
                </a:lnTo>
                <a:lnTo>
                  <a:pt x="3095596" y="332390"/>
                </a:lnTo>
                <a:lnTo>
                  <a:pt x="3094236" y="335790"/>
                </a:lnTo>
                <a:lnTo>
                  <a:pt x="3092876" y="340778"/>
                </a:lnTo>
                <a:lnTo>
                  <a:pt x="3091289" y="345539"/>
                </a:lnTo>
                <a:lnTo>
                  <a:pt x="3089929" y="348940"/>
                </a:lnTo>
                <a:lnTo>
                  <a:pt x="3089022" y="352342"/>
                </a:lnTo>
                <a:lnTo>
                  <a:pt x="3088342" y="356650"/>
                </a:lnTo>
                <a:lnTo>
                  <a:pt x="3087662" y="359144"/>
                </a:lnTo>
                <a:lnTo>
                  <a:pt x="3087662" y="361411"/>
                </a:lnTo>
                <a:lnTo>
                  <a:pt x="3087662" y="364359"/>
                </a:lnTo>
                <a:lnTo>
                  <a:pt x="3087889" y="366853"/>
                </a:lnTo>
                <a:lnTo>
                  <a:pt x="3088569" y="369573"/>
                </a:lnTo>
                <a:lnTo>
                  <a:pt x="3089475" y="372748"/>
                </a:lnTo>
                <a:lnTo>
                  <a:pt x="3091062" y="376602"/>
                </a:lnTo>
                <a:lnTo>
                  <a:pt x="3092649" y="380683"/>
                </a:lnTo>
                <a:lnTo>
                  <a:pt x="3096050" y="388846"/>
                </a:lnTo>
                <a:lnTo>
                  <a:pt x="3099677" y="396101"/>
                </a:lnTo>
                <a:lnTo>
                  <a:pt x="3101490" y="399502"/>
                </a:lnTo>
                <a:lnTo>
                  <a:pt x="3103530" y="402676"/>
                </a:lnTo>
                <a:lnTo>
                  <a:pt x="3105571" y="405624"/>
                </a:lnTo>
                <a:lnTo>
                  <a:pt x="3107838" y="407663"/>
                </a:lnTo>
                <a:lnTo>
                  <a:pt x="3109878" y="409025"/>
                </a:lnTo>
                <a:lnTo>
                  <a:pt x="3110785" y="409251"/>
                </a:lnTo>
                <a:lnTo>
                  <a:pt x="3111465" y="409251"/>
                </a:lnTo>
                <a:lnTo>
                  <a:pt x="3112145" y="409251"/>
                </a:lnTo>
                <a:lnTo>
                  <a:pt x="3112598" y="408798"/>
                </a:lnTo>
                <a:lnTo>
                  <a:pt x="3113052" y="407891"/>
                </a:lnTo>
                <a:lnTo>
                  <a:pt x="3113278" y="406531"/>
                </a:lnTo>
                <a:lnTo>
                  <a:pt x="3113505" y="401316"/>
                </a:lnTo>
                <a:lnTo>
                  <a:pt x="3114185" y="398368"/>
                </a:lnTo>
                <a:lnTo>
                  <a:pt x="3114639" y="396101"/>
                </a:lnTo>
                <a:lnTo>
                  <a:pt x="3115319" y="393607"/>
                </a:lnTo>
                <a:lnTo>
                  <a:pt x="3116679" y="391113"/>
                </a:lnTo>
                <a:lnTo>
                  <a:pt x="3117812" y="388846"/>
                </a:lnTo>
                <a:lnTo>
                  <a:pt x="3119399" y="386352"/>
                </a:lnTo>
                <a:lnTo>
                  <a:pt x="3123933" y="379775"/>
                </a:lnTo>
                <a:lnTo>
                  <a:pt x="3128920" y="371614"/>
                </a:lnTo>
                <a:lnTo>
                  <a:pt x="3133228" y="364359"/>
                </a:lnTo>
                <a:lnTo>
                  <a:pt x="3134814" y="361411"/>
                </a:lnTo>
                <a:lnTo>
                  <a:pt x="3135948" y="359371"/>
                </a:lnTo>
                <a:lnTo>
                  <a:pt x="3137081" y="356423"/>
                </a:lnTo>
                <a:lnTo>
                  <a:pt x="3139122" y="352342"/>
                </a:lnTo>
                <a:lnTo>
                  <a:pt x="3140482" y="350300"/>
                </a:lnTo>
                <a:lnTo>
                  <a:pt x="3141842" y="348261"/>
                </a:lnTo>
                <a:lnTo>
                  <a:pt x="3143429" y="346447"/>
                </a:lnTo>
                <a:lnTo>
                  <a:pt x="3145242" y="344633"/>
                </a:lnTo>
                <a:lnTo>
                  <a:pt x="3154083" y="336697"/>
                </a:lnTo>
                <a:lnTo>
                  <a:pt x="3158391" y="332615"/>
                </a:lnTo>
                <a:lnTo>
                  <a:pt x="3159978" y="330576"/>
                </a:lnTo>
                <a:lnTo>
                  <a:pt x="3161111" y="328762"/>
                </a:lnTo>
                <a:lnTo>
                  <a:pt x="3162244" y="327175"/>
                </a:lnTo>
                <a:lnTo>
                  <a:pt x="3163151" y="326040"/>
                </a:lnTo>
                <a:lnTo>
                  <a:pt x="3164511" y="324907"/>
                </a:lnTo>
                <a:lnTo>
                  <a:pt x="3165645" y="324454"/>
                </a:lnTo>
                <a:lnTo>
                  <a:pt x="3167005" y="324454"/>
                </a:lnTo>
                <a:lnTo>
                  <a:pt x="3167458" y="324681"/>
                </a:lnTo>
                <a:lnTo>
                  <a:pt x="3168365" y="324907"/>
                </a:lnTo>
                <a:lnTo>
                  <a:pt x="3168819" y="325587"/>
                </a:lnTo>
                <a:lnTo>
                  <a:pt x="3169045" y="326268"/>
                </a:lnTo>
                <a:lnTo>
                  <a:pt x="3169725" y="328307"/>
                </a:lnTo>
                <a:lnTo>
                  <a:pt x="3169952" y="330576"/>
                </a:lnTo>
                <a:lnTo>
                  <a:pt x="3169952" y="333070"/>
                </a:lnTo>
                <a:lnTo>
                  <a:pt x="3169499" y="335337"/>
                </a:lnTo>
                <a:lnTo>
                  <a:pt x="3169045" y="337603"/>
                </a:lnTo>
                <a:lnTo>
                  <a:pt x="3168365" y="339872"/>
                </a:lnTo>
                <a:lnTo>
                  <a:pt x="3167232" y="341912"/>
                </a:lnTo>
                <a:lnTo>
                  <a:pt x="3165192" y="345993"/>
                </a:lnTo>
                <a:lnTo>
                  <a:pt x="3157484" y="360277"/>
                </a:lnTo>
                <a:lnTo>
                  <a:pt x="3152723" y="369347"/>
                </a:lnTo>
                <a:lnTo>
                  <a:pt x="3150683" y="373428"/>
                </a:lnTo>
                <a:lnTo>
                  <a:pt x="3149323" y="376602"/>
                </a:lnTo>
                <a:lnTo>
                  <a:pt x="3147056" y="382497"/>
                </a:lnTo>
                <a:lnTo>
                  <a:pt x="3144562" y="387485"/>
                </a:lnTo>
                <a:lnTo>
                  <a:pt x="3140482" y="395194"/>
                </a:lnTo>
                <a:lnTo>
                  <a:pt x="3139575" y="396781"/>
                </a:lnTo>
                <a:lnTo>
                  <a:pt x="3139122" y="398368"/>
                </a:lnTo>
                <a:lnTo>
                  <a:pt x="3138668" y="401996"/>
                </a:lnTo>
                <a:lnTo>
                  <a:pt x="3138215" y="406531"/>
                </a:lnTo>
                <a:lnTo>
                  <a:pt x="3138215" y="411972"/>
                </a:lnTo>
                <a:lnTo>
                  <a:pt x="3138442" y="414693"/>
                </a:lnTo>
                <a:lnTo>
                  <a:pt x="3139122" y="416959"/>
                </a:lnTo>
                <a:lnTo>
                  <a:pt x="3140255" y="419000"/>
                </a:lnTo>
                <a:lnTo>
                  <a:pt x="3141389" y="420814"/>
                </a:lnTo>
                <a:lnTo>
                  <a:pt x="3142975" y="421948"/>
                </a:lnTo>
                <a:lnTo>
                  <a:pt x="3144562" y="423081"/>
                </a:lnTo>
                <a:lnTo>
                  <a:pt x="3146829" y="424215"/>
                </a:lnTo>
                <a:lnTo>
                  <a:pt x="3147736" y="424215"/>
                </a:lnTo>
                <a:lnTo>
                  <a:pt x="3148869" y="423988"/>
                </a:lnTo>
                <a:lnTo>
                  <a:pt x="3150230" y="423309"/>
                </a:lnTo>
                <a:lnTo>
                  <a:pt x="3151590" y="421948"/>
                </a:lnTo>
                <a:lnTo>
                  <a:pt x="3152497" y="420814"/>
                </a:lnTo>
                <a:lnTo>
                  <a:pt x="3153403" y="419227"/>
                </a:lnTo>
                <a:lnTo>
                  <a:pt x="3153857" y="417413"/>
                </a:lnTo>
                <a:lnTo>
                  <a:pt x="3153857" y="415599"/>
                </a:lnTo>
                <a:lnTo>
                  <a:pt x="3153857" y="414693"/>
                </a:lnTo>
                <a:lnTo>
                  <a:pt x="3153857" y="413106"/>
                </a:lnTo>
                <a:lnTo>
                  <a:pt x="3154764" y="410157"/>
                </a:lnTo>
                <a:lnTo>
                  <a:pt x="3156124" y="406304"/>
                </a:lnTo>
                <a:lnTo>
                  <a:pt x="3157937" y="402223"/>
                </a:lnTo>
                <a:lnTo>
                  <a:pt x="3159978" y="398142"/>
                </a:lnTo>
                <a:lnTo>
                  <a:pt x="3162244" y="394060"/>
                </a:lnTo>
                <a:lnTo>
                  <a:pt x="3164511" y="390660"/>
                </a:lnTo>
                <a:lnTo>
                  <a:pt x="3166552" y="387485"/>
                </a:lnTo>
                <a:lnTo>
                  <a:pt x="3171312" y="381364"/>
                </a:lnTo>
                <a:lnTo>
                  <a:pt x="3176300" y="374335"/>
                </a:lnTo>
                <a:lnTo>
                  <a:pt x="3181287" y="367533"/>
                </a:lnTo>
                <a:lnTo>
                  <a:pt x="3184687" y="362318"/>
                </a:lnTo>
                <a:lnTo>
                  <a:pt x="3185821" y="360503"/>
                </a:lnTo>
                <a:lnTo>
                  <a:pt x="3186728" y="358917"/>
                </a:lnTo>
                <a:lnTo>
                  <a:pt x="3187861" y="358009"/>
                </a:lnTo>
                <a:lnTo>
                  <a:pt x="3188768" y="357103"/>
                </a:lnTo>
                <a:lnTo>
                  <a:pt x="3189448" y="357103"/>
                </a:lnTo>
                <a:lnTo>
                  <a:pt x="3190581" y="357557"/>
                </a:lnTo>
                <a:lnTo>
                  <a:pt x="3191261" y="358690"/>
                </a:lnTo>
                <a:lnTo>
                  <a:pt x="3191715" y="360503"/>
                </a:lnTo>
                <a:lnTo>
                  <a:pt x="3193075" y="364585"/>
                </a:lnTo>
                <a:lnTo>
                  <a:pt x="3193302" y="366626"/>
                </a:lnTo>
                <a:lnTo>
                  <a:pt x="3193528" y="368667"/>
                </a:lnTo>
                <a:lnTo>
                  <a:pt x="3193302" y="370934"/>
                </a:lnTo>
                <a:lnTo>
                  <a:pt x="3193075" y="373428"/>
                </a:lnTo>
                <a:lnTo>
                  <a:pt x="3192395" y="376149"/>
                </a:lnTo>
                <a:lnTo>
                  <a:pt x="3191035" y="379550"/>
                </a:lnTo>
                <a:lnTo>
                  <a:pt x="3188314" y="386805"/>
                </a:lnTo>
                <a:lnTo>
                  <a:pt x="3185821" y="394741"/>
                </a:lnTo>
                <a:lnTo>
                  <a:pt x="3183100" y="401316"/>
                </a:lnTo>
                <a:lnTo>
                  <a:pt x="3182194" y="403810"/>
                </a:lnTo>
                <a:lnTo>
                  <a:pt x="3180833" y="405851"/>
                </a:lnTo>
                <a:lnTo>
                  <a:pt x="3180153" y="406984"/>
                </a:lnTo>
                <a:lnTo>
                  <a:pt x="3179473" y="408345"/>
                </a:lnTo>
                <a:lnTo>
                  <a:pt x="3178793" y="409932"/>
                </a:lnTo>
                <a:lnTo>
                  <a:pt x="3178340" y="411518"/>
                </a:lnTo>
                <a:lnTo>
                  <a:pt x="3177660" y="415146"/>
                </a:lnTo>
                <a:lnTo>
                  <a:pt x="3176980" y="419907"/>
                </a:lnTo>
                <a:lnTo>
                  <a:pt x="3176526" y="422854"/>
                </a:lnTo>
                <a:lnTo>
                  <a:pt x="3176980" y="425576"/>
                </a:lnTo>
                <a:lnTo>
                  <a:pt x="3177206" y="428296"/>
                </a:lnTo>
                <a:lnTo>
                  <a:pt x="3177886" y="431470"/>
                </a:lnTo>
                <a:lnTo>
                  <a:pt x="3178793" y="434191"/>
                </a:lnTo>
                <a:lnTo>
                  <a:pt x="3180153" y="437138"/>
                </a:lnTo>
                <a:lnTo>
                  <a:pt x="3181967" y="440313"/>
                </a:lnTo>
                <a:lnTo>
                  <a:pt x="3184234" y="443260"/>
                </a:lnTo>
                <a:lnTo>
                  <a:pt x="3186954" y="447115"/>
                </a:lnTo>
                <a:lnTo>
                  <a:pt x="3190808" y="452330"/>
                </a:lnTo>
                <a:lnTo>
                  <a:pt x="3195115" y="458451"/>
                </a:lnTo>
                <a:lnTo>
                  <a:pt x="3199422" y="465253"/>
                </a:lnTo>
                <a:lnTo>
                  <a:pt x="3203503" y="472509"/>
                </a:lnTo>
                <a:lnTo>
                  <a:pt x="3207357" y="479084"/>
                </a:lnTo>
                <a:lnTo>
                  <a:pt x="3210077" y="485206"/>
                </a:lnTo>
                <a:lnTo>
                  <a:pt x="3210984" y="487926"/>
                </a:lnTo>
                <a:lnTo>
                  <a:pt x="3211891" y="490420"/>
                </a:lnTo>
                <a:lnTo>
                  <a:pt x="3212117" y="492688"/>
                </a:lnTo>
                <a:lnTo>
                  <a:pt x="3212344" y="494955"/>
                </a:lnTo>
                <a:lnTo>
                  <a:pt x="3212344" y="497676"/>
                </a:lnTo>
                <a:lnTo>
                  <a:pt x="3212344" y="500623"/>
                </a:lnTo>
                <a:lnTo>
                  <a:pt x="3211664" y="506292"/>
                </a:lnTo>
                <a:lnTo>
                  <a:pt x="3210531" y="512413"/>
                </a:lnTo>
                <a:lnTo>
                  <a:pt x="3208264" y="523977"/>
                </a:lnTo>
                <a:lnTo>
                  <a:pt x="3207583" y="529193"/>
                </a:lnTo>
                <a:lnTo>
                  <a:pt x="3207357" y="533727"/>
                </a:lnTo>
                <a:lnTo>
                  <a:pt x="3207357" y="537128"/>
                </a:lnTo>
                <a:lnTo>
                  <a:pt x="3207810" y="540076"/>
                </a:lnTo>
                <a:lnTo>
                  <a:pt x="3208264" y="542343"/>
                </a:lnTo>
                <a:lnTo>
                  <a:pt x="3208944" y="544157"/>
                </a:lnTo>
                <a:lnTo>
                  <a:pt x="3210077" y="545744"/>
                </a:lnTo>
                <a:lnTo>
                  <a:pt x="3211211" y="547331"/>
                </a:lnTo>
                <a:lnTo>
                  <a:pt x="3214611" y="551639"/>
                </a:lnTo>
                <a:lnTo>
                  <a:pt x="3216425" y="554813"/>
                </a:lnTo>
                <a:lnTo>
                  <a:pt x="3218238" y="558440"/>
                </a:lnTo>
                <a:lnTo>
                  <a:pt x="3219598" y="562522"/>
                </a:lnTo>
                <a:lnTo>
                  <a:pt x="3221412" y="567057"/>
                </a:lnTo>
                <a:lnTo>
                  <a:pt x="3222772" y="572272"/>
                </a:lnTo>
                <a:lnTo>
                  <a:pt x="3223906" y="577485"/>
                </a:lnTo>
                <a:lnTo>
                  <a:pt x="3225039" y="582928"/>
                </a:lnTo>
                <a:lnTo>
                  <a:pt x="3225719" y="588369"/>
                </a:lnTo>
                <a:lnTo>
                  <a:pt x="3226399" y="594263"/>
                </a:lnTo>
                <a:lnTo>
                  <a:pt x="3227533" y="600159"/>
                </a:lnTo>
                <a:lnTo>
                  <a:pt x="3229573" y="610588"/>
                </a:lnTo>
                <a:lnTo>
                  <a:pt x="3231445" y="619097"/>
                </a:lnTo>
                <a:lnTo>
                  <a:pt x="3234125" y="619267"/>
                </a:lnTo>
                <a:lnTo>
                  <a:pt x="3242948" y="607868"/>
                </a:lnTo>
                <a:lnTo>
                  <a:pt x="3252016" y="596304"/>
                </a:lnTo>
                <a:lnTo>
                  <a:pt x="3256096" y="591543"/>
                </a:lnTo>
                <a:lnTo>
                  <a:pt x="3259723" y="587689"/>
                </a:lnTo>
                <a:lnTo>
                  <a:pt x="3261083" y="586102"/>
                </a:lnTo>
                <a:lnTo>
                  <a:pt x="3262444" y="584287"/>
                </a:lnTo>
                <a:lnTo>
                  <a:pt x="3264257" y="581341"/>
                </a:lnTo>
                <a:lnTo>
                  <a:pt x="3265391" y="578166"/>
                </a:lnTo>
                <a:lnTo>
                  <a:pt x="3266524" y="575219"/>
                </a:lnTo>
                <a:lnTo>
                  <a:pt x="3266751" y="572272"/>
                </a:lnTo>
                <a:lnTo>
                  <a:pt x="3266978" y="569324"/>
                </a:lnTo>
                <a:lnTo>
                  <a:pt x="3266978" y="564109"/>
                </a:lnTo>
                <a:lnTo>
                  <a:pt x="3266978" y="562749"/>
                </a:lnTo>
                <a:lnTo>
                  <a:pt x="3267431" y="561387"/>
                </a:lnTo>
                <a:lnTo>
                  <a:pt x="3268111" y="560028"/>
                </a:lnTo>
                <a:lnTo>
                  <a:pt x="3268791" y="558668"/>
                </a:lnTo>
                <a:lnTo>
                  <a:pt x="3270605" y="556174"/>
                </a:lnTo>
                <a:lnTo>
                  <a:pt x="3272872" y="553453"/>
                </a:lnTo>
                <a:lnTo>
                  <a:pt x="3275365" y="551185"/>
                </a:lnTo>
                <a:lnTo>
                  <a:pt x="3278086" y="548918"/>
                </a:lnTo>
                <a:lnTo>
                  <a:pt x="3282620" y="545290"/>
                </a:lnTo>
                <a:lnTo>
                  <a:pt x="3283753" y="544610"/>
                </a:lnTo>
                <a:lnTo>
                  <a:pt x="3284886" y="543477"/>
                </a:lnTo>
                <a:lnTo>
                  <a:pt x="3286927" y="540529"/>
                </a:lnTo>
                <a:lnTo>
                  <a:pt x="3288967" y="536901"/>
                </a:lnTo>
                <a:lnTo>
                  <a:pt x="3290781" y="533274"/>
                </a:lnTo>
                <a:lnTo>
                  <a:pt x="3292594" y="529193"/>
                </a:lnTo>
                <a:lnTo>
                  <a:pt x="3293954" y="525111"/>
                </a:lnTo>
                <a:lnTo>
                  <a:pt x="3294861" y="521483"/>
                </a:lnTo>
                <a:lnTo>
                  <a:pt x="3295314" y="518762"/>
                </a:lnTo>
                <a:lnTo>
                  <a:pt x="3295768" y="517401"/>
                </a:lnTo>
                <a:lnTo>
                  <a:pt x="3296448" y="516268"/>
                </a:lnTo>
                <a:lnTo>
                  <a:pt x="3298488" y="513094"/>
                </a:lnTo>
                <a:lnTo>
                  <a:pt x="3301208" y="509693"/>
                </a:lnTo>
                <a:lnTo>
                  <a:pt x="3304382" y="506292"/>
                </a:lnTo>
                <a:lnTo>
                  <a:pt x="3311410" y="499263"/>
                </a:lnTo>
                <a:lnTo>
                  <a:pt x="3314357" y="495862"/>
                </a:lnTo>
                <a:lnTo>
                  <a:pt x="3316624" y="492914"/>
                </a:lnTo>
                <a:lnTo>
                  <a:pt x="3320024" y="488380"/>
                </a:lnTo>
                <a:lnTo>
                  <a:pt x="3321158" y="486339"/>
                </a:lnTo>
                <a:lnTo>
                  <a:pt x="3321838" y="484299"/>
                </a:lnTo>
                <a:lnTo>
                  <a:pt x="3322745" y="482258"/>
                </a:lnTo>
                <a:lnTo>
                  <a:pt x="3323198" y="480217"/>
                </a:lnTo>
                <a:lnTo>
                  <a:pt x="3323878" y="474322"/>
                </a:lnTo>
                <a:lnTo>
                  <a:pt x="3324331" y="472962"/>
                </a:lnTo>
                <a:lnTo>
                  <a:pt x="3324785" y="471375"/>
                </a:lnTo>
                <a:lnTo>
                  <a:pt x="3325238" y="470015"/>
                </a:lnTo>
                <a:lnTo>
                  <a:pt x="3325918" y="468881"/>
                </a:lnTo>
                <a:lnTo>
                  <a:pt x="3327958" y="466614"/>
                </a:lnTo>
                <a:lnTo>
                  <a:pt x="3329999" y="464573"/>
                </a:lnTo>
                <a:lnTo>
                  <a:pt x="3332266" y="462532"/>
                </a:lnTo>
                <a:lnTo>
                  <a:pt x="3334306" y="460265"/>
                </a:lnTo>
                <a:lnTo>
                  <a:pt x="3335439" y="459131"/>
                </a:lnTo>
                <a:lnTo>
                  <a:pt x="3336120" y="457771"/>
                </a:lnTo>
                <a:lnTo>
                  <a:pt x="3336573" y="456184"/>
                </a:lnTo>
                <a:lnTo>
                  <a:pt x="3337253" y="454370"/>
                </a:lnTo>
                <a:lnTo>
                  <a:pt x="3337933" y="450516"/>
                </a:lnTo>
                <a:lnTo>
                  <a:pt x="3339067" y="445981"/>
                </a:lnTo>
                <a:lnTo>
                  <a:pt x="3342467" y="436005"/>
                </a:lnTo>
                <a:lnTo>
                  <a:pt x="3345641" y="425802"/>
                </a:lnTo>
                <a:lnTo>
                  <a:pt x="3347001" y="421268"/>
                </a:lnTo>
                <a:lnTo>
                  <a:pt x="3348134" y="417413"/>
                </a:lnTo>
                <a:lnTo>
                  <a:pt x="3349268" y="411064"/>
                </a:lnTo>
                <a:lnTo>
                  <a:pt x="3350401" y="408118"/>
                </a:lnTo>
                <a:lnTo>
                  <a:pt x="3351535" y="404944"/>
                </a:lnTo>
                <a:lnTo>
                  <a:pt x="3353122" y="401769"/>
                </a:lnTo>
                <a:lnTo>
                  <a:pt x="3355389" y="398142"/>
                </a:lnTo>
                <a:lnTo>
                  <a:pt x="3358336" y="394287"/>
                </a:lnTo>
                <a:lnTo>
                  <a:pt x="3361963" y="389753"/>
                </a:lnTo>
                <a:lnTo>
                  <a:pt x="3364003" y="387485"/>
                </a:lnTo>
                <a:lnTo>
                  <a:pt x="3366043" y="385445"/>
                </a:lnTo>
                <a:lnTo>
                  <a:pt x="3368084" y="383858"/>
                </a:lnTo>
                <a:lnTo>
                  <a:pt x="3370124" y="382270"/>
                </a:lnTo>
                <a:lnTo>
                  <a:pt x="3371937" y="380910"/>
                </a:lnTo>
                <a:lnTo>
                  <a:pt x="3373751" y="379775"/>
                </a:lnTo>
                <a:lnTo>
                  <a:pt x="3375564" y="378870"/>
                </a:lnTo>
                <a:lnTo>
                  <a:pt x="3377378" y="378189"/>
                </a:lnTo>
                <a:lnTo>
                  <a:pt x="3379192" y="377736"/>
                </a:lnTo>
                <a:lnTo>
                  <a:pt x="3381005" y="377056"/>
                </a:lnTo>
                <a:lnTo>
                  <a:pt x="3383952" y="376828"/>
                </a:lnTo>
                <a:lnTo>
                  <a:pt x="3387126" y="377056"/>
                </a:lnTo>
                <a:lnTo>
                  <a:pt x="3389620" y="378189"/>
                </a:lnTo>
                <a:lnTo>
                  <a:pt x="3390753" y="378416"/>
                </a:lnTo>
                <a:lnTo>
                  <a:pt x="3392793" y="378643"/>
                </a:lnTo>
                <a:lnTo>
                  <a:pt x="3394834" y="378416"/>
                </a:lnTo>
                <a:lnTo>
                  <a:pt x="3397327" y="378189"/>
                </a:lnTo>
                <a:lnTo>
                  <a:pt x="3402995" y="377056"/>
                </a:lnTo>
                <a:lnTo>
                  <a:pt x="3409115" y="375695"/>
                </a:lnTo>
                <a:lnTo>
                  <a:pt x="3422037" y="372294"/>
                </a:lnTo>
                <a:lnTo>
                  <a:pt x="3427704" y="370934"/>
                </a:lnTo>
                <a:lnTo>
                  <a:pt x="3432692" y="369800"/>
                </a:lnTo>
                <a:lnTo>
                  <a:pt x="3437679" y="369347"/>
                </a:lnTo>
                <a:lnTo>
                  <a:pt x="3444480" y="368667"/>
                </a:lnTo>
                <a:lnTo>
                  <a:pt x="3461255" y="366626"/>
                </a:lnTo>
                <a:lnTo>
                  <a:pt x="3469643" y="365492"/>
                </a:lnTo>
                <a:lnTo>
                  <a:pt x="3477577" y="364359"/>
                </a:lnTo>
                <a:lnTo>
                  <a:pt x="3484831" y="362997"/>
                </a:lnTo>
                <a:lnTo>
                  <a:pt x="3487778" y="362318"/>
                </a:lnTo>
                <a:lnTo>
                  <a:pt x="3490272" y="361184"/>
                </a:lnTo>
                <a:lnTo>
                  <a:pt x="3498660" y="358009"/>
                </a:lnTo>
                <a:lnTo>
                  <a:pt x="3505687" y="354836"/>
                </a:lnTo>
                <a:lnTo>
                  <a:pt x="3511128" y="351888"/>
                </a:lnTo>
                <a:lnTo>
                  <a:pt x="3515209" y="349620"/>
                </a:lnTo>
                <a:lnTo>
                  <a:pt x="3517702" y="348487"/>
                </a:lnTo>
                <a:lnTo>
                  <a:pt x="3520876" y="347581"/>
                </a:lnTo>
                <a:lnTo>
                  <a:pt x="3525410" y="346220"/>
                </a:lnTo>
                <a:lnTo>
                  <a:pt x="3530624" y="345312"/>
                </a:lnTo>
                <a:lnTo>
                  <a:pt x="3536518" y="344406"/>
                </a:lnTo>
                <a:lnTo>
                  <a:pt x="3542185" y="343725"/>
                </a:lnTo>
                <a:lnTo>
                  <a:pt x="3548306" y="343498"/>
                </a:lnTo>
                <a:lnTo>
                  <a:pt x="3554200" y="343273"/>
                </a:lnTo>
                <a:lnTo>
                  <a:pt x="3563948" y="343045"/>
                </a:lnTo>
                <a:lnTo>
                  <a:pt x="3567575" y="343045"/>
                </a:lnTo>
                <a:lnTo>
                  <a:pt x="3570522" y="342365"/>
                </a:lnTo>
                <a:lnTo>
                  <a:pt x="3573016" y="341912"/>
                </a:lnTo>
                <a:lnTo>
                  <a:pt x="3575509" y="341231"/>
                </a:lnTo>
                <a:lnTo>
                  <a:pt x="3577096" y="340551"/>
                </a:lnTo>
                <a:lnTo>
                  <a:pt x="3578910" y="339190"/>
                </a:lnTo>
                <a:lnTo>
                  <a:pt x="3593418" y="326948"/>
                </a:lnTo>
                <a:lnTo>
                  <a:pt x="3604300" y="317651"/>
                </a:lnTo>
                <a:lnTo>
                  <a:pt x="3603393" y="313117"/>
                </a:lnTo>
                <a:lnTo>
                  <a:pt x="3601126" y="302460"/>
                </a:lnTo>
                <a:lnTo>
                  <a:pt x="3600219" y="295659"/>
                </a:lnTo>
                <a:lnTo>
                  <a:pt x="3599086" y="288856"/>
                </a:lnTo>
                <a:lnTo>
                  <a:pt x="3598632" y="282281"/>
                </a:lnTo>
                <a:lnTo>
                  <a:pt x="3598632" y="279107"/>
                </a:lnTo>
                <a:lnTo>
                  <a:pt x="3598632" y="276159"/>
                </a:lnTo>
                <a:lnTo>
                  <a:pt x="3598859" y="270944"/>
                </a:lnTo>
                <a:lnTo>
                  <a:pt x="3598859" y="266636"/>
                </a:lnTo>
                <a:lnTo>
                  <a:pt x="3598859" y="263235"/>
                </a:lnTo>
                <a:lnTo>
                  <a:pt x="3598406" y="260061"/>
                </a:lnTo>
                <a:lnTo>
                  <a:pt x="3597726" y="257340"/>
                </a:lnTo>
                <a:lnTo>
                  <a:pt x="3596592" y="254846"/>
                </a:lnTo>
                <a:lnTo>
                  <a:pt x="3595459" y="252579"/>
                </a:lnTo>
                <a:lnTo>
                  <a:pt x="3593872" y="250312"/>
                </a:lnTo>
                <a:lnTo>
                  <a:pt x="3592058" y="247818"/>
                </a:lnTo>
                <a:lnTo>
                  <a:pt x="3590698" y="245097"/>
                </a:lnTo>
                <a:lnTo>
                  <a:pt x="3589564" y="242603"/>
                </a:lnTo>
                <a:lnTo>
                  <a:pt x="3588884" y="239882"/>
                </a:lnTo>
                <a:lnTo>
                  <a:pt x="3588204" y="236935"/>
                </a:lnTo>
                <a:lnTo>
                  <a:pt x="3588204" y="233534"/>
                </a:lnTo>
                <a:lnTo>
                  <a:pt x="3588884" y="229906"/>
                </a:lnTo>
                <a:lnTo>
                  <a:pt x="3589791" y="226051"/>
                </a:lnTo>
                <a:lnTo>
                  <a:pt x="3590925" y="221290"/>
                </a:lnTo>
                <a:lnTo>
                  <a:pt x="3591831" y="216755"/>
                </a:lnTo>
                <a:lnTo>
                  <a:pt x="3592512" y="212221"/>
                </a:lnTo>
                <a:lnTo>
                  <a:pt x="3593192" y="207686"/>
                </a:lnTo>
                <a:lnTo>
                  <a:pt x="3593645" y="198844"/>
                </a:lnTo>
                <a:lnTo>
                  <a:pt x="3593872" y="190908"/>
                </a:lnTo>
                <a:lnTo>
                  <a:pt x="3594098" y="187507"/>
                </a:lnTo>
                <a:lnTo>
                  <a:pt x="3594552" y="184106"/>
                </a:lnTo>
                <a:lnTo>
                  <a:pt x="3595459" y="181385"/>
                </a:lnTo>
                <a:lnTo>
                  <a:pt x="3596365" y="178891"/>
                </a:lnTo>
                <a:lnTo>
                  <a:pt x="3597726" y="177077"/>
                </a:lnTo>
                <a:lnTo>
                  <a:pt x="3598859" y="175717"/>
                </a:lnTo>
                <a:lnTo>
                  <a:pt x="3599766" y="175490"/>
                </a:lnTo>
                <a:lnTo>
                  <a:pt x="3600446" y="175264"/>
                </a:lnTo>
                <a:lnTo>
                  <a:pt x="3601126" y="175264"/>
                </a:lnTo>
                <a:lnTo>
                  <a:pt x="3602033" y="175490"/>
                </a:lnTo>
                <a:lnTo>
                  <a:pt x="3602486" y="175490"/>
                </a:lnTo>
                <a:lnTo>
                  <a:pt x="3602939" y="175490"/>
                </a:lnTo>
                <a:lnTo>
                  <a:pt x="3603166" y="175037"/>
                </a:lnTo>
                <a:lnTo>
                  <a:pt x="3603393" y="174357"/>
                </a:lnTo>
                <a:lnTo>
                  <a:pt x="3603166" y="172316"/>
                </a:lnTo>
                <a:lnTo>
                  <a:pt x="3602486" y="169142"/>
                </a:lnTo>
                <a:lnTo>
                  <a:pt x="3600673" y="162340"/>
                </a:lnTo>
                <a:lnTo>
                  <a:pt x="3599992" y="158939"/>
                </a:lnTo>
                <a:lnTo>
                  <a:pt x="3599539" y="155311"/>
                </a:lnTo>
                <a:lnTo>
                  <a:pt x="3599766" y="153044"/>
                </a:lnTo>
                <a:lnTo>
                  <a:pt x="3600219" y="149870"/>
                </a:lnTo>
                <a:lnTo>
                  <a:pt x="3601579" y="146242"/>
                </a:lnTo>
                <a:lnTo>
                  <a:pt x="3602939" y="141707"/>
                </a:lnTo>
                <a:lnTo>
                  <a:pt x="3604753" y="136492"/>
                </a:lnTo>
                <a:lnTo>
                  <a:pt x="3607020" y="131051"/>
                </a:lnTo>
                <a:lnTo>
                  <a:pt x="3612687" y="118807"/>
                </a:lnTo>
                <a:lnTo>
                  <a:pt x="3615634" y="112459"/>
                </a:lnTo>
                <a:lnTo>
                  <a:pt x="3619035" y="106337"/>
                </a:lnTo>
                <a:lnTo>
                  <a:pt x="3622209" y="99989"/>
                </a:lnTo>
                <a:lnTo>
                  <a:pt x="3625836" y="94094"/>
                </a:lnTo>
                <a:lnTo>
                  <a:pt x="3629236" y="88425"/>
                </a:lnTo>
                <a:lnTo>
                  <a:pt x="3632863" y="83211"/>
                </a:lnTo>
                <a:lnTo>
                  <a:pt x="3636717" y="78222"/>
                </a:lnTo>
                <a:lnTo>
                  <a:pt x="3639891" y="73915"/>
                </a:lnTo>
                <a:lnTo>
                  <a:pt x="3643518" y="70514"/>
                </a:lnTo>
                <a:lnTo>
                  <a:pt x="3646692" y="67113"/>
                </a:lnTo>
                <a:lnTo>
                  <a:pt x="3653492" y="61218"/>
                </a:lnTo>
                <a:lnTo>
                  <a:pt x="3659160" y="56229"/>
                </a:lnTo>
                <a:lnTo>
                  <a:pt x="3664601" y="52148"/>
                </a:lnTo>
                <a:lnTo>
                  <a:pt x="3672988" y="46027"/>
                </a:lnTo>
                <a:lnTo>
                  <a:pt x="3675709" y="43759"/>
                </a:lnTo>
                <a:lnTo>
                  <a:pt x="3676615" y="42626"/>
                </a:lnTo>
                <a:lnTo>
                  <a:pt x="3677522" y="41492"/>
                </a:lnTo>
                <a:lnTo>
                  <a:pt x="3678202" y="40358"/>
                </a:lnTo>
                <a:lnTo>
                  <a:pt x="3679789" y="38544"/>
                </a:lnTo>
                <a:lnTo>
                  <a:pt x="3684096" y="34010"/>
                </a:lnTo>
                <a:lnTo>
                  <a:pt x="3689764" y="28341"/>
                </a:lnTo>
                <a:lnTo>
                  <a:pt x="3697018" y="22220"/>
                </a:lnTo>
                <a:lnTo>
                  <a:pt x="3700645" y="19499"/>
                </a:lnTo>
                <a:lnTo>
                  <a:pt x="3704726" y="16551"/>
                </a:lnTo>
                <a:lnTo>
                  <a:pt x="3708806" y="13604"/>
                </a:lnTo>
                <a:lnTo>
                  <a:pt x="3712887" y="11337"/>
                </a:lnTo>
                <a:lnTo>
                  <a:pt x="3716967" y="9069"/>
                </a:lnTo>
                <a:lnTo>
                  <a:pt x="3721048" y="7482"/>
                </a:lnTo>
                <a:lnTo>
                  <a:pt x="3724675" y="5895"/>
                </a:lnTo>
                <a:lnTo>
                  <a:pt x="3728528" y="4988"/>
                </a:lnTo>
                <a:lnTo>
                  <a:pt x="3735329" y="3628"/>
                </a:lnTo>
                <a:lnTo>
                  <a:pt x="3741677" y="2267"/>
                </a:lnTo>
                <a:lnTo>
                  <a:pt x="3747571" y="1134"/>
                </a:lnTo>
                <a:lnTo>
                  <a:pt x="3752785" y="0"/>
                </a:lnTo>
                <a:close/>
              </a:path>
            </a:pathLst>
          </a:cu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solidFill>
                <a:schemeClr val="l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正五边形 5"/>
          <p:cNvSpPr/>
          <p:nvPr/>
        </p:nvSpPr>
        <p:spPr>
          <a:xfrm>
            <a:off x="4171122" y="1755914"/>
            <a:ext cx="3856383" cy="3326296"/>
          </a:xfrm>
          <a:prstGeom prst="pentagon">
            <a:avLst/>
          </a:prstGeom>
          <a:noFill/>
          <a:ln w="1270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598109" y="1736040"/>
            <a:ext cx="99578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540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正五边形 11"/>
          <p:cNvSpPr/>
          <p:nvPr/>
        </p:nvSpPr>
        <p:spPr>
          <a:xfrm>
            <a:off x="4171122" y="1729410"/>
            <a:ext cx="3856383" cy="3326296"/>
          </a:xfrm>
          <a:prstGeom prst="pentagon">
            <a:avLst/>
          </a:prstGeom>
          <a:noFill/>
          <a:ln w="12700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38939" y="3043220"/>
            <a:ext cx="5314121" cy="799911"/>
          </a:xfrm>
          <a:prstGeom prst="roundRect">
            <a:avLst>
              <a:gd name="adj" fmla="val 50000"/>
            </a:avLst>
          </a:prstGeom>
          <a:solidFill>
            <a:srgbClr val="6633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anchor="ctr">
            <a:noAutofit/>
          </a:bodyPr>
          <a:lstStyle/>
          <a:p>
            <a:pPr marL="107950" algn="ctr">
              <a:lnSpc>
                <a:spcPts val="3800"/>
              </a:lnSpc>
            </a:pPr>
            <a:r>
              <a:rPr lang="en-US" altLang="zh-CN" sz="3200" kern="2200">
                <a:solidFill>
                  <a:schemeClr val="bg1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3200" kern="2200">
              <a:solidFill>
                <a:schemeClr val="bg1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80337" y="65912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创意民宿</a:t>
            </a:r>
          </a:p>
        </p:txBody>
      </p:sp>
      <p:sp>
        <p:nvSpPr>
          <p:cNvPr id="29" name="KSO_Shape"/>
          <p:cNvSpPr/>
          <p:nvPr/>
        </p:nvSpPr>
        <p:spPr>
          <a:xfrm>
            <a:off x="6842659" y="4769258"/>
            <a:ext cx="678756" cy="556591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>
          <a:xfrm>
            <a:off x="5709602" y="4831530"/>
            <a:ext cx="1272206" cy="1043230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4306356" y="4981292"/>
            <a:ext cx="1648409" cy="1351722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noFill/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20093699">
            <a:off x="6840681" y="6115345"/>
            <a:ext cx="834887" cy="213492"/>
          </a:xfrm>
          <a:custGeom>
            <a:gdLst>
              <a:gd name="connsiteX0" fmla="*/ 0 w 834887"/>
              <a:gd name="connsiteY0" fmla="*/ 13252 h 213492"/>
              <a:gd name="connsiteX1" fmla="*/ 66260 w 834887"/>
              <a:gd name="connsiteY1" fmla="*/ 0 h 213492"/>
              <a:gd name="connsiteX2" fmla="*/ 198782 w 834887"/>
              <a:gd name="connsiteY2" fmla="*/ 26504 h 213492"/>
              <a:gd name="connsiteX3" fmla="*/ 225287 w 834887"/>
              <a:gd name="connsiteY3" fmla="*/ 66260 h 213492"/>
              <a:gd name="connsiteX4" fmla="*/ 318052 w 834887"/>
              <a:gd name="connsiteY4" fmla="*/ 92765 h 213492"/>
              <a:gd name="connsiteX5" fmla="*/ 543339 w 834887"/>
              <a:gd name="connsiteY5" fmla="*/ 132521 h 213492"/>
              <a:gd name="connsiteX6" fmla="*/ 583095 w 834887"/>
              <a:gd name="connsiteY6" fmla="*/ 145774 h 213492"/>
              <a:gd name="connsiteX7" fmla="*/ 715617 w 834887"/>
              <a:gd name="connsiteY7" fmla="*/ 159026 h 213492"/>
              <a:gd name="connsiteX8" fmla="*/ 808382 w 834887"/>
              <a:gd name="connsiteY8" fmla="*/ 212034 h 213492"/>
              <a:gd name="connsiteX9" fmla="*/ 834887 w 834887"/>
              <a:gd name="connsiteY9" fmla="*/ 212034 h 213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887" h="213492">
                <a:moveTo>
                  <a:pt x="0" y="13252"/>
                </a:moveTo>
                <a:cubicBezTo>
                  <a:pt x="22087" y="8835"/>
                  <a:pt x="43736" y="0"/>
                  <a:pt x="66260" y="0"/>
                </a:cubicBezTo>
                <a:cubicBezTo>
                  <a:pt x="127172" y="0"/>
                  <a:pt x="149822" y="10184"/>
                  <a:pt x="198782" y="26504"/>
                </a:cubicBezTo>
                <a:cubicBezTo>
                  <a:pt x="207617" y="39756"/>
                  <a:pt x="212850" y="56310"/>
                  <a:pt x="225287" y="66260"/>
                </a:cubicBezTo>
                <a:cubicBezTo>
                  <a:pt x="234198" y="73388"/>
                  <a:pt x="314238" y="91621"/>
                  <a:pt x="318052" y="92765"/>
                </a:cubicBezTo>
                <a:cubicBezTo>
                  <a:pt x="463909" y="136521"/>
                  <a:pt x="334716" y="113556"/>
                  <a:pt x="543339" y="132521"/>
                </a:cubicBezTo>
                <a:cubicBezTo>
                  <a:pt x="556591" y="136939"/>
                  <a:pt x="569289" y="143650"/>
                  <a:pt x="583095" y="145774"/>
                </a:cubicBezTo>
                <a:cubicBezTo>
                  <a:pt x="626973" y="152525"/>
                  <a:pt x="672208" y="149724"/>
                  <a:pt x="715617" y="159026"/>
                </a:cubicBezTo>
                <a:cubicBezTo>
                  <a:pt x="779490" y="172713"/>
                  <a:pt x="754915" y="190648"/>
                  <a:pt x="808382" y="212034"/>
                </a:cubicBezTo>
                <a:cubicBezTo>
                  <a:pt x="816585" y="215315"/>
                  <a:pt x="826052" y="212034"/>
                  <a:pt x="834887" y="212034"/>
                </a:cubicBez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26" grpId="0"/>
      <p:bldP spid="29" grpId="0" animBg="1"/>
      <p:bldP spid="30" grpId="0" animBg="1"/>
      <p:bldP spid="31" grpId="0" animBg="1"/>
      <p:bldP spid="32" grpId="0" animBg="1"/>
    </p:bldLst>
  </p:timing>
</p:sld>
</file>

<file path=ppt/slides/slide30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460304" y="1885116"/>
            <a:ext cx="3608113" cy="222922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28012" y="2074012"/>
            <a:ext cx="3072698" cy="18514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96808" y="1885116"/>
            <a:ext cx="3608113" cy="222922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64516" y="2074012"/>
            <a:ext cx="3072698" cy="18514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33312" y="1885116"/>
            <a:ext cx="3608113" cy="222922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401020" y="2074012"/>
            <a:ext cx="3072698" cy="18514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14299" y="4756687"/>
            <a:ext cx="3395093" cy="135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17064" y="4756687"/>
            <a:ext cx="3395093" cy="135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19829" y="4756687"/>
            <a:ext cx="3395093" cy="135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59069" y="1369249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ctr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75695" y="1369249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ctr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92321" y="1369249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ctr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KSO_Shape"/>
          <p:cNvSpPr/>
          <p:nvPr/>
        </p:nvSpPr>
        <p:spPr>
          <a:xfrm>
            <a:off x="3525078" y="4691269"/>
            <a:ext cx="484826" cy="397565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2877241" y="1993866"/>
            <a:ext cx="753855" cy="665473"/>
          </a:xfrm>
          <a:custGeom>
            <a:gdLst>
              <a:gd name="T0" fmla="*/ 872946 w 11917986"/>
              <a:gd name="T1" fmla="*/ 339013 h 12292012"/>
              <a:gd name="T2" fmla="*/ 1549791 w 11917986"/>
              <a:gd name="T3" fmla="*/ 1087299 h 12292012"/>
              <a:gd name="T4" fmla="*/ 1576711 w 11917986"/>
              <a:gd name="T5" fmla="*/ 1194511 h 12292012"/>
              <a:gd name="T6" fmla="*/ 1576711 w 11917986"/>
              <a:gd name="T7" fmla="*/ 1729472 h 12292012"/>
              <a:gd name="T8" fmla="*/ 1522871 w 11917986"/>
              <a:gd name="T9" fmla="*/ 1800397 h 12292012"/>
              <a:gd name="T10" fmla="*/ 1006447 w 11917986"/>
              <a:gd name="T11" fmla="*/ 1800397 h 12292012"/>
              <a:gd name="T12" fmla="*/ 1006447 w 11917986"/>
              <a:gd name="T13" fmla="*/ 1319317 h 12292012"/>
              <a:gd name="T14" fmla="*/ 721864 w 11917986"/>
              <a:gd name="T15" fmla="*/ 1319317 h 12292012"/>
              <a:gd name="T16" fmla="*/ 721864 w 11917986"/>
              <a:gd name="T17" fmla="*/ 1800397 h 12292012"/>
              <a:gd name="T18" fmla="*/ 204891 w 11917986"/>
              <a:gd name="T19" fmla="*/ 1800397 h 12292012"/>
              <a:gd name="T20" fmla="*/ 151600 w 11917986"/>
              <a:gd name="T21" fmla="*/ 1729472 h 12292012"/>
              <a:gd name="T22" fmla="*/ 151600 w 11917986"/>
              <a:gd name="T23" fmla="*/ 1194511 h 12292012"/>
              <a:gd name="T24" fmla="*/ 196101 w 11917986"/>
              <a:gd name="T25" fmla="*/ 1087299 h 12292012"/>
              <a:gd name="T26" fmla="*/ 872946 w 11917986"/>
              <a:gd name="T27" fmla="*/ 339013 h 12292012"/>
              <a:gd name="T28" fmla="*/ 1353567 w 11917986"/>
              <a:gd name="T29" fmla="*/ 196246 h 12292012"/>
              <a:gd name="T30" fmla="*/ 1532224 w 11917986"/>
              <a:gd name="T31" fmla="*/ 196246 h 12292012"/>
              <a:gd name="T32" fmla="*/ 1585546 w 11917986"/>
              <a:gd name="T33" fmla="*/ 249568 h 12292012"/>
              <a:gd name="T34" fmla="*/ 1585546 w 11917986"/>
              <a:gd name="T35" fmla="*/ 677794 h 12292012"/>
              <a:gd name="T36" fmla="*/ 1300245 w 11917986"/>
              <a:gd name="T37" fmla="*/ 339171 h 12292012"/>
              <a:gd name="T38" fmla="*/ 1300245 w 11917986"/>
              <a:gd name="T39" fmla="*/ 249568 h 12292012"/>
              <a:gd name="T40" fmla="*/ 1353567 w 11917986"/>
              <a:gd name="T41" fmla="*/ 196246 h 12292012"/>
              <a:gd name="T42" fmla="*/ 872917 w 11917986"/>
              <a:gd name="T43" fmla="*/ 0 h 12292012"/>
              <a:gd name="T44" fmla="*/ 939940 w 11917986"/>
              <a:gd name="T45" fmla="*/ 30233 h 12292012"/>
              <a:gd name="T46" fmla="*/ 1723338 w 11917986"/>
              <a:gd name="T47" fmla="*/ 921827 h 12292012"/>
              <a:gd name="T48" fmla="*/ 1715647 w 11917986"/>
              <a:gd name="T49" fmla="*/ 1047156 h 12292012"/>
              <a:gd name="T50" fmla="*/ 1656864 w 11917986"/>
              <a:gd name="T51" fmla="*/ 1069693 h 12292012"/>
              <a:gd name="T52" fmla="*/ 1589842 w 11917986"/>
              <a:gd name="T53" fmla="*/ 1039460 h 12292012"/>
              <a:gd name="T54" fmla="*/ 872917 w 11917986"/>
              <a:gd name="T55" fmla="*/ 224273 h 12292012"/>
              <a:gd name="T56" fmla="*/ 155993 w 11917986"/>
              <a:gd name="T57" fmla="*/ 1039460 h 12292012"/>
              <a:gd name="T58" fmla="*/ 30188 w 11917986"/>
              <a:gd name="T59" fmla="*/ 1047156 h 12292012"/>
              <a:gd name="T60" fmla="*/ 22497 w 11917986"/>
              <a:gd name="T61" fmla="*/ 921827 h 12292012"/>
              <a:gd name="T62" fmla="*/ 805894 w 11917986"/>
              <a:gd name="T63" fmla="*/ 30233 h 12292012"/>
              <a:gd name="T64" fmla="*/ 872917 w 11917986"/>
              <a:gd name="T65" fmla="*/ 0 h 122920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917986" h="12292012">
                <a:moveTo>
                  <a:pt x="5959945" y="2314575"/>
                </a:moveTo>
                <a:cubicBezTo>
                  <a:pt x="5959945" y="2314575"/>
                  <a:pt x="5959945" y="2314575"/>
                  <a:pt x="10581031" y="7423414"/>
                </a:cubicBezTo>
                <a:cubicBezTo>
                  <a:pt x="10764825" y="7667406"/>
                  <a:pt x="10764825" y="7888878"/>
                  <a:pt x="10764825" y="8155392"/>
                </a:cubicBezTo>
                <a:cubicBezTo>
                  <a:pt x="10764825" y="8155392"/>
                  <a:pt x="10764825" y="8155392"/>
                  <a:pt x="10764825" y="11807780"/>
                </a:cubicBezTo>
                <a:cubicBezTo>
                  <a:pt x="10764825" y="12074296"/>
                  <a:pt x="10599785" y="12292012"/>
                  <a:pt x="10397237" y="12292012"/>
                </a:cubicBezTo>
                <a:cubicBezTo>
                  <a:pt x="10397237" y="12292012"/>
                  <a:pt x="10397237" y="12292012"/>
                  <a:pt x="6871409" y="12292012"/>
                </a:cubicBezTo>
                <a:cubicBezTo>
                  <a:pt x="6871409" y="12292012"/>
                  <a:pt x="6871409" y="12292012"/>
                  <a:pt x="6871409" y="9007492"/>
                </a:cubicBezTo>
                <a:cubicBezTo>
                  <a:pt x="6871409" y="9007492"/>
                  <a:pt x="6871409" y="9007492"/>
                  <a:pt x="4928451" y="9007492"/>
                </a:cubicBezTo>
                <a:cubicBezTo>
                  <a:pt x="4928451" y="9007492"/>
                  <a:pt x="4928451" y="9007492"/>
                  <a:pt x="4928451" y="12292012"/>
                </a:cubicBezTo>
                <a:cubicBezTo>
                  <a:pt x="4928451" y="12292012"/>
                  <a:pt x="4928451" y="12292012"/>
                  <a:pt x="1398872" y="12292012"/>
                </a:cubicBezTo>
                <a:cubicBezTo>
                  <a:pt x="1196324" y="12292012"/>
                  <a:pt x="1035036" y="12074296"/>
                  <a:pt x="1035036" y="11807780"/>
                </a:cubicBezTo>
                <a:cubicBezTo>
                  <a:pt x="1035036" y="11807780"/>
                  <a:pt x="1035036" y="11807780"/>
                  <a:pt x="1035036" y="8155392"/>
                </a:cubicBezTo>
                <a:cubicBezTo>
                  <a:pt x="1035036" y="7888878"/>
                  <a:pt x="1155064" y="7667406"/>
                  <a:pt x="1338857" y="7423414"/>
                </a:cubicBezTo>
                <a:cubicBezTo>
                  <a:pt x="1338857" y="7423414"/>
                  <a:pt x="1338857" y="7423414"/>
                  <a:pt x="5959945" y="2314575"/>
                </a:cubicBezTo>
                <a:close/>
                <a:moveTo>
                  <a:pt x="9241337" y="1339850"/>
                </a:moveTo>
                <a:cubicBezTo>
                  <a:pt x="10461097" y="1339850"/>
                  <a:pt x="10461097" y="1339850"/>
                  <a:pt x="10461097" y="1339850"/>
                </a:cubicBezTo>
                <a:cubicBezTo>
                  <a:pt x="10660013" y="1339850"/>
                  <a:pt x="10825149" y="1504986"/>
                  <a:pt x="10825149" y="1703900"/>
                </a:cubicBezTo>
                <a:cubicBezTo>
                  <a:pt x="10825149" y="4627564"/>
                  <a:pt x="10825149" y="4627564"/>
                  <a:pt x="10825149" y="4627564"/>
                </a:cubicBezTo>
                <a:lnTo>
                  <a:pt x="8877285" y="2315655"/>
                </a:lnTo>
                <a:cubicBezTo>
                  <a:pt x="8877285" y="1703900"/>
                  <a:pt x="8877285" y="1703900"/>
                  <a:pt x="8877285" y="1703900"/>
                </a:cubicBezTo>
                <a:cubicBezTo>
                  <a:pt x="8877285" y="1504986"/>
                  <a:pt x="9042423" y="1339850"/>
                  <a:pt x="9241337" y="1339850"/>
                </a:cubicBezTo>
                <a:close/>
                <a:moveTo>
                  <a:pt x="5959749" y="0"/>
                </a:moveTo>
                <a:cubicBezTo>
                  <a:pt x="6136033" y="0"/>
                  <a:pt x="6301067" y="75059"/>
                  <a:pt x="6417339" y="206411"/>
                </a:cubicBezTo>
                <a:cubicBezTo>
                  <a:pt x="11765905" y="6293672"/>
                  <a:pt x="11765905" y="6293672"/>
                  <a:pt x="11765905" y="6293672"/>
                </a:cubicBezTo>
                <a:cubicBezTo>
                  <a:pt x="11987197" y="6545118"/>
                  <a:pt x="11964693" y="6927916"/>
                  <a:pt x="11713393" y="7149340"/>
                </a:cubicBezTo>
                <a:cubicBezTo>
                  <a:pt x="11597121" y="7250668"/>
                  <a:pt x="11454593" y="7303210"/>
                  <a:pt x="11312065" y="7303210"/>
                </a:cubicBezTo>
                <a:cubicBezTo>
                  <a:pt x="11143281" y="7303210"/>
                  <a:pt x="10974497" y="7231904"/>
                  <a:pt x="10854473" y="7096800"/>
                </a:cubicBezTo>
                <a:cubicBezTo>
                  <a:pt x="5959749" y="1531197"/>
                  <a:pt x="5959749" y="1531197"/>
                  <a:pt x="5959749" y="1531197"/>
                </a:cubicBezTo>
                <a:cubicBezTo>
                  <a:pt x="1065024" y="7096800"/>
                  <a:pt x="1065024" y="7096800"/>
                  <a:pt x="1065024" y="7096800"/>
                </a:cubicBezTo>
                <a:cubicBezTo>
                  <a:pt x="843730" y="7348246"/>
                  <a:pt x="461154" y="7370764"/>
                  <a:pt x="206103" y="7149340"/>
                </a:cubicBezTo>
                <a:cubicBezTo>
                  <a:pt x="-45197" y="6927916"/>
                  <a:pt x="-71452" y="6545118"/>
                  <a:pt x="153593" y="6293672"/>
                </a:cubicBezTo>
                <a:cubicBezTo>
                  <a:pt x="5502157" y="206411"/>
                  <a:pt x="5502157" y="206411"/>
                  <a:pt x="5502157" y="206411"/>
                </a:cubicBezTo>
                <a:cubicBezTo>
                  <a:pt x="5618431" y="75059"/>
                  <a:pt x="5783463" y="0"/>
                  <a:pt x="5959749" y="0"/>
                </a:cubicBez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922104" y="3520933"/>
            <a:ext cx="683249" cy="558246"/>
          </a:xfrm>
          <a:custGeom>
            <a:gdLst>
              <a:gd name="T0" fmla="*/ 779318 w 419100"/>
              <a:gd name="T1" fmla="*/ 1212273 h 419100"/>
              <a:gd name="T2" fmla="*/ 1125682 w 419100"/>
              <a:gd name="T3" fmla="*/ 1212273 h 419100"/>
              <a:gd name="T4" fmla="*/ 1125682 w 419100"/>
              <a:gd name="T5" fmla="*/ 1905000 h 419100"/>
              <a:gd name="T6" fmla="*/ 779318 w 419100"/>
              <a:gd name="T7" fmla="*/ 1905000 h 419100"/>
              <a:gd name="T8" fmla="*/ 952500 w 419100"/>
              <a:gd name="T9" fmla="*/ 0 h 419100"/>
              <a:gd name="T10" fmla="*/ 1298864 w 419100"/>
              <a:gd name="T11" fmla="*/ 346364 h 419100"/>
              <a:gd name="T12" fmla="*/ 1298864 w 419100"/>
              <a:gd name="T13" fmla="*/ 86591 h 419100"/>
              <a:gd name="T14" fmla="*/ 1645227 w 419100"/>
              <a:gd name="T15" fmla="*/ 86591 h 419100"/>
              <a:gd name="T16" fmla="*/ 1645227 w 419100"/>
              <a:gd name="T17" fmla="*/ 692727 h 419100"/>
              <a:gd name="T18" fmla="*/ 1905000 w 419100"/>
              <a:gd name="T19" fmla="*/ 952500 h 419100"/>
              <a:gd name="T20" fmla="*/ 1731818 w 419100"/>
              <a:gd name="T21" fmla="*/ 952500 h 419100"/>
              <a:gd name="T22" fmla="*/ 1731818 w 419100"/>
              <a:gd name="T23" fmla="*/ 1905000 h 419100"/>
              <a:gd name="T24" fmla="*/ 1212273 w 419100"/>
              <a:gd name="T25" fmla="*/ 1905000 h 419100"/>
              <a:gd name="T26" fmla="*/ 1212273 w 419100"/>
              <a:gd name="T27" fmla="*/ 1125682 h 419100"/>
              <a:gd name="T28" fmla="*/ 692727 w 419100"/>
              <a:gd name="T29" fmla="*/ 1125682 h 419100"/>
              <a:gd name="T30" fmla="*/ 692727 w 419100"/>
              <a:gd name="T31" fmla="*/ 1905000 h 419100"/>
              <a:gd name="T32" fmla="*/ 173182 w 419100"/>
              <a:gd name="T33" fmla="*/ 1905000 h 419100"/>
              <a:gd name="T34" fmla="*/ 173182 w 419100"/>
              <a:gd name="T35" fmla="*/ 952500 h 419100"/>
              <a:gd name="T36" fmla="*/ 0 w 419100"/>
              <a:gd name="T37" fmla="*/ 952500 h 4191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19100" h="419100">
                <a:moveTo>
                  <a:pt x="171450" y="266700"/>
                </a:moveTo>
                <a:lnTo>
                  <a:pt x="247650" y="266700"/>
                </a:lnTo>
                <a:lnTo>
                  <a:pt x="247650" y="419100"/>
                </a:lnTo>
                <a:lnTo>
                  <a:pt x="171450" y="419100"/>
                </a:lnTo>
                <a:lnTo>
                  <a:pt x="171450" y="266700"/>
                </a:lnTo>
                <a:close/>
                <a:moveTo>
                  <a:pt x="209550" y="0"/>
                </a:moveTo>
                <a:lnTo>
                  <a:pt x="285750" y="76200"/>
                </a:lnTo>
                <a:lnTo>
                  <a:pt x="285750" y="19050"/>
                </a:lnTo>
                <a:lnTo>
                  <a:pt x="361950" y="19050"/>
                </a:lnTo>
                <a:lnTo>
                  <a:pt x="361950" y="152400"/>
                </a:lnTo>
                <a:lnTo>
                  <a:pt x="419100" y="209550"/>
                </a:lnTo>
                <a:lnTo>
                  <a:pt x="381000" y="209550"/>
                </a:lnTo>
                <a:lnTo>
                  <a:pt x="381000" y="419100"/>
                </a:lnTo>
                <a:lnTo>
                  <a:pt x="266700" y="419100"/>
                </a:lnTo>
                <a:lnTo>
                  <a:pt x="266700" y="247650"/>
                </a:lnTo>
                <a:lnTo>
                  <a:pt x="152400" y="247650"/>
                </a:lnTo>
                <a:lnTo>
                  <a:pt x="152400" y="419100"/>
                </a:lnTo>
                <a:lnTo>
                  <a:pt x="38100" y="419100"/>
                </a:lnTo>
                <a:lnTo>
                  <a:pt x="38100" y="209550"/>
                </a:lnTo>
                <a:lnTo>
                  <a:pt x="0" y="209550"/>
                </a:lnTo>
                <a:lnTo>
                  <a:pt x="209550" y="0"/>
                </a:ln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KSO_Shape"/>
          <p:cNvSpPr/>
          <p:nvPr/>
        </p:nvSpPr>
        <p:spPr>
          <a:xfrm>
            <a:off x="2948608" y="4757532"/>
            <a:ext cx="678756" cy="556591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1815551" y="3171890"/>
            <a:ext cx="1245702" cy="1017795"/>
          </a:xfrm>
          <a:custGeom>
            <a:gdLst>
              <a:gd name="T0" fmla="*/ 779318 w 419100"/>
              <a:gd name="T1" fmla="*/ 1212273 h 419100"/>
              <a:gd name="T2" fmla="*/ 1125682 w 419100"/>
              <a:gd name="T3" fmla="*/ 1212273 h 419100"/>
              <a:gd name="T4" fmla="*/ 1125682 w 419100"/>
              <a:gd name="T5" fmla="*/ 1905000 h 419100"/>
              <a:gd name="T6" fmla="*/ 779318 w 419100"/>
              <a:gd name="T7" fmla="*/ 1905000 h 419100"/>
              <a:gd name="T8" fmla="*/ 952500 w 419100"/>
              <a:gd name="T9" fmla="*/ 0 h 419100"/>
              <a:gd name="T10" fmla="*/ 1298864 w 419100"/>
              <a:gd name="T11" fmla="*/ 346364 h 419100"/>
              <a:gd name="T12" fmla="*/ 1298864 w 419100"/>
              <a:gd name="T13" fmla="*/ 86591 h 419100"/>
              <a:gd name="T14" fmla="*/ 1645227 w 419100"/>
              <a:gd name="T15" fmla="*/ 86591 h 419100"/>
              <a:gd name="T16" fmla="*/ 1645227 w 419100"/>
              <a:gd name="T17" fmla="*/ 692727 h 419100"/>
              <a:gd name="T18" fmla="*/ 1905000 w 419100"/>
              <a:gd name="T19" fmla="*/ 952500 h 419100"/>
              <a:gd name="T20" fmla="*/ 1731818 w 419100"/>
              <a:gd name="T21" fmla="*/ 952500 h 419100"/>
              <a:gd name="T22" fmla="*/ 1731818 w 419100"/>
              <a:gd name="T23" fmla="*/ 1905000 h 419100"/>
              <a:gd name="T24" fmla="*/ 1212273 w 419100"/>
              <a:gd name="T25" fmla="*/ 1905000 h 419100"/>
              <a:gd name="T26" fmla="*/ 1212273 w 419100"/>
              <a:gd name="T27" fmla="*/ 1125682 h 419100"/>
              <a:gd name="T28" fmla="*/ 692727 w 419100"/>
              <a:gd name="T29" fmla="*/ 1125682 h 419100"/>
              <a:gd name="T30" fmla="*/ 692727 w 419100"/>
              <a:gd name="T31" fmla="*/ 1905000 h 419100"/>
              <a:gd name="T32" fmla="*/ 173182 w 419100"/>
              <a:gd name="T33" fmla="*/ 1905000 h 419100"/>
              <a:gd name="T34" fmla="*/ 173182 w 419100"/>
              <a:gd name="T35" fmla="*/ 952500 h 419100"/>
              <a:gd name="T36" fmla="*/ 0 w 419100"/>
              <a:gd name="T37" fmla="*/ 952500 h 4191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19100" h="419100">
                <a:moveTo>
                  <a:pt x="171450" y="266700"/>
                </a:moveTo>
                <a:lnTo>
                  <a:pt x="247650" y="266700"/>
                </a:lnTo>
                <a:lnTo>
                  <a:pt x="247650" y="419100"/>
                </a:lnTo>
                <a:lnTo>
                  <a:pt x="171450" y="419100"/>
                </a:lnTo>
                <a:lnTo>
                  <a:pt x="171450" y="266700"/>
                </a:lnTo>
                <a:close/>
                <a:moveTo>
                  <a:pt x="209550" y="0"/>
                </a:moveTo>
                <a:lnTo>
                  <a:pt x="285750" y="76200"/>
                </a:lnTo>
                <a:lnTo>
                  <a:pt x="285750" y="19050"/>
                </a:lnTo>
                <a:lnTo>
                  <a:pt x="361950" y="19050"/>
                </a:lnTo>
                <a:lnTo>
                  <a:pt x="361950" y="152400"/>
                </a:lnTo>
                <a:lnTo>
                  <a:pt x="419100" y="209550"/>
                </a:lnTo>
                <a:lnTo>
                  <a:pt x="381000" y="209550"/>
                </a:lnTo>
                <a:lnTo>
                  <a:pt x="381000" y="419100"/>
                </a:lnTo>
                <a:lnTo>
                  <a:pt x="266700" y="419100"/>
                </a:lnTo>
                <a:lnTo>
                  <a:pt x="266700" y="247650"/>
                </a:lnTo>
                <a:lnTo>
                  <a:pt x="152400" y="247650"/>
                </a:lnTo>
                <a:lnTo>
                  <a:pt x="152400" y="419100"/>
                </a:lnTo>
                <a:lnTo>
                  <a:pt x="38100" y="419100"/>
                </a:lnTo>
                <a:lnTo>
                  <a:pt x="38100" y="209550"/>
                </a:lnTo>
                <a:lnTo>
                  <a:pt x="0" y="209550"/>
                </a:lnTo>
                <a:lnTo>
                  <a:pt x="209550" y="0"/>
                </a:ln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1815551" y="4819804"/>
            <a:ext cx="1272206" cy="1043230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371848" y="2822856"/>
            <a:ext cx="1748500" cy="1428604"/>
          </a:xfrm>
          <a:custGeom>
            <a:gdLst>
              <a:gd name="T0" fmla="*/ 779318 w 419100"/>
              <a:gd name="T1" fmla="*/ 1212273 h 419100"/>
              <a:gd name="T2" fmla="*/ 1125682 w 419100"/>
              <a:gd name="T3" fmla="*/ 1212273 h 419100"/>
              <a:gd name="T4" fmla="*/ 1125682 w 419100"/>
              <a:gd name="T5" fmla="*/ 1905000 h 419100"/>
              <a:gd name="T6" fmla="*/ 779318 w 419100"/>
              <a:gd name="T7" fmla="*/ 1905000 h 419100"/>
              <a:gd name="T8" fmla="*/ 952500 w 419100"/>
              <a:gd name="T9" fmla="*/ 0 h 419100"/>
              <a:gd name="T10" fmla="*/ 1298864 w 419100"/>
              <a:gd name="T11" fmla="*/ 346364 h 419100"/>
              <a:gd name="T12" fmla="*/ 1298864 w 419100"/>
              <a:gd name="T13" fmla="*/ 86591 h 419100"/>
              <a:gd name="T14" fmla="*/ 1645227 w 419100"/>
              <a:gd name="T15" fmla="*/ 86591 h 419100"/>
              <a:gd name="T16" fmla="*/ 1645227 w 419100"/>
              <a:gd name="T17" fmla="*/ 692727 h 419100"/>
              <a:gd name="T18" fmla="*/ 1905000 w 419100"/>
              <a:gd name="T19" fmla="*/ 952500 h 419100"/>
              <a:gd name="T20" fmla="*/ 1731818 w 419100"/>
              <a:gd name="T21" fmla="*/ 952500 h 419100"/>
              <a:gd name="T22" fmla="*/ 1731818 w 419100"/>
              <a:gd name="T23" fmla="*/ 1905000 h 419100"/>
              <a:gd name="T24" fmla="*/ 1212273 w 419100"/>
              <a:gd name="T25" fmla="*/ 1905000 h 419100"/>
              <a:gd name="T26" fmla="*/ 1212273 w 419100"/>
              <a:gd name="T27" fmla="*/ 1125682 h 419100"/>
              <a:gd name="T28" fmla="*/ 692727 w 419100"/>
              <a:gd name="T29" fmla="*/ 1125682 h 419100"/>
              <a:gd name="T30" fmla="*/ 692727 w 419100"/>
              <a:gd name="T31" fmla="*/ 1905000 h 419100"/>
              <a:gd name="T32" fmla="*/ 173182 w 419100"/>
              <a:gd name="T33" fmla="*/ 1905000 h 419100"/>
              <a:gd name="T34" fmla="*/ 173182 w 419100"/>
              <a:gd name="T35" fmla="*/ 952500 h 419100"/>
              <a:gd name="T36" fmla="*/ 0 w 419100"/>
              <a:gd name="T37" fmla="*/ 952500 h 4191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19100" h="419100">
                <a:moveTo>
                  <a:pt x="171450" y="266700"/>
                </a:moveTo>
                <a:lnTo>
                  <a:pt x="247650" y="266700"/>
                </a:lnTo>
                <a:lnTo>
                  <a:pt x="247650" y="419100"/>
                </a:lnTo>
                <a:lnTo>
                  <a:pt x="171450" y="419100"/>
                </a:lnTo>
                <a:lnTo>
                  <a:pt x="171450" y="266700"/>
                </a:lnTo>
                <a:close/>
                <a:moveTo>
                  <a:pt x="209550" y="0"/>
                </a:moveTo>
                <a:lnTo>
                  <a:pt x="285750" y="76200"/>
                </a:lnTo>
                <a:lnTo>
                  <a:pt x="285750" y="19050"/>
                </a:lnTo>
                <a:lnTo>
                  <a:pt x="361950" y="19050"/>
                </a:lnTo>
                <a:lnTo>
                  <a:pt x="361950" y="152400"/>
                </a:lnTo>
                <a:lnTo>
                  <a:pt x="419100" y="209550"/>
                </a:lnTo>
                <a:lnTo>
                  <a:pt x="381000" y="209550"/>
                </a:lnTo>
                <a:lnTo>
                  <a:pt x="381000" y="419100"/>
                </a:lnTo>
                <a:lnTo>
                  <a:pt x="266700" y="419100"/>
                </a:lnTo>
                <a:lnTo>
                  <a:pt x="266700" y="247650"/>
                </a:lnTo>
                <a:lnTo>
                  <a:pt x="152400" y="247650"/>
                </a:lnTo>
                <a:lnTo>
                  <a:pt x="152400" y="419100"/>
                </a:lnTo>
                <a:lnTo>
                  <a:pt x="38100" y="419100"/>
                </a:lnTo>
                <a:lnTo>
                  <a:pt x="38100" y="209550"/>
                </a:lnTo>
                <a:lnTo>
                  <a:pt x="0" y="209550"/>
                </a:lnTo>
                <a:lnTo>
                  <a:pt x="209550" y="0"/>
                </a:ln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KSO_Shape"/>
          <p:cNvSpPr/>
          <p:nvPr/>
        </p:nvSpPr>
        <p:spPr>
          <a:xfrm>
            <a:off x="412305" y="4969566"/>
            <a:ext cx="1648409" cy="1351722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KSO_Shape"/>
          <p:cNvSpPr/>
          <p:nvPr/>
        </p:nvSpPr>
        <p:spPr bwMode="auto">
          <a:xfrm>
            <a:off x="385832" y="697893"/>
            <a:ext cx="1774272" cy="1566255"/>
          </a:xfrm>
          <a:custGeom>
            <a:gdLst>
              <a:gd name="T0" fmla="*/ 872946 w 11917986"/>
              <a:gd name="T1" fmla="*/ 339013 h 12292012"/>
              <a:gd name="T2" fmla="*/ 1549791 w 11917986"/>
              <a:gd name="T3" fmla="*/ 1087299 h 12292012"/>
              <a:gd name="T4" fmla="*/ 1576711 w 11917986"/>
              <a:gd name="T5" fmla="*/ 1194511 h 12292012"/>
              <a:gd name="T6" fmla="*/ 1576711 w 11917986"/>
              <a:gd name="T7" fmla="*/ 1729472 h 12292012"/>
              <a:gd name="T8" fmla="*/ 1522871 w 11917986"/>
              <a:gd name="T9" fmla="*/ 1800397 h 12292012"/>
              <a:gd name="T10" fmla="*/ 1006447 w 11917986"/>
              <a:gd name="T11" fmla="*/ 1800397 h 12292012"/>
              <a:gd name="T12" fmla="*/ 1006447 w 11917986"/>
              <a:gd name="T13" fmla="*/ 1319317 h 12292012"/>
              <a:gd name="T14" fmla="*/ 721864 w 11917986"/>
              <a:gd name="T15" fmla="*/ 1319317 h 12292012"/>
              <a:gd name="T16" fmla="*/ 721864 w 11917986"/>
              <a:gd name="T17" fmla="*/ 1800397 h 12292012"/>
              <a:gd name="T18" fmla="*/ 204891 w 11917986"/>
              <a:gd name="T19" fmla="*/ 1800397 h 12292012"/>
              <a:gd name="T20" fmla="*/ 151600 w 11917986"/>
              <a:gd name="T21" fmla="*/ 1729472 h 12292012"/>
              <a:gd name="T22" fmla="*/ 151600 w 11917986"/>
              <a:gd name="T23" fmla="*/ 1194511 h 12292012"/>
              <a:gd name="T24" fmla="*/ 196101 w 11917986"/>
              <a:gd name="T25" fmla="*/ 1087299 h 12292012"/>
              <a:gd name="T26" fmla="*/ 872946 w 11917986"/>
              <a:gd name="T27" fmla="*/ 339013 h 12292012"/>
              <a:gd name="T28" fmla="*/ 1353567 w 11917986"/>
              <a:gd name="T29" fmla="*/ 196246 h 12292012"/>
              <a:gd name="T30" fmla="*/ 1532224 w 11917986"/>
              <a:gd name="T31" fmla="*/ 196246 h 12292012"/>
              <a:gd name="T32" fmla="*/ 1585546 w 11917986"/>
              <a:gd name="T33" fmla="*/ 249568 h 12292012"/>
              <a:gd name="T34" fmla="*/ 1585546 w 11917986"/>
              <a:gd name="T35" fmla="*/ 677794 h 12292012"/>
              <a:gd name="T36" fmla="*/ 1300245 w 11917986"/>
              <a:gd name="T37" fmla="*/ 339171 h 12292012"/>
              <a:gd name="T38" fmla="*/ 1300245 w 11917986"/>
              <a:gd name="T39" fmla="*/ 249568 h 12292012"/>
              <a:gd name="T40" fmla="*/ 1353567 w 11917986"/>
              <a:gd name="T41" fmla="*/ 196246 h 12292012"/>
              <a:gd name="T42" fmla="*/ 872917 w 11917986"/>
              <a:gd name="T43" fmla="*/ 0 h 12292012"/>
              <a:gd name="T44" fmla="*/ 939940 w 11917986"/>
              <a:gd name="T45" fmla="*/ 30233 h 12292012"/>
              <a:gd name="T46" fmla="*/ 1723338 w 11917986"/>
              <a:gd name="T47" fmla="*/ 921827 h 12292012"/>
              <a:gd name="T48" fmla="*/ 1715647 w 11917986"/>
              <a:gd name="T49" fmla="*/ 1047156 h 12292012"/>
              <a:gd name="T50" fmla="*/ 1656864 w 11917986"/>
              <a:gd name="T51" fmla="*/ 1069693 h 12292012"/>
              <a:gd name="T52" fmla="*/ 1589842 w 11917986"/>
              <a:gd name="T53" fmla="*/ 1039460 h 12292012"/>
              <a:gd name="T54" fmla="*/ 872917 w 11917986"/>
              <a:gd name="T55" fmla="*/ 224273 h 12292012"/>
              <a:gd name="T56" fmla="*/ 155993 w 11917986"/>
              <a:gd name="T57" fmla="*/ 1039460 h 12292012"/>
              <a:gd name="T58" fmla="*/ 30188 w 11917986"/>
              <a:gd name="T59" fmla="*/ 1047156 h 12292012"/>
              <a:gd name="T60" fmla="*/ 22497 w 11917986"/>
              <a:gd name="T61" fmla="*/ 921827 h 12292012"/>
              <a:gd name="T62" fmla="*/ 805894 w 11917986"/>
              <a:gd name="T63" fmla="*/ 30233 h 12292012"/>
              <a:gd name="T64" fmla="*/ 872917 w 11917986"/>
              <a:gd name="T65" fmla="*/ 0 h 122920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917986" h="12292012">
                <a:moveTo>
                  <a:pt x="5959945" y="2314575"/>
                </a:moveTo>
                <a:cubicBezTo>
                  <a:pt x="5959945" y="2314575"/>
                  <a:pt x="5959945" y="2314575"/>
                  <a:pt x="10581031" y="7423414"/>
                </a:cubicBezTo>
                <a:cubicBezTo>
                  <a:pt x="10764825" y="7667406"/>
                  <a:pt x="10764825" y="7888878"/>
                  <a:pt x="10764825" y="8155392"/>
                </a:cubicBezTo>
                <a:cubicBezTo>
                  <a:pt x="10764825" y="8155392"/>
                  <a:pt x="10764825" y="8155392"/>
                  <a:pt x="10764825" y="11807780"/>
                </a:cubicBezTo>
                <a:cubicBezTo>
                  <a:pt x="10764825" y="12074296"/>
                  <a:pt x="10599785" y="12292012"/>
                  <a:pt x="10397237" y="12292012"/>
                </a:cubicBezTo>
                <a:cubicBezTo>
                  <a:pt x="10397237" y="12292012"/>
                  <a:pt x="10397237" y="12292012"/>
                  <a:pt x="6871409" y="12292012"/>
                </a:cubicBezTo>
                <a:cubicBezTo>
                  <a:pt x="6871409" y="12292012"/>
                  <a:pt x="6871409" y="12292012"/>
                  <a:pt x="6871409" y="9007492"/>
                </a:cubicBezTo>
                <a:cubicBezTo>
                  <a:pt x="6871409" y="9007492"/>
                  <a:pt x="6871409" y="9007492"/>
                  <a:pt x="4928451" y="9007492"/>
                </a:cubicBezTo>
                <a:cubicBezTo>
                  <a:pt x="4928451" y="9007492"/>
                  <a:pt x="4928451" y="9007492"/>
                  <a:pt x="4928451" y="12292012"/>
                </a:cubicBezTo>
                <a:cubicBezTo>
                  <a:pt x="4928451" y="12292012"/>
                  <a:pt x="4928451" y="12292012"/>
                  <a:pt x="1398872" y="12292012"/>
                </a:cubicBezTo>
                <a:cubicBezTo>
                  <a:pt x="1196324" y="12292012"/>
                  <a:pt x="1035036" y="12074296"/>
                  <a:pt x="1035036" y="11807780"/>
                </a:cubicBezTo>
                <a:cubicBezTo>
                  <a:pt x="1035036" y="11807780"/>
                  <a:pt x="1035036" y="11807780"/>
                  <a:pt x="1035036" y="8155392"/>
                </a:cubicBezTo>
                <a:cubicBezTo>
                  <a:pt x="1035036" y="7888878"/>
                  <a:pt x="1155064" y="7667406"/>
                  <a:pt x="1338857" y="7423414"/>
                </a:cubicBezTo>
                <a:cubicBezTo>
                  <a:pt x="1338857" y="7423414"/>
                  <a:pt x="1338857" y="7423414"/>
                  <a:pt x="5959945" y="2314575"/>
                </a:cubicBezTo>
                <a:close/>
                <a:moveTo>
                  <a:pt x="9241337" y="1339850"/>
                </a:moveTo>
                <a:cubicBezTo>
                  <a:pt x="10461097" y="1339850"/>
                  <a:pt x="10461097" y="1339850"/>
                  <a:pt x="10461097" y="1339850"/>
                </a:cubicBezTo>
                <a:cubicBezTo>
                  <a:pt x="10660013" y="1339850"/>
                  <a:pt x="10825149" y="1504986"/>
                  <a:pt x="10825149" y="1703900"/>
                </a:cubicBezTo>
                <a:cubicBezTo>
                  <a:pt x="10825149" y="4627564"/>
                  <a:pt x="10825149" y="4627564"/>
                  <a:pt x="10825149" y="4627564"/>
                </a:cubicBezTo>
                <a:lnTo>
                  <a:pt x="8877285" y="2315655"/>
                </a:lnTo>
                <a:cubicBezTo>
                  <a:pt x="8877285" y="1703900"/>
                  <a:pt x="8877285" y="1703900"/>
                  <a:pt x="8877285" y="1703900"/>
                </a:cubicBezTo>
                <a:cubicBezTo>
                  <a:pt x="8877285" y="1504986"/>
                  <a:pt x="9042423" y="1339850"/>
                  <a:pt x="9241337" y="1339850"/>
                </a:cubicBezTo>
                <a:close/>
                <a:moveTo>
                  <a:pt x="5959749" y="0"/>
                </a:moveTo>
                <a:cubicBezTo>
                  <a:pt x="6136033" y="0"/>
                  <a:pt x="6301067" y="75059"/>
                  <a:pt x="6417339" y="206411"/>
                </a:cubicBezTo>
                <a:cubicBezTo>
                  <a:pt x="11765905" y="6293672"/>
                  <a:pt x="11765905" y="6293672"/>
                  <a:pt x="11765905" y="6293672"/>
                </a:cubicBezTo>
                <a:cubicBezTo>
                  <a:pt x="11987197" y="6545118"/>
                  <a:pt x="11964693" y="6927916"/>
                  <a:pt x="11713393" y="7149340"/>
                </a:cubicBezTo>
                <a:cubicBezTo>
                  <a:pt x="11597121" y="7250668"/>
                  <a:pt x="11454593" y="7303210"/>
                  <a:pt x="11312065" y="7303210"/>
                </a:cubicBezTo>
                <a:cubicBezTo>
                  <a:pt x="11143281" y="7303210"/>
                  <a:pt x="10974497" y="7231904"/>
                  <a:pt x="10854473" y="7096800"/>
                </a:cubicBezTo>
                <a:cubicBezTo>
                  <a:pt x="5959749" y="1531197"/>
                  <a:pt x="5959749" y="1531197"/>
                  <a:pt x="5959749" y="1531197"/>
                </a:cubicBezTo>
                <a:cubicBezTo>
                  <a:pt x="1065024" y="7096800"/>
                  <a:pt x="1065024" y="7096800"/>
                  <a:pt x="1065024" y="7096800"/>
                </a:cubicBezTo>
                <a:cubicBezTo>
                  <a:pt x="843730" y="7348246"/>
                  <a:pt x="461154" y="7370764"/>
                  <a:pt x="206103" y="7149340"/>
                </a:cubicBezTo>
                <a:cubicBezTo>
                  <a:pt x="-45197" y="6927916"/>
                  <a:pt x="-71452" y="6545118"/>
                  <a:pt x="153593" y="6293672"/>
                </a:cubicBezTo>
                <a:cubicBezTo>
                  <a:pt x="5502157" y="206411"/>
                  <a:pt x="5502157" y="206411"/>
                  <a:pt x="5502157" y="206411"/>
                </a:cubicBezTo>
                <a:cubicBezTo>
                  <a:pt x="5618431" y="75059"/>
                  <a:pt x="5783463" y="0"/>
                  <a:pt x="5959749" y="0"/>
                </a:cubicBez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KSO_Shape"/>
          <p:cNvSpPr/>
          <p:nvPr/>
        </p:nvSpPr>
        <p:spPr bwMode="auto">
          <a:xfrm>
            <a:off x="1836944" y="1424618"/>
            <a:ext cx="1211055" cy="1069070"/>
          </a:xfrm>
          <a:custGeom>
            <a:gdLst>
              <a:gd name="T0" fmla="*/ 872946 w 11917986"/>
              <a:gd name="T1" fmla="*/ 339013 h 12292012"/>
              <a:gd name="T2" fmla="*/ 1549791 w 11917986"/>
              <a:gd name="T3" fmla="*/ 1087299 h 12292012"/>
              <a:gd name="T4" fmla="*/ 1576711 w 11917986"/>
              <a:gd name="T5" fmla="*/ 1194511 h 12292012"/>
              <a:gd name="T6" fmla="*/ 1576711 w 11917986"/>
              <a:gd name="T7" fmla="*/ 1729472 h 12292012"/>
              <a:gd name="T8" fmla="*/ 1522871 w 11917986"/>
              <a:gd name="T9" fmla="*/ 1800397 h 12292012"/>
              <a:gd name="T10" fmla="*/ 1006447 w 11917986"/>
              <a:gd name="T11" fmla="*/ 1800397 h 12292012"/>
              <a:gd name="T12" fmla="*/ 1006447 w 11917986"/>
              <a:gd name="T13" fmla="*/ 1319317 h 12292012"/>
              <a:gd name="T14" fmla="*/ 721864 w 11917986"/>
              <a:gd name="T15" fmla="*/ 1319317 h 12292012"/>
              <a:gd name="T16" fmla="*/ 721864 w 11917986"/>
              <a:gd name="T17" fmla="*/ 1800397 h 12292012"/>
              <a:gd name="T18" fmla="*/ 204891 w 11917986"/>
              <a:gd name="T19" fmla="*/ 1800397 h 12292012"/>
              <a:gd name="T20" fmla="*/ 151600 w 11917986"/>
              <a:gd name="T21" fmla="*/ 1729472 h 12292012"/>
              <a:gd name="T22" fmla="*/ 151600 w 11917986"/>
              <a:gd name="T23" fmla="*/ 1194511 h 12292012"/>
              <a:gd name="T24" fmla="*/ 196101 w 11917986"/>
              <a:gd name="T25" fmla="*/ 1087299 h 12292012"/>
              <a:gd name="T26" fmla="*/ 872946 w 11917986"/>
              <a:gd name="T27" fmla="*/ 339013 h 12292012"/>
              <a:gd name="T28" fmla="*/ 1353567 w 11917986"/>
              <a:gd name="T29" fmla="*/ 196246 h 12292012"/>
              <a:gd name="T30" fmla="*/ 1532224 w 11917986"/>
              <a:gd name="T31" fmla="*/ 196246 h 12292012"/>
              <a:gd name="T32" fmla="*/ 1585546 w 11917986"/>
              <a:gd name="T33" fmla="*/ 249568 h 12292012"/>
              <a:gd name="T34" fmla="*/ 1585546 w 11917986"/>
              <a:gd name="T35" fmla="*/ 677794 h 12292012"/>
              <a:gd name="T36" fmla="*/ 1300245 w 11917986"/>
              <a:gd name="T37" fmla="*/ 339171 h 12292012"/>
              <a:gd name="T38" fmla="*/ 1300245 w 11917986"/>
              <a:gd name="T39" fmla="*/ 249568 h 12292012"/>
              <a:gd name="T40" fmla="*/ 1353567 w 11917986"/>
              <a:gd name="T41" fmla="*/ 196246 h 12292012"/>
              <a:gd name="T42" fmla="*/ 872917 w 11917986"/>
              <a:gd name="T43" fmla="*/ 0 h 12292012"/>
              <a:gd name="T44" fmla="*/ 939940 w 11917986"/>
              <a:gd name="T45" fmla="*/ 30233 h 12292012"/>
              <a:gd name="T46" fmla="*/ 1723338 w 11917986"/>
              <a:gd name="T47" fmla="*/ 921827 h 12292012"/>
              <a:gd name="T48" fmla="*/ 1715647 w 11917986"/>
              <a:gd name="T49" fmla="*/ 1047156 h 12292012"/>
              <a:gd name="T50" fmla="*/ 1656864 w 11917986"/>
              <a:gd name="T51" fmla="*/ 1069693 h 12292012"/>
              <a:gd name="T52" fmla="*/ 1589842 w 11917986"/>
              <a:gd name="T53" fmla="*/ 1039460 h 12292012"/>
              <a:gd name="T54" fmla="*/ 872917 w 11917986"/>
              <a:gd name="T55" fmla="*/ 224273 h 12292012"/>
              <a:gd name="T56" fmla="*/ 155993 w 11917986"/>
              <a:gd name="T57" fmla="*/ 1039460 h 12292012"/>
              <a:gd name="T58" fmla="*/ 30188 w 11917986"/>
              <a:gd name="T59" fmla="*/ 1047156 h 12292012"/>
              <a:gd name="T60" fmla="*/ 22497 w 11917986"/>
              <a:gd name="T61" fmla="*/ 921827 h 12292012"/>
              <a:gd name="T62" fmla="*/ 805894 w 11917986"/>
              <a:gd name="T63" fmla="*/ 30233 h 12292012"/>
              <a:gd name="T64" fmla="*/ 872917 w 11917986"/>
              <a:gd name="T65" fmla="*/ 0 h 122920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917986" h="12292012">
                <a:moveTo>
                  <a:pt x="5959945" y="2314575"/>
                </a:moveTo>
                <a:cubicBezTo>
                  <a:pt x="5959945" y="2314575"/>
                  <a:pt x="5959945" y="2314575"/>
                  <a:pt x="10581031" y="7423414"/>
                </a:cubicBezTo>
                <a:cubicBezTo>
                  <a:pt x="10764825" y="7667406"/>
                  <a:pt x="10764825" y="7888878"/>
                  <a:pt x="10764825" y="8155392"/>
                </a:cubicBezTo>
                <a:cubicBezTo>
                  <a:pt x="10764825" y="8155392"/>
                  <a:pt x="10764825" y="8155392"/>
                  <a:pt x="10764825" y="11807780"/>
                </a:cubicBezTo>
                <a:cubicBezTo>
                  <a:pt x="10764825" y="12074296"/>
                  <a:pt x="10599785" y="12292012"/>
                  <a:pt x="10397237" y="12292012"/>
                </a:cubicBezTo>
                <a:cubicBezTo>
                  <a:pt x="10397237" y="12292012"/>
                  <a:pt x="10397237" y="12292012"/>
                  <a:pt x="6871409" y="12292012"/>
                </a:cubicBezTo>
                <a:cubicBezTo>
                  <a:pt x="6871409" y="12292012"/>
                  <a:pt x="6871409" y="12292012"/>
                  <a:pt x="6871409" y="9007492"/>
                </a:cubicBezTo>
                <a:cubicBezTo>
                  <a:pt x="6871409" y="9007492"/>
                  <a:pt x="6871409" y="9007492"/>
                  <a:pt x="4928451" y="9007492"/>
                </a:cubicBezTo>
                <a:cubicBezTo>
                  <a:pt x="4928451" y="9007492"/>
                  <a:pt x="4928451" y="9007492"/>
                  <a:pt x="4928451" y="12292012"/>
                </a:cubicBezTo>
                <a:cubicBezTo>
                  <a:pt x="4928451" y="12292012"/>
                  <a:pt x="4928451" y="12292012"/>
                  <a:pt x="1398872" y="12292012"/>
                </a:cubicBezTo>
                <a:cubicBezTo>
                  <a:pt x="1196324" y="12292012"/>
                  <a:pt x="1035036" y="12074296"/>
                  <a:pt x="1035036" y="11807780"/>
                </a:cubicBezTo>
                <a:cubicBezTo>
                  <a:pt x="1035036" y="11807780"/>
                  <a:pt x="1035036" y="11807780"/>
                  <a:pt x="1035036" y="8155392"/>
                </a:cubicBezTo>
                <a:cubicBezTo>
                  <a:pt x="1035036" y="7888878"/>
                  <a:pt x="1155064" y="7667406"/>
                  <a:pt x="1338857" y="7423414"/>
                </a:cubicBezTo>
                <a:cubicBezTo>
                  <a:pt x="1338857" y="7423414"/>
                  <a:pt x="1338857" y="7423414"/>
                  <a:pt x="5959945" y="2314575"/>
                </a:cubicBezTo>
                <a:close/>
                <a:moveTo>
                  <a:pt x="9241337" y="1339850"/>
                </a:moveTo>
                <a:cubicBezTo>
                  <a:pt x="10461097" y="1339850"/>
                  <a:pt x="10461097" y="1339850"/>
                  <a:pt x="10461097" y="1339850"/>
                </a:cubicBezTo>
                <a:cubicBezTo>
                  <a:pt x="10660013" y="1339850"/>
                  <a:pt x="10825149" y="1504986"/>
                  <a:pt x="10825149" y="1703900"/>
                </a:cubicBezTo>
                <a:cubicBezTo>
                  <a:pt x="10825149" y="4627564"/>
                  <a:pt x="10825149" y="4627564"/>
                  <a:pt x="10825149" y="4627564"/>
                </a:cubicBezTo>
                <a:lnTo>
                  <a:pt x="8877285" y="2315655"/>
                </a:lnTo>
                <a:cubicBezTo>
                  <a:pt x="8877285" y="1703900"/>
                  <a:pt x="8877285" y="1703900"/>
                  <a:pt x="8877285" y="1703900"/>
                </a:cubicBezTo>
                <a:cubicBezTo>
                  <a:pt x="8877285" y="1504986"/>
                  <a:pt x="9042423" y="1339850"/>
                  <a:pt x="9241337" y="1339850"/>
                </a:cubicBezTo>
                <a:close/>
                <a:moveTo>
                  <a:pt x="5959749" y="0"/>
                </a:moveTo>
                <a:cubicBezTo>
                  <a:pt x="6136033" y="0"/>
                  <a:pt x="6301067" y="75059"/>
                  <a:pt x="6417339" y="206411"/>
                </a:cubicBezTo>
                <a:cubicBezTo>
                  <a:pt x="11765905" y="6293672"/>
                  <a:pt x="11765905" y="6293672"/>
                  <a:pt x="11765905" y="6293672"/>
                </a:cubicBezTo>
                <a:cubicBezTo>
                  <a:pt x="11987197" y="6545118"/>
                  <a:pt x="11964693" y="6927916"/>
                  <a:pt x="11713393" y="7149340"/>
                </a:cubicBezTo>
                <a:cubicBezTo>
                  <a:pt x="11597121" y="7250668"/>
                  <a:pt x="11454593" y="7303210"/>
                  <a:pt x="11312065" y="7303210"/>
                </a:cubicBezTo>
                <a:cubicBezTo>
                  <a:pt x="11143281" y="7303210"/>
                  <a:pt x="10974497" y="7231904"/>
                  <a:pt x="10854473" y="7096800"/>
                </a:cubicBezTo>
                <a:cubicBezTo>
                  <a:pt x="5959749" y="1531197"/>
                  <a:pt x="5959749" y="1531197"/>
                  <a:pt x="5959749" y="1531197"/>
                </a:cubicBezTo>
                <a:cubicBezTo>
                  <a:pt x="1065024" y="7096800"/>
                  <a:pt x="1065024" y="7096800"/>
                  <a:pt x="1065024" y="7096800"/>
                </a:cubicBezTo>
                <a:cubicBezTo>
                  <a:pt x="843730" y="7348246"/>
                  <a:pt x="461154" y="7370764"/>
                  <a:pt x="206103" y="7149340"/>
                </a:cubicBezTo>
                <a:cubicBezTo>
                  <a:pt x="-45197" y="6927916"/>
                  <a:pt x="-71452" y="6545118"/>
                  <a:pt x="153593" y="6293672"/>
                </a:cubicBezTo>
                <a:cubicBezTo>
                  <a:pt x="5502157" y="206411"/>
                  <a:pt x="5502157" y="206411"/>
                  <a:pt x="5502157" y="206411"/>
                </a:cubicBezTo>
                <a:cubicBezTo>
                  <a:pt x="5618431" y="75059"/>
                  <a:pt x="5783463" y="0"/>
                  <a:pt x="5959749" y="0"/>
                </a:cubicBez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KSO_Shape"/>
          <p:cNvSpPr/>
          <p:nvPr/>
        </p:nvSpPr>
        <p:spPr bwMode="auto">
          <a:xfrm>
            <a:off x="3533226" y="2404821"/>
            <a:ext cx="415924" cy="367161"/>
          </a:xfrm>
          <a:custGeom>
            <a:gdLst>
              <a:gd name="T0" fmla="*/ 872946 w 11917986"/>
              <a:gd name="T1" fmla="*/ 339013 h 12292012"/>
              <a:gd name="T2" fmla="*/ 1549791 w 11917986"/>
              <a:gd name="T3" fmla="*/ 1087299 h 12292012"/>
              <a:gd name="T4" fmla="*/ 1576711 w 11917986"/>
              <a:gd name="T5" fmla="*/ 1194511 h 12292012"/>
              <a:gd name="T6" fmla="*/ 1576711 w 11917986"/>
              <a:gd name="T7" fmla="*/ 1729472 h 12292012"/>
              <a:gd name="T8" fmla="*/ 1522871 w 11917986"/>
              <a:gd name="T9" fmla="*/ 1800397 h 12292012"/>
              <a:gd name="T10" fmla="*/ 1006447 w 11917986"/>
              <a:gd name="T11" fmla="*/ 1800397 h 12292012"/>
              <a:gd name="T12" fmla="*/ 1006447 w 11917986"/>
              <a:gd name="T13" fmla="*/ 1319317 h 12292012"/>
              <a:gd name="T14" fmla="*/ 721864 w 11917986"/>
              <a:gd name="T15" fmla="*/ 1319317 h 12292012"/>
              <a:gd name="T16" fmla="*/ 721864 w 11917986"/>
              <a:gd name="T17" fmla="*/ 1800397 h 12292012"/>
              <a:gd name="T18" fmla="*/ 204891 w 11917986"/>
              <a:gd name="T19" fmla="*/ 1800397 h 12292012"/>
              <a:gd name="T20" fmla="*/ 151600 w 11917986"/>
              <a:gd name="T21" fmla="*/ 1729472 h 12292012"/>
              <a:gd name="T22" fmla="*/ 151600 w 11917986"/>
              <a:gd name="T23" fmla="*/ 1194511 h 12292012"/>
              <a:gd name="T24" fmla="*/ 196101 w 11917986"/>
              <a:gd name="T25" fmla="*/ 1087299 h 12292012"/>
              <a:gd name="T26" fmla="*/ 872946 w 11917986"/>
              <a:gd name="T27" fmla="*/ 339013 h 12292012"/>
              <a:gd name="T28" fmla="*/ 1353567 w 11917986"/>
              <a:gd name="T29" fmla="*/ 196246 h 12292012"/>
              <a:gd name="T30" fmla="*/ 1532224 w 11917986"/>
              <a:gd name="T31" fmla="*/ 196246 h 12292012"/>
              <a:gd name="T32" fmla="*/ 1585546 w 11917986"/>
              <a:gd name="T33" fmla="*/ 249568 h 12292012"/>
              <a:gd name="T34" fmla="*/ 1585546 w 11917986"/>
              <a:gd name="T35" fmla="*/ 677794 h 12292012"/>
              <a:gd name="T36" fmla="*/ 1300245 w 11917986"/>
              <a:gd name="T37" fmla="*/ 339171 h 12292012"/>
              <a:gd name="T38" fmla="*/ 1300245 w 11917986"/>
              <a:gd name="T39" fmla="*/ 249568 h 12292012"/>
              <a:gd name="T40" fmla="*/ 1353567 w 11917986"/>
              <a:gd name="T41" fmla="*/ 196246 h 12292012"/>
              <a:gd name="T42" fmla="*/ 872917 w 11917986"/>
              <a:gd name="T43" fmla="*/ 0 h 12292012"/>
              <a:gd name="T44" fmla="*/ 939940 w 11917986"/>
              <a:gd name="T45" fmla="*/ 30233 h 12292012"/>
              <a:gd name="T46" fmla="*/ 1723338 w 11917986"/>
              <a:gd name="T47" fmla="*/ 921827 h 12292012"/>
              <a:gd name="T48" fmla="*/ 1715647 w 11917986"/>
              <a:gd name="T49" fmla="*/ 1047156 h 12292012"/>
              <a:gd name="T50" fmla="*/ 1656864 w 11917986"/>
              <a:gd name="T51" fmla="*/ 1069693 h 12292012"/>
              <a:gd name="T52" fmla="*/ 1589842 w 11917986"/>
              <a:gd name="T53" fmla="*/ 1039460 h 12292012"/>
              <a:gd name="T54" fmla="*/ 872917 w 11917986"/>
              <a:gd name="T55" fmla="*/ 224273 h 12292012"/>
              <a:gd name="T56" fmla="*/ 155993 w 11917986"/>
              <a:gd name="T57" fmla="*/ 1039460 h 12292012"/>
              <a:gd name="T58" fmla="*/ 30188 w 11917986"/>
              <a:gd name="T59" fmla="*/ 1047156 h 12292012"/>
              <a:gd name="T60" fmla="*/ 22497 w 11917986"/>
              <a:gd name="T61" fmla="*/ 921827 h 12292012"/>
              <a:gd name="T62" fmla="*/ 805894 w 11917986"/>
              <a:gd name="T63" fmla="*/ 30233 h 12292012"/>
              <a:gd name="T64" fmla="*/ 872917 w 11917986"/>
              <a:gd name="T65" fmla="*/ 0 h 122920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917986" h="12292012">
                <a:moveTo>
                  <a:pt x="5959945" y="2314575"/>
                </a:moveTo>
                <a:cubicBezTo>
                  <a:pt x="5959945" y="2314575"/>
                  <a:pt x="5959945" y="2314575"/>
                  <a:pt x="10581031" y="7423414"/>
                </a:cubicBezTo>
                <a:cubicBezTo>
                  <a:pt x="10764825" y="7667406"/>
                  <a:pt x="10764825" y="7888878"/>
                  <a:pt x="10764825" y="8155392"/>
                </a:cubicBezTo>
                <a:cubicBezTo>
                  <a:pt x="10764825" y="8155392"/>
                  <a:pt x="10764825" y="8155392"/>
                  <a:pt x="10764825" y="11807780"/>
                </a:cubicBezTo>
                <a:cubicBezTo>
                  <a:pt x="10764825" y="12074296"/>
                  <a:pt x="10599785" y="12292012"/>
                  <a:pt x="10397237" y="12292012"/>
                </a:cubicBezTo>
                <a:cubicBezTo>
                  <a:pt x="10397237" y="12292012"/>
                  <a:pt x="10397237" y="12292012"/>
                  <a:pt x="6871409" y="12292012"/>
                </a:cubicBezTo>
                <a:cubicBezTo>
                  <a:pt x="6871409" y="12292012"/>
                  <a:pt x="6871409" y="12292012"/>
                  <a:pt x="6871409" y="9007492"/>
                </a:cubicBezTo>
                <a:cubicBezTo>
                  <a:pt x="6871409" y="9007492"/>
                  <a:pt x="6871409" y="9007492"/>
                  <a:pt x="4928451" y="9007492"/>
                </a:cubicBezTo>
                <a:cubicBezTo>
                  <a:pt x="4928451" y="9007492"/>
                  <a:pt x="4928451" y="9007492"/>
                  <a:pt x="4928451" y="12292012"/>
                </a:cubicBezTo>
                <a:cubicBezTo>
                  <a:pt x="4928451" y="12292012"/>
                  <a:pt x="4928451" y="12292012"/>
                  <a:pt x="1398872" y="12292012"/>
                </a:cubicBezTo>
                <a:cubicBezTo>
                  <a:pt x="1196324" y="12292012"/>
                  <a:pt x="1035036" y="12074296"/>
                  <a:pt x="1035036" y="11807780"/>
                </a:cubicBezTo>
                <a:cubicBezTo>
                  <a:pt x="1035036" y="11807780"/>
                  <a:pt x="1035036" y="11807780"/>
                  <a:pt x="1035036" y="8155392"/>
                </a:cubicBezTo>
                <a:cubicBezTo>
                  <a:pt x="1035036" y="7888878"/>
                  <a:pt x="1155064" y="7667406"/>
                  <a:pt x="1338857" y="7423414"/>
                </a:cubicBezTo>
                <a:cubicBezTo>
                  <a:pt x="1338857" y="7423414"/>
                  <a:pt x="1338857" y="7423414"/>
                  <a:pt x="5959945" y="2314575"/>
                </a:cubicBezTo>
                <a:close/>
                <a:moveTo>
                  <a:pt x="9241337" y="1339850"/>
                </a:moveTo>
                <a:cubicBezTo>
                  <a:pt x="10461097" y="1339850"/>
                  <a:pt x="10461097" y="1339850"/>
                  <a:pt x="10461097" y="1339850"/>
                </a:cubicBezTo>
                <a:cubicBezTo>
                  <a:pt x="10660013" y="1339850"/>
                  <a:pt x="10825149" y="1504986"/>
                  <a:pt x="10825149" y="1703900"/>
                </a:cubicBezTo>
                <a:cubicBezTo>
                  <a:pt x="10825149" y="4627564"/>
                  <a:pt x="10825149" y="4627564"/>
                  <a:pt x="10825149" y="4627564"/>
                </a:cubicBezTo>
                <a:lnTo>
                  <a:pt x="8877285" y="2315655"/>
                </a:lnTo>
                <a:cubicBezTo>
                  <a:pt x="8877285" y="1703900"/>
                  <a:pt x="8877285" y="1703900"/>
                  <a:pt x="8877285" y="1703900"/>
                </a:cubicBezTo>
                <a:cubicBezTo>
                  <a:pt x="8877285" y="1504986"/>
                  <a:pt x="9042423" y="1339850"/>
                  <a:pt x="9241337" y="1339850"/>
                </a:cubicBezTo>
                <a:close/>
                <a:moveTo>
                  <a:pt x="5959749" y="0"/>
                </a:moveTo>
                <a:cubicBezTo>
                  <a:pt x="6136033" y="0"/>
                  <a:pt x="6301067" y="75059"/>
                  <a:pt x="6417339" y="206411"/>
                </a:cubicBezTo>
                <a:cubicBezTo>
                  <a:pt x="11765905" y="6293672"/>
                  <a:pt x="11765905" y="6293672"/>
                  <a:pt x="11765905" y="6293672"/>
                </a:cubicBezTo>
                <a:cubicBezTo>
                  <a:pt x="11987197" y="6545118"/>
                  <a:pt x="11964693" y="6927916"/>
                  <a:pt x="11713393" y="7149340"/>
                </a:cubicBezTo>
                <a:cubicBezTo>
                  <a:pt x="11597121" y="7250668"/>
                  <a:pt x="11454593" y="7303210"/>
                  <a:pt x="11312065" y="7303210"/>
                </a:cubicBezTo>
                <a:cubicBezTo>
                  <a:pt x="11143281" y="7303210"/>
                  <a:pt x="10974497" y="7231904"/>
                  <a:pt x="10854473" y="7096800"/>
                </a:cubicBezTo>
                <a:cubicBezTo>
                  <a:pt x="5959749" y="1531197"/>
                  <a:pt x="5959749" y="1531197"/>
                  <a:pt x="5959749" y="1531197"/>
                </a:cubicBezTo>
                <a:cubicBezTo>
                  <a:pt x="1065024" y="7096800"/>
                  <a:pt x="1065024" y="7096800"/>
                  <a:pt x="1065024" y="7096800"/>
                </a:cubicBezTo>
                <a:cubicBezTo>
                  <a:pt x="843730" y="7348246"/>
                  <a:pt x="461154" y="7370764"/>
                  <a:pt x="206103" y="7149340"/>
                </a:cubicBezTo>
                <a:cubicBezTo>
                  <a:pt x="-45197" y="6927916"/>
                  <a:pt x="-71452" y="6545118"/>
                  <a:pt x="153593" y="6293672"/>
                </a:cubicBezTo>
                <a:cubicBezTo>
                  <a:pt x="5502157" y="206411"/>
                  <a:pt x="5502157" y="206411"/>
                  <a:pt x="5502157" y="206411"/>
                </a:cubicBezTo>
                <a:cubicBezTo>
                  <a:pt x="5618431" y="75059"/>
                  <a:pt x="5783463" y="0"/>
                  <a:pt x="5959749" y="0"/>
                </a:cubicBez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3538332" y="3664657"/>
            <a:ext cx="450574" cy="368140"/>
          </a:xfrm>
          <a:custGeom>
            <a:gdLst>
              <a:gd name="T0" fmla="*/ 779318 w 419100"/>
              <a:gd name="T1" fmla="*/ 1212273 h 419100"/>
              <a:gd name="T2" fmla="*/ 1125682 w 419100"/>
              <a:gd name="T3" fmla="*/ 1212273 h 419100"/>
              <a:gd name="T4" fmla="*/ 1125682 w 419100"/>
              <a:gd name="T5" fmla="*/ 1905000 h 419100"/>
              <a:gd name="T6" fmla="*/ 779318 w 419100"/>
              <a:gd name="T7" fmla="*/ 1905000 h 419100"/>
              <a:gd name="T8" fmla="*/ 952500 w 419100"/>
              <a:gd name="T9" fmla="*/ 0 h 419100"/>
              <a:gd name="T10" fmla="*/ 1298864 w 419100"/>
              <a:gd name="T11" fmla="*/ 346364 h 419100"/>
              <a:gd name="T12" fmla="*/ 1298864 w 419100"/>
              <a:gd name="T13" fmla="*/ 86591 h 419100"/>
              <a:gd name="T14" fmla="*/ 1645227 w 419100"/>
              <a:gd name="T15" fmla="*/ 86591 h 419100"/>
              <a:gd name="T16" fmla="*/ 1645227 w 419100"/>
              <a:gd name="T17" fmla="*/ 692727 h 419100"/>
              <a:gd name="T18" fmla="*/ 1905000 w 419100"/>
              <a:gd name="T19" fmla="*/ 952500 h 419100"/>
              <a:gd name="T20" fmla="*/ 1731818 w 419100"/>
              <a:gd name="T21" fmla="*/ 952500 h 419100"/>
              <a:gd name="T22" fmla="*/ 1731818 w 419100"/>
              <a:gd name="T23" fmla="*/ 1905000 h 419100"/>
              <a:gd name="T24" fmla="*/ 1212273 w 419100"/>
              <a:gd name="T25" fmla="*/ 1905000 h 419100"/>
              <a:gd name="T26" fmla="*/ 1212273 w 419100"/>
              <a:gd name="T27" fmla="*/ 1125682 h 419100"/>
              <a:gd name="T28" fmla="*/ 692727 w 419100"/>
              <a:gd name="T29" fmla="*/ 1125682 h 419100"/>
              <a:gd name="T30" fmla="*/ 692727 w 419100"/>
              <a:gd name="T31" fmla="*/ 1905000 h 419100"/>
              <a:gd name="T32" fmla="*/ 173182 w 419100"/>
              <a:gd name="T33" fmla="*/ 1905000 h 419100"/>
              <a:gd name="T34" fmla="*/ 173182 w 419100"/>
              <a:gd name="T35" fmla="*/ 952500 h 419100"/>
              <a:gd name="T36" fmla="*/ 0 w 419100"/>
              <a:gd name="T37" fmla="*/ 952500 h 4191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19100" h="419100">
                <a:moveTo>
                  <a:pt x="171450" y="266700"/>
                </a:moveTo>
                <a:lnTo>
                  <a:pt x="247650" y="266700"/>
                </a:lnTo>
                <a:lnTo>
                  <a:pt x="247650" y="419100"/>
                </a:lnTo>
                <a:lnTo>
                  <a:pt x="171450" y="419100"/>
                </a:lnTo>
                <a:lnTo>
                  <a:pt x="171450" y="266700"/>
                </a:lnTo>
                <a:close/>
                <a:moveTo>
                  <a:pt x="209550" y="0"/>
                </a:moveTo>
                <a:lnTo>
                  <a:pt x="285750" y="76200"/>
                </a:lnTo>
                <a:lnTo>
                  <a:pt x="285750" y="19050"/>
                </a:lnTo>
                <a:lnTo>
                  <a:pt x="361950" y="19050"/>
                </a:lnTo>
                <a:lnTo>
                  <a:pt x="361950" y="152400"/>
                </a:lnTo>
                <a:lnTo>
                  <a:pt x="419100" y="209550"/>
                </a:lnTo>
                <a:lnTo>
                  <a:pt x="381000" y="209550"/>
                </a:lnTo>
                <a:lnTo>
                  <a:pt x="381000" y="419100"/>
                </a:lnTo>
                <a:lnTo>
                  <a:pt x="266700" y="419100"/>
                </a:lnTo>
                <a:lnTo>
                  <a:pt x="266700" y="247650"/>
                </a:lnTo>
                <a:lnTo>
                  <a:pt x="152400" y="247650"/>
                </a:lnTo>
                <a:lnTo>
                  <a:pt x="152400" y="419100"/>
                </a:lnTo>
                <a:lnTo>
                  <a:pt x="38100" y="419100"/>
                </a:lnTo>
                <a:lnTo>
                  <a:pt x="38100" y="209550"/>
                </a:lnTo>
                <a:lnTo>
                  <a:pt x="0" y="209550"/>
                </a:lnTo>
                <a:lnTo>
                  <a:pt x="209550" y="0"/>
                </a:lnTo>
                <a:close/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6427304" y="5234609"/>
            <a:ext cx="5764696" cy="1623391"/>
          </a:xfrm>
          <a:custGeom>
            <a:gdLst>
              <a:gd name="connsiteX0" fmla="*/ 0 w 5764696"/>
              <a:gd name="connsiteY0" fmla="*/ 2345635 h 2345635"/>
              <a:gd name="connsiteX1" fmla="*/ 1232453 w 5764696"/>
              <a:gd name="connsiteY1" fmla="*/ 1948070 h 2345635"/>
              <a:gd name="connsiteX2" fmla="*/ 2173357 w 5764696"/>
              <a:gd name="connsiteY2" fmla="*/ 2173357 h 2345635"/>
              <a:gd name="connsiteX3" fmla="*/ 3299792 w 5764696"/>
              <a:gd name="connsiteY3" fmla="*/ 954157 h 2345635"/>
              <a:gd name="connsiteX4" fmla="*/ 4094922 w 5764696"/>
              <a:gd name="connsiteY4" fmla="*/ 768626 h 2345635"/>
              <a:gd name="connsiteX5" fmla="*/ 5764696 w 5764696"/>
              <a:gd name="connsiteY5" fmla="*/ 0 h 2345635"/>
              <a:gd name="connsiteX6" fmla="*/ 5764696 w 5764696"/>
              <a:gd name="connsiteY6" fmla="*/ 0 h 23456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4696" h="2345635">
                <a:moveTo>
                  <a:pt x="0" y="2345635"/>
                </a:moveTo>
                <a:lnTo>
                  <a:pt x="1232453" y="1948070"/>
                </a:lnTo>
                <a:lnTo>
                  <a:pt x="2173357" y="2173357"/>
                </a:lnTo>
                <a:lnTo>
                  <a:pt x="3299792" y="954157"/>
                </a:lnTo>
                <a:lnTo>
                  <a:pt x="4094922" y="768626"/>
                </a:lnTo>
                <a:lnTo>
                  <a:pt x="5764696" y="0"/>
                </a:lnTo>
                <a:lnTo>
                  <a:pt x="5764696" y="0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8945218" y="4744277"/>
            <a:ext cx="3246782" cy="1729409"/>
          </a:xfrm>
          <a:custGeom>
            <a:gdLst>
              <a:gd name="connsiteX0" fmla="*/ 0 w 5764696"/>
              <a:gd name="connsiteY0" fmla="*/ 2345635 h 2345635"/>
              <a:gd name="connsiteX1" fmla="*/ 1232453 w 5764696"/>
              <a:gd name="connsiteY1" fmla="*/ 1948070 h 2345635"/>
              <a:gd name="connsiteX2" fmla="*/ 2173357 w 5764696"/>
              <a:gd name="connsiteY2" fmla="*/ 2173357 h 2345635"/>
              <a:gd name="connsiteX3" fmla="*/ 3299792 w 5764696"/>
              <a:gd name="connsiteY3" fmla="*/ 954157 h 2345635"/>
              <a:gd name="connsiteX4" fmla="*/ 4094922 w 5764696"/>
              <a:gd name="connsiteY4" fmla="*/ 768626 h 2345635"/>
              <a:gd name="connsiteX5" fmla="*/ 5764696 w 5764696"/>
              <a:gd name="connsiteY5" fmla="*/ 0 h 2345635"/>
              <a:gd name="connsiteX6" fmla="*/ 5764696 w 5764696"/>
              <a:gd name="connsiteY6" fmla="*/ 0 h 23456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4696" h="2345635">
                <a:moveTo>
                  <a:pt x="0" y="2345635"/>
                </a:moveTo>
                <a:lnTo>
                  <a:pt x="1232453" y="1948070"/>
                </a:lnTo>
                <a:lnTo>
                  <a:pt x="2173357" y="2173357"/>
                </a:lnTo>
                <a:lnTo>
                  <a:pt x="3299792" y="954157"/>
                </a:lnTo>
                <a:lnTo>
                  <a:pt x="4094922" y="768626"/>
                </a:lnTo>
                <a:lnTo>
                  <a:pt x="5764696" y="0"/>
                </a:lnTo>
                <a:lnTo>
                  <a:pt x="5764696" y="0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9382539" y="4306957"/>
            <a:ext cx="2835965" cy="1484243"/>
          </a:xfrm>
          <a:custGeom>
            <a:gdLst>
              <a:gd name="connsiteX0" fmla="*/ 0 w 2835965"/>
              <a:gd name="connsiteY0" fmla="*/ 1921565 h 1921565"/>
              <a:gd name="connsiteX1" fmla="*/ 795131 w 2835965"/>
              <a:gd name="connsiteY1" fmla="*/ 742122 h 1921565"/>
              <a:gd name="connsiteX2" fmla="*/ 1126435 w 2835965"/>
              <a:gd name="connsiteY2" fmla="*/ 1351722 h 1921565"/>
              <a:gd name="connsiteX3" fmla="*/ 1974574 w 2835965"/>
              <a:gd name="connsiteY3" fmla="*/ 0 h 1921565"/>
              <a:gd name="connsiteX4" fmla="*/ 2305878 w 2835965"/>
              <a:gd name="connsiteY4" fmla="*/ 265044 h 1921565"/>
              <a:gd name="connsiteX5" fmla="*/ 2835965 w 2835965"/>
              <a:gd name="connsiteY5" fmla="*/ 331305 h 19215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5965" h="1921565">
                <a:moveTo>
                  <a:pt x="0" y="1921565"/>
                </a:moveTo>
                <a:lnTo>
                  <a:pt x="795131" y="742122"/>
                </a:lnTo>
                <a:lnTo>
                  <a:pt x="1126435" y="1351722"/>
                </a:lnTo>
                <a:lnTo>
                  <a:pt x="1974574" y="0"/>
                </a:lnTo>
                <a:lnTo>
                  <a:pt x="2305878" y="265044"/>
                </a:lnTo>
                <a:lnTo>
                  <a:pt x="2835965" y="331305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10495722" y="4572000"/>
            <a:ext cx="397565" cy="304800"/>
          </a:xfrm>
          <a:custGeom>
            <a:gdLst>
              <a:gd name="connsiteX0" fmla="*/ 0 w 397565"/>
              <a:gd name="connsiteY0" fmla="*/ 304800 h 304800"/>
              <a:gd name="connsiteX1" fmla="*/ 0 w 397565"/>
              <a:gd name="connsiteY1" fmla="*/ 304800 h 304800"/>
              <a:gd name="connsiteX2" fmla="*/ 66261 w 397565"/>
              <a:gd name="connsiteY2" fmla="*/ 212035 h 304800"/>
              <a:gd name="connsiteX3" fmla="*/ 79513 w 397565"/>
              <a:gd name="connsiteY3" fmla="*/ 172278 h 304800"/>
              <a:gd name="connsiteX4" fmla="*/ 119269 w 397565"/>
              <a:gd name="connsiteY4" fmla="*/ 119270 h 304800"/>
              <a:gd name="connsiteX5" fmla="*/ 172278 w 397565"/>
              <a:gd name="connsiteY5" fmla="*/ 39757 h 304800"/>
              <a:gd name="connsiteX6" fmla="*/ 185530 w 397565"/>
              <a:gd name="connsiteY6" fmla="*/ 0 h 304800"/>
              <a:gd name="connsiteX7" fmla="*/ 397565 w 397565"/>
              <a:gd name="connsiteY7" fmla="*/ 172278 h 304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65" h="304800">
                <a:moveTo>
                  <a:pt x="0" y="304800"/>
                </a:moveTo>
                <a:lnTo>
                  <a:pt x="0" y="304800"/>
                </a:lnTo>
                <a:cubicBezTo>
                  <a:pt x="22087" y="273878"/>
                  <a:pt x="46710" y="244620"/>
                  <a:pt x="66261" y="212035"/>
                </a:cubicBezTo>
                <a:cubicBezTo>
                  <a:pt x="73448" y="200057"/>
                  <a:pt x="72582" y="184407"/>
                  <a:pt x="79513" y="172278"/>
                </a:cubicBezTo>
                <a:cubicBezTo>
                  <a:pt x="90471" y="153101"/>
                  <a:pt x="106603" y="137364"/>
                  <a:pt x="119269" y="119270"/>
                </a:cubicBezTo>
                <a:cubicBezTo>
                  <a:pt x="137536" y="93174"/>
                  <a:pt x="172278" y="39757"/>
                  <a:pt x="172278" y="39757"/>
                </a:cubicBezTo>
                <a:lnTo>
                  <a:pt x="185530" y="0"/>
                </a:lnTo>
                <a:lnTo>
                  <a:pt x="397565" y="172278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0" y="4396224"/>
            <a:ext cx="3352800" cy="321550"/>
          </a:xfrm>
          <a:custGeom>
            <a:gdLst>
              <a:gd name="connsiteX0" fmla="*/ 0 w 2849218"/>
              <a:gd name="connsiteY0" fmla="*/ 980661 h 980661"/>
              <a:gd name="connsiteX1" fmla="*/ 1020418 w 2849218"/>
              <a:gd name="connsiteY1" fmla="*/ 437322 h 980661"/>
              <a:gd name="connsiteX2" fmla="*/ 1881809 w 2849218"/>
              <a:gd name="connsiteY2" fmla="*/ 556592 h 980661"/>
              <a:gd name="connsiteX3" fmla="*/ 2849218 w 2849218"/>
              <a:gd name="connsiteY3" fmla="*/ 0 h 980661"/>
              <a:gd name="connsiteX0-1" fmla="*/ 0 w 3369840"/>
              <a:gd name="connsiteY0-2" fmla="*/ 562816 h 562816"/>
              <a:gd name="connsiteX1-3" fmla="*/ 1020418 w 3369840"/>
              <a:gd name="connsiteY1-4" fmla="*/ 19477 h 562816"/>
              <a:gd name="connsiteX2-5" fmla="*/ 1881809 w 3369840"/>
              <a:gd name="connsiteY2-6" fmla="*/ 138747 h 562816"/>
              <a:gd name="connsiteX3-7" fmla="*/ 3369840 w 3369840"/>
              <a:gd name="connsiteY3-8" fmla="*/ 314697 h 562816"/>
              <a:gd name="connsiteX0-9" fmla="*/ 0 w 3369840"/>
              <a:gd name="connsiteY0-10" fmla="*/ 662219 h 662219"/>
              <a:gd name="connsiteX1-11" fmla="*/ 1020418 w 3369840"/>
              <a:gd name="connsiteY1-12" fmla="*/ 118880 h 662219"/>
              <a:gd name="connsiteX2-13" fmla="*/ 1881809 w 3369840"/>
              <a:gd name="connsiteY2-14" fmla="*/ 238150 h 662219"/>
              <a:gd name="connsiteX3-15" fmla="*/ 3369840 w 3369840"/>
              <a:gd name="connsiteY3-16" fmla="*/ 414100 h 662219"/>
              <a:gd name="connsiteX0-17" fmla="*/ 0 w 3426635"/>
              <a:gd name="connsiteY0-18" fmla="*/ 565637 h 565637"/>
              <a:gd name="connsiteX1-19" fmla="*/ 1020418 w 3426635"/>
              <a:gd name="connsiteY1-20" fmla="*/ 22298 h 565637"/>
              <a:gd name="connsiteX2-21" fmla="*/ 1881809 w 3426635"/>
              <a:gd name="connsiteY2-22" fmla="*/ 141568 h 565637"/>
              <a:gd name="connsiteX3-23" fmla="*/ 3426635 w 3426635"/>
              <a:gd name="connsiteY3-24" fmla="*/ 482930 h 565637"/>
              <a:gd name="connsiteX0-25" fmla="*/ 0 w 3426635"/>
              <a:gd name="connsiteY0-26" fmla="*/ 547190 h 547190"/>
              <a:gd name="connsiteX1-27" fmla="*/ 1020418 w 3426635"/>
              <a:gd name="connsiteY1-28" fmla="*/ 3851 h 547190"/>
              <a:gd name="connsiteX2-29" fmla="*/ 2023796 w 3426635"/>
              <a:gd name="connsiteY2-30" fmla="*/ 312164 h 547190"/>
              <a:gd name="connsiteX3-31" fmla="*/ 3426635 w 3426635"/>
              <a:gd name="connsiteY3-32" fmla="*/ 464483 h 547190"/>
              <a:gd name="connsiteX0-33" fmla="*/ 0 w 3605416"/>
              <a:gd name="connsiteY0-34" fmla="*/ 789158 h 789158"/>
              <a:gd name="connsiteX1-35" fmla="*/ 1020418 w 3605416"/>
              <a:gd name="connsiteY1-36" fmla="*/ 245819 h 789158"/>
              <a:gd name="connsiteX2-37" fmla="*/ 2023796 w 3605416"/>
              <a:gd name="connsiteY2-38" fmla="*/ 554132 h 789158"/>
              <a:gd name="connsiteX3-39" fmla="*/ 3605416 w 3605416"/>
              <a:gd name="connsiteY3-40" fmla="*/ 321364 h 789158"/>
              <a:gd name="connsiteX0-41" fmla="*/ 0 w 3605416"/>
              <a:gd name="connsiteY0-42" fmla="*/ 549631 h 549631"/>
              <a:gd name="connsiteX1-43" fmla="*/ 1020418 w 3605416"/>
              <a:gd name="connsiteY1-44" fmla="*/ 6292 h 549631"/>
              <a:gd name="connsiteX2-45" fmla="*/ 2023796 w 3605416"/>
              <a:gd name="connsiteY2-46" fmla="*/ 314605 h 549631"/>
              <a:gd name="connsiteX3-47" fmla="*/ 3605416 w 3605416"/>
              <a:gd name="connsiteY3-48" fmla="*/ 81837 h 549631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05416" h="549631">
                <a:moveTo>
                  <a:pt x="0" y="549631"/>
                </a:moveTo>
                <a:cubicBezTo>
                  <a:pt x="353391" y="313300"/>
                  <a:pt x="683119" y="45463"/>
                  <a:pt x="1020418" y="6292"/>
                </a:cubicBezTo>
                <a:cubicBezTo>
                  <a:pt x="1357717" y="-32879"/>
                  <a:pt x="1592963" y="302014"/>
                  <a:pt x="2023796" y="314605"/>
                </a:cubicBezTo>
                <a:cubicBezTo>
                  <a:pt x="2454629" y="327196"/>
                  <a:pt x="2862718" y="-197004"/>
                  <a:pt x="3605416" y="81837"/>
                </a:cubicBezTo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0" y="2454950"/>
            <a:ext cx="3458817" cy="452024"/>
          </a:xfrm>
          <a:custGeom>
            <a:gdLst>
              <a:gd name="connsiteX0" fmla="*/ 0 w 2849218"/>
              <a:gd name="connsiteY0" fmla="*/ 980661 h 980661"/>
              <a:gd name="connsiteX1" fmla="*/ 1020418 w 2849218"/>
              <a:gd name="connsiteY1" fmla="*/ 437322 h 980661"/>
              <a:gd name="connsiteX2" fmla="*/ 1881809 w 2849218"/>
              <a:gd name="connsiteY2" fmla="*/ 556592 h 980661"/>
              <a:gd name="connsiteX3" fmla="*/ 2849218 w 2849218"/>
              <a:gd name="connsiteY3" fmla="*/ 0 h 980661"/>
              <a:gd name="connsiteX0-1" fmla="*/ 0 w 3369840"/>
              <a:gd name="connsiteY0-2" fmla="*/ 562816 h 562816"/>
              <a:gd name="connsiteX1-3" fmla="*/ 1020418 w 3369840"/>
              <a:gd name="connsiteY1-4" fmla="*/ 19477 h 562816"/>
              <a:gd name="connsiteX2-5" fmla="*/ 1881809 w 3369840"/>
              <a:gd name="connsiteY2-6" fmla="*/ 138747 h 562816"/>
              <a:gd name="connsiteX3-7" fmla="*/ 3369840 w 3369840"/>
              <a:gd name="connsiteY3-8" fmla="*/ 314697 h 562816"/>
              <a:gd name="connsiteX0-9" fmla="*/ 0 w 3369840"/>
              <a:gd name="connsiteY0-10" fmla="*/ 662219 h 662219"/>
              <a:gd name="connsiteX1-11" fmla="*/ 1020418 w 3369840"/>
              <a:gd name="connsiteY1-12" fmla="*/ 118880 h 662219"/>
              <a:gd name="connsiteX2-13" fmla="*/ 1881809 w 3369840"/>
              <a:gd name="connsiteY2-14" fmla="*/ 238150 h 662219"/>
              <a:gd name="connsiteX3-15" fmla="*/ 3369840 w 3369840"/>
              <a:gd name="connsiteY3-16" fmla="*/ 414100 h 662219"/>
              <a:gd name="connsiteX0-17" fmla="*/ 0 w 3426635"/>
              <a:gd name="connsiteY0-18" fmla="*/ 565637 h 565637"/>
              <a:gd name="connsiteX1-19" fmla="*/ 1020418 w 3426635"/>
              <a:gd name="connsiteY1-20" fmla="*/ 22298 h 565637"/>
              <a:gd name="connsiteX2-21" fmla="*/ 1881809 w 3426635"/>
              <a:gd name="connsiteY2-22" fmla="*/ 141568 h 565637"/>
              <a:gd name="connsiteX3-23" fmla="*/ 3426635 w 3426635"/>
              <a:gd name="connsiteY3-24" fmla="*/ 482930 h 565637"/>
              <a:gd name="connsiteX0-25" fmla="*/ 0 w 3426635"/>
              <a:gd name="connsiteY0-26" fmla="*/ 547190 h 547190"/>
              <a:gd name="connsiteX1-27" fmla="*/ 1020418 w 3426635"/>
              <a:gd name="connsiteY1-28" fmla="*/ 3851 h 547190"/>
              <a:gd name="connsiteX2-29" fmla="*/ 2023796 w 3426635"/>
              <a:gd name="connsiteY2-30" fmla="*/ 312164 h 547190"/>
              <a:gd name="connsiteX3-31" fmla="*/ 3426635 w 3426635"/>
              <a:gd name="connsiteY3-32" fmla="*/ 464483 h 547190"/>
              <a:gd name="connsiteX0-33" fmla="*/ 0 w 3256719"/>
              <a:gd name="connsiteY0-34" fmla="*/ 548721 h 998639"/>
              <a:gd name="connsiteX1-35" fmla="*/ 1020418 w 3256719"/>
              <a:gd name="connsiteY1-36" fmla="*/ 5382 h 998639"/>
              <a:gd name="connsiteX2-37" fmla="*/ 2023796 w 3256719"/>
              <a:gd name="connsiteY2-38" fmla="*/ 313695 h 998639"/>
              <a:gd name="connsiteX3-39" fmla="*/ 3256719 w 3256719"/>
              <a:gd name="connsiteY3-40" fmla="*/ 998639 h 998639"/>
              <a:gd name="connsiteX0-41" fmla="*/ 0 w 3695668"/>
              <a:gd name="connsiteY0-42" fmla="*/ 549299 h 1132373"/>
              <a:gd name="connsiteX1-43" fmla="*/ 1020418 w 3695668"/>
              <a:gd name="connsiteY1-44" fmla="*/ 5960 h 1132373"/>
              <a:gd name="connsiteX2-45" fmla="*/ 2023796 w 3695668"/>
              <a:gd name="connsiteY2-46" fmla="*/ 314273 h 1132373"/>
              <a:gd name="connsiteX3-47" fmla="*/ 3695668 w 3695668"/>
              <a:gd name="connsiteY3-48" fmla="*/ 1132373 h 1132373"/>
              <a:gd name="connsiteX0-49" fmla="*/ 0 w 3695668"/>
              <a:gd name="connsiteY0-50" fmla="*/ 549299 h 1132373"/>
              <a:gd name="connsiteX1-51" fmla="*/ 1020418 w 3695668"/>
              <a:gd name="connsiteY1-52" fmla="*/ 5960 h 1132373"/>
              <a:gd name="connsiteX2-53" fmla="*/ 2023796 w 3695668"/>
              <a:gd name="connsiteY2-54" fmla="*/ 314273 h 1132373"/>
              <a:gd name="connsiteX3-55" fmla="*/ 3695668 w 3695668"/>
              <a:gd name="connsiteY3-56" fmla="*/ 1132373 h 113237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95668" h="1132373">
                <a:moveTo>
                  <a:pt x="0" y="549299"/>
                </a:moveTo>
                <a:cubicBezTo>
                  <a:pt x="353391" y="312968"/>
                  <a:pt x="683119" y="45131"/>
                  <a:pt x="1020418" y="5960"/>
                </a:cubicBezTo>
                <a:cubicBezTo>
                  <a:pt x="1357717" y="-33211"/>
                  <a:pt x="1577921" y="126538"/>
                  <a:pt x="2023796" y="314273"/>
                </a:cubicBezTo>
                <a:cubicBezTo>
                  <a:pt x="2469671" y="502009"/>
                  <a:pt x="2962574" y="464767"/>
                  <a:pt x="3695668" y="1132373"/>
                </a:cubicBezTo>
              </a:path>
            </a:pathLst>
          </a:custGeom>
          <a:solidFill>
            <a:srgbClr val="663300">
              <a:alpha val="25000"/>
            </a:srgbClr>
          </a:solidFill>
          <a:ln w="9525">
            <a:noFill/>
            <a:rou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2955235" y="3061253"/>
            <a:ext cx="834887" cy="213492"/>
          </a:xfrm>
          <a:custGeom>
            <a:gdLst>
              <a:gd name="connsiteX0" fmla="*/ 0 w 834887"/>
              <a:gd name="connsiteY0" fmla="*/ 13252 h 213492"/>
              <a:gd name="connsiteX1" fmla="*/ 66260 w 834887"/>
              <a:gd name="connsiteY1" fmla="*/ 0 h 213492"/>
              <a:gd name="connsiteX2" fmla="*/ 198782 w 834887"/>
              <a:gd name="connsiteY2" fmla="*/ 26504 h 213492"/>
              <a:gd name="connsiteX3" fmla="*/ 225287 w 834887"/>
              <a:gd name="connsiteY3" fmla="*/ 66260 h 213492"/>
              <a:gd name="connsiteX4" fmla="*/ 318052 w 834887"/>
              <a:gd name="connsiteY4" fmla="*/ 92765 h 213492"/>
              <a:gd name="connsiteX5" fmla="*/ 543339 w 834887"/>
              <a:gd name="connsiteY5" fmla="*/ 132521 h 213492"/>
              <a:gd name="connsiteX6" fmla="*/ 583095 w 834887"/>
              <a:gd name="connsiteY6" fmla="*/ 145774 h 213492"/>
              <a:gd name="connsiteX7" fmla="*/ 715617 w 834887"/>
              <a:gd name="connsiteY7" fmla="*/ 159026 h 213492"/>
              <a:gd name="connsiteX8" fmla="*/ 808382 w 834887"/>
              <a:gd name="connsiteY8" fmla="*/ 212034 h 213492"/>
              <a:gd name="connsiteX9" fmla="*/ 834887 w 834887"/>
              <a:gd name="connsiteY9" fmla="*/ 212034 h 213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887" h="213492">
                <a:moveTo>
                  <a:pt x="0" y="13252"/>
                </a:moveTo>
                <a:cubicBezTo>
                  <a:pt x="22087" y="8835"/>
                  <a:pt x="43736" y="0"/>
                  <a:pt x="66260" y="0"/>
                </a:cubicBezTo>
                <a:cubicBezTo>
                  <a:pt x="127172" y="0"/>
                  <a:pt x="149822" y="10184"/>
                  <a:pt x="198782" y="26504"/>
                </a:cubicBezTo>
                <a:cubicBezTo>
                  <a:pt x="207617" y="39756"/>
                  <a:pt x="212850" y="56310"/>
                  <a:pt x="225287" y="66260"/>
                </a:cubicBezTo>
                <a:cubicBezTo>
                  <a:pt x="234198" y="73388"/>
                  <a:pt x="314238" y="91621"/>
                  <a:pt x="318052" y="92765"/>
                </a:cubicBezTo>
                <a:cubicBezTo>
                  <a:pt x="463909" y="136521"/>
                  <a:pt x="334716" y="113556"/>
                  <a:pt x="543339" y="132521"/>
                </a:cubicBezTo>
                <a:cubicBezTo>
                  <a:pt x="556591" y="136939"/>
                  <a:pt x="569289" y="143650"/>
                  <a:pt x="583095" y="145774"/>
                </a:cubicBezTo>
                <a:cubicBezTo>
                  <a:pt x="626973" y="152525"/>
                  <a:pt x="672208" y="149724"/>
                  <a:pt x="715617" y="159026"/>
                </a:cubicBezTo>
                <a:cubicBezTo>
                  <a:pt x="779490" y="172713"/>
                  <a:pt x="754915" y="190648"/>
                  <a:pt x="808382" y="212034"/>
                </a:cubicBezTo>
                <a:cubicBezTo>
                  <a:pt x="816585" y="215315"/>
                  <a:pt x="826052" y="212034"/>
                  <a:pt x="834887" y="2120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 rot="18054672">
            <a:off x="3014870" y="5612298"/>
            <a:ext cx="834887" cy="213492"/>
          </a:xfrm>
          <a:custGeom>
            <a:gdLst>
              <a:gd name="connsiteX0" fmla="*/ 0 w 834887"/>
              <a:gd name="connsiteY0" fmla="*/ 13252 h 213492"/>
              <a:gd name="connsiteX1" fmla="*/ 66260 w 834887"/>
              <a:gd name="connsiteY1" fmla="*/ 0 h 213492"/>
              <a:gd name="connsiteX2" fmla="*/ 198782 w 834887"/>
              <a:gd name="connsiteY2" fmla="*/ 26504 h 213492"/>
              <a:gd name="connsiteX3" fmla="*/ 225287 w 834887"/>
              <a:gd name="connsiteY3" fmla="*/ 66260 h 213492"/>
              <a:gd name="connsiteX4" fmla="*/ 318052 w 834887"/>
              <a:gd name="connsiteY4" fmla="*/ 92765 h 213492"/>
              <a:gd name="connsiteX5" fmla="*/ 543339 w 834887"/>
              <a:gd name="connsiteY5" fmla="*/ 132521 h 213492"/>
              <a:gd name="connsiteX6" fmla="*/ 583095 w 834887"/>
              <a:gd name="connsiteY6" fmla="*/ 145774 h 213492"/>
              <a:gd name="connsiteX7" fmla="*/ 715617 w 834887"/>
              <a:gd name="connsiteY7" fmla="*/ 159026 h 213492"/>
              <a:gd name="connsiteX8" fmla="*/ 808382 w 834887"/>
              <a:gd name="connsiteY8" fmla="*/ 212034 h 213492"/>
              <a:gd name="connsiteX9" fmla="*/ 834887 w 834887"/>
              <a:gd name="connsiteY9" fmla="*/ 212034 h 213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887" h="213492">
                <a:moveTo>
                  <a:pt x="0" y="13252"/>
                </a:moveTo>
                <a:cubicBezTo>
                  <a:pt x="22087" y="8835"/>
                  <a:pt x="43736" y="0"/>
                  <a:pt x="66260" y="0"/>
                </a:cubicBezTo>
                <a:cubicBezTo>
                  <a:pt x="127172" y="0"/>
                  <a:pt x="149822" y="10184"/>
                  <a:pt x="198782" y="26504"/>
                </a:cubicBezTo>
                <a:cubicBezTo>
                  <a:pt x="207617" y="39756"/>
                  <a:pt x="212850" y="56310"/>
                  <a:pt x="225287" y="66260"/>
                </a:cubicBezTo>
                <a:cubicBezTo>
                  <a:pt x="234198" y="73388"/>
                  <a:pt x="314238" y="91621"/>
                  <a:pt x="318052" y="92765"/>
                </a:cubicBezTo>
                <a:cubicBezTo>
                  <a:pt x="463909" y="136521"/>
                  <a:pt x="334716" y="113556"/>
                  <a:pt x="543339" y="132521"/>
                </a:cubicBezTo>
                <a:cubicBezTo>
                  <a:pt x="556591" y="136939"/>
                  <a:pt x="569289" y="143650"/>
                  <a:pt x="583095" y="145774"/>
                </a:cubicBezTo>
                <a:cubicBezTo>
                  <a:pt x="626973" y="152525"/>
                  <a:pt x="672208" y="149724"/>
                  <a:pt x="715617" y="159026"/>
                </a:cubicBezTo>
                <a:cubicBezTo>
                  <a:pt x="779490" y="172713"/>
                  <a:pt x="754915" y="190648"/>
                  <a:pt x="808382" y="212034"/>
                </a:cubicBezTo>
                <a:cubicBezTo>
                  <a:pt x="816585" y="215315"/>
                  <a:pt x="826052" y="212034"/>
                  <a:pt x="834887" y="2120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 rot="20780336">
            <a:off x="2829340" y="4419602"/>
            <a:ext cx="834887" cy="213492"/>
          </a:xfrm>
          <a:custGeom>
            <a:gdLst>
              <a:gd name="connsiteX0" fmla="*/ 0 w 834887"/>
              <a:gd name="connsiteY0" fmla="*/ 13252 h 213492"/>
              <a:gd name="connsiteX1" fmla="*/ 66260 w 834887"/>
              <a:gd name="connsiteY1" fmla="*/ 0 h 213492"/>
              <a:gd name="connsiteX2" fmla="*/ 198782 w 834887"/>
              <a:gd name="connsiteY2" fmla="*/ 26504 h 213492"/>
              <a:gd name="connsiteX3" fmla="*/ 225287 w 834887"/>
              <a:gd name="connsiteY3" fmla="*/ 66260 h 213492"/>
              <a:gd name="connsiteX4" fmla="*/ 318052 w 834887"/>
              <a:gd name="connsiteY4" fmla="*/ 92765 h 213492"/>
              <a:gd name="connsiteX5" fmla="*/ 543339 w 834887"/>
              <a:gd name="connsiteY5" fmla="*/ 132521 h 213492"/>
              <a:gd name="connsiteX6" fmla="*/ 583095 w 834887"/>
              <a:gd name="connsiteY6" fmla="*/ 145774 h 213492"/>
              <a:gd name="connsiteX7" fmla="*/ 715617 w 834887"/>
              <a:gd name="connsiteY7" fmla="*/ 159026 h 213492"/>
              <a:gd name="connsiteX8" fmla="*/ 808382 w 834887"/>
              <a:gd name="connsiteY8" fmla="*/ 212034 h 213492"/>
              <a:gd name="connsiteX9" fmla="*/ 834887 w 834887"/>
              <a:gd name="connsiteY9" fmla="*/ 212034 h 213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887" h="213492">
                <a:moveTo>
                  <a:pt x="0" y="13252"/>
                </a:moveTo>
                <a:cubicBezTo>
                  <a:pt x="22087" y="8835"/>
                  <a:pt x="43736" y="0"/>
                  <a:pt x="66260" y="0"/>
                </a:cubicBezTo>
                <a:cubicBezTo>
                  <a:pt x="127172" y="0"/>
                  <a:pt x="149822" y="10184"/>
                  <a:pt x="198782" y="26504"/>
                </a:cubicBezTo>
                <a:cubicBezTo>
                  <a:pt x="207617" y="39756"/>
                  <a:pt x="212850" y="56310"/>
                  <a:pt x="225287" y="66260"/>
                </a:cubicBezTo>
                <a:cubicBezTo>
                  <a:pt x="234198" y="73388"/>
                  <a:pt x="314238" y="91621"/>
                  <a:pt x="318052" y="92765"/>
                </a:cubicBezTo>
                <a:cubicBezTo>
                  <a:pt x="463909" y="136521"/>
                  <a:pt x="334716" y="113556"/>
                  <a:pt x="543339" y="132521"/>
                </a:cubicBezTo>
                <a:cubicBezTo>
                  <a:pt x="556591" y="136939"/>
                  <a:pt x="569289" y="143650"/>
                  <a:pt x="583095" y="145774"/>
                </a:cubicBezTo>
                <a:cubicBezTo>
                  <a:pt x="626973" y="152525"/>
                  <a:pt x="672208" y="149724"/>
                  <a:pt x="715617" y="159026"/>
                </a:cubicBezTo>
                <a:cubicBezTo>
                  <a:pt x="779490" y="172713"/>
                  <a:pt x="754915" y="190648"/>
                  <a:pt x="808382" y="212034"/>
                </a:cubicBezTo>
                <a:cubicBezTo>
                  <a:pt x="816585" y="215315"/>
                  <a:pt x="826052" y="212034"/>
                  <a:pt x="834887" y="212034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KSO_Shape"/>
          <p:cNvSpPr/>
          <p:nvPr/>
        </p:nvSpPr>
        <p:spPr bwMode="auto">
          <a:xfrm rot="13034048">
            <a:off x="9965981" y="-236093"/>
            <a:ext cx="2952160" cy="2248562"/>
          </a:xfrm>
          <a:custGeom>
            <a:gdLst>
              <a:gd name="T0" fmla="*/ 1023938 w 3244850"/>
              <a:gd name="T1" fmla="*/ 2225993 h 2473325"/>
              <a:gd name="T2" fmla="*/ 579438 w 3244850"/>
              <a:gd name="T3" fmla="*/ 2250210 h 2473325"/>
              <a:gd name="T4" fmla="*/ 721122 w 3244850"/>
              <a:gd name="T5" fmla="*/ 2121581 h 2473325"/>
              <a:gd name="T6" fmla="*/ 869950 w 3244850"/>
              <a:gd name="T7" fmla="*/ 2328419 h 2473325"/>
              <a:gd name="T8" fmla="*/ 1298972 w 3244850"/>
              <a:gd name="T9" fmla="*/ 2060046 h 2473325"/>
              <a:gd name="T10" fmla="*/ 1580753 w 3244850"/>
              <a:gd name="T11" fmla="*/ 2018360 h 2473325"/>
              <a:gd name="T12" fmla="*/ 1945878 w 3244850"/>
              <a:gd name="T13" fmla="*/ 1964765 h 2473325"/>
              <a:gd name="T14" fmla="*/ 955278 w 3244850"/>
              <a:gd name="T15" fmla="*/ 1942930 h 2473325"/>
              <a:gd name="T16" fmla="*/ 1388269 w 3244850"/>
              <a:gd name="T17" fmla="*/ 1835342 h 2473325"/>
              <a:gd name="T18" fmla="*/ 1957388 w 3244850"/>
              <a:gd name="T19" fmla="*/ 1776983 h 2473325"/>
              <a:gd name="T20" fmla="*/ 915591 w 3244850"/>
              <a:gd name="T21" fmla="*/ 1600317 h 2473325"/>
              <a:gd name="T22" fmla="*/ 2427288 w 3244850"/>
              <a:gd name="T23" fmla="*/ 1819065 h 2473325"/>
              <a:gd name="T24" fmla="*/ 1321991 w 3244850"/>
              <a:gd name="T25" fmla="*/ 1560617 h 2473325"/>
              <a:gd name="T26" fmla="*/ 2563813 w 3244850"/>
              <a:gd name="T27" fmla="*/ 1521710 h 2473325"/>
              <a:gd name="T28" fmla="*/ 1207691 w 3244850"/>
              <a:gd name="T29" fmla="*/ 1555852 h 2473325"/>
              <a:gd name="T30" fmla="*/ 1225550 w 3244850"/>
              <a:gd name="T31" fmla="*/ 1364100 h 2473325"/>
              <a:gd name="T32" fmla="*/ 1586310 w 3244850"/>
              <a:gd name="T33" fmla="*/ 1085405 h 2473325"/>
              <a:gd name="T34" fmla="*/ 1443831 w 3244850"/>
              <a:gd name="T35" fmla="*/ 1578482 h 2473325"/>
              <a:gd name="T36" fmla="*/ 1657350 w 3244850"/>
              <a:gd name="T37" fmla="*/ 1634062 h 2473325"/>
              <a:gd name="T38" fmla="*/ 1830388 w 3244850"/>
              <a:gd name="T39" fmla="*/ 894447 h 2473325"/>
              <a:gd name="T40" fmla="*/ 679648 w 3244850"/>
              <a:gd name="T41" fmla="*/ 94387 h 2473325"/>
              <a:gd name="T42" fmla="*/ 891041 w 3244850"/>
              <a:gd name="T43" fmla="*/ 266806 h 2473325"/>
              <a:gd name="T44" fmla="*/ 833136 w 3244850"/>
              <a:gd name="T45" fmla="*/ 625120 h 2473325"/>
              <a:gd name="T46" fmla="*/ 567407 w 3244850"/>
              <a:gd name="T47" fmla="*/ 463800 h 2473325"/>
              <a:gd name="T48" fmla="*/ 618570 w 3244850"/>
              <a:gd name="T49" fmla="*/ 304064 h 2473325"/>
              <a:gd name="T50" fmla="*/ 1511300 w 3244850"/>
              <a:gd name="T51" fmla="*/ 277902 h 2473325"/>
              <a:gd name="T52" fmla="*/ 1625600 w 3244850"/>
              <a:gd name="T53" fmla="*/ 592725 h 2473325"/>
              <a:gd name="T54" fmla="*/ 1849041 w 3244850"/>
              <a:gd name="T55" fmla="*/ 519279 h 2473325"/>
              <a:gd name="T56" fmla="*/ 2087166 w 3244850"/>
              <a:gd name="T57" fmla="*/ 420823 h 2473325"/>
              <a:gd name="T58" fmla="*/ 2134394 w 3244850"/>
              <a:gd name="T59" fmla="*/ 842042 h 2473325"/>
              <a:gd name="T60" fmla="*/ 2250678 w 3244850"/>
              <a:gd name="T61" fmla="*/ 979405 h 2473325"/>
              <a:gd name="T62" fmla="*/ 1979216 w 3244850"/>
              <a:gd name="T63" fmla="*/ 1115577 h 2473325"/>
              <a:gd name="T64" fmla="*/ 1889125 w 3244850"/>
              <a:gd name="T65" fmla="*/ 1618182 h 2473325"/>
              <a:gd name="T66" fmla="*/ 2128441 w 3244850"/>
              <a:gd name="T67" fmla="*/ 1390699 h 2473325"/>
              <a:gd name="T68" fmla="*/ 2630091 w 3244850"/>
              <a:gd name="T69" fmla="*/ 1164011 h 2473325"/>
              <a:gd name="T70" fmla="*/ 2733675 w 3244850"/>
              <a:gd name="T71" fmla="*/ 1251352 h 2473325"/>
              <a:gd name="T72" fmla="*/ 2776538 w 3244850"/>
              <a:gd name="T73" fmla="*/ 1536796 h 2473325"/>
              <a:gd name="T74" fmla="*/ 2897188 w 3244850"/>
              <a:gd name="T75" fmla="*/ 1587216 h 2473325"/>
              <a:gd name="T76" fmla="*/ 2888060 w 3244850"/>
              <a:gd name="T77" fmla="*/ 1875043 h 2473325"/>
              <a:gd name="T78" fmla="*/ 3244850 w 3244850"/>
              <a:gd name="T79" fmla="*/ 1857177 h 2473325"/>
              <a:gd name="T80" fmla="*/ 2930128 w 3244850"/>
              <a:gd name="T81" fmla="*/ 2019948 h 2473325"/>
              <a:gd name="T82" fmla="*/ 3075385 w 3244850"/>
              <a:gd name="T83" fmla="*/ 2217656 h 2473325"/>
              <a:gd name="T84" fmla="*/ 2764631 w 3244850"/>
              <a:gd name="T85" fmla="*/ 2283558 h 2473325"/>
              <a:gd name="T86" fmla="*/ 2719785 w 3244850"/>
              <a:gd name="T87" fmla="*/ 2350651 h 2473325"/>
              <a:gd name="T88" fmla="*/ 2467769 w 3244850"/>
              <a:gd name="T89" fmla="*/ 1958413 h 2473325"/>
              <a:gd name="T90" fmla="*/ 2382441 w 3244850"/>
              <a:gd name="T91" fmla="*/ 2177558 h 2473325"/>
              <a:gd name="T92" fmla="*/ 1714103 w 3244850"/>
              <a:gd name="T93" fmla="*/ 2347078 h 2473325"/>
              <a:gd name="T94" fmla="*/ 1397397 w 3244850"/>
              <a:gd name="T95" fmla="*/ 2405041 h 2473325"/>
              <a:gd name="T96" fmla="*/ 561578 w 3244850"/>
              <a:gd name="T97" fmla="*/ 2297453 h 2473325"/>
              <a:gd name="T98" fmla="*/ 404813 w 3244850"/>
              <a:gd name="T99" fmla="*/ 2088630 h 2473325"/>
              <a:gd name="T100" fmla="*/ 232172 w 3244850"/>
              <a:gd name="T101" fmla="*/ 1935784 h 2473325"/>
              <a:gd name="T102" fmla="*/ 55960 w 3244850"/>
              <a:gd name="T103" fmla="*/ 1684084 h 2473325"/>
              <a:gd name="T104" fmla="*/ 363935 w 3244850"/>
              <a:gd name="T105" fmla="*/ 1694803 h 2473325"/>
              <a:gd name="T106" fmla="*/ 509588 w 3244850"/>
              <a:gd name="T107" fmla="*/ 1449456 h 2473325"/>
              <a:gd name="T108" fmla="*/ 860822 w 3244850"/>
              <a:gd name="T109" fmla="*/ 1505830 h 2473325"/>
              <a:gd name="T110" fmla="*/ 521097 w 3244850"/>
              <a:gd name="T111" fmla="*/ 1355763 h 2473325"/>
              <a:gd name="T112" fmla="*/ 700088 w 3244850"/>
              <a:gd name="T113" fmla="*/ 1171157 h 2473325"/>
              <a:gd name="T114" fmla="*/ 779463 w 3244850"/>
              <a:gd name="T115" fmla="*/ 999255 h 2473325"/>
              <a:gd name="T116" fmla="*/ 897335 w 3244850"/>
              <a:gd name="T117" fmla="*/ 766612 h 2473325"/>
              <a:gd name="T118" fmla="*/ 1177131 w 3244850"/>
              <a:gd name="T119" fmla="*/ 1039352 h 2473325"/>
              <a:gd name="T120" fmla="*/ 1143000 w 3244850"/>
              <a:gd name="T121" fmla="*/ 811870 h 2473325"/>
              <a:gd name="T122" fmla="*/ 1247775 w 3244850"/>
              <a:gd name="T123" fmla="*/ 566126 h 2473325"/>
              <a:gd name="T124" fmla="*/ 1432322 w 3244850"/>
              <a:gd name="T125" fmla="*/ 334673 h 24733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44850" h="2473325">
                <a:moveTo>
                  <a:pt x="1910160" y="2260135"/>
                </a:moveTo>
                <a:lnTo>
                  <a:pt x="1907778" y="2260929"/>
                </a:lnTo>
                <a:lnTo>
                  <a:pt x="1906191" y="2262517"/>
                </a:lnTo>
                <a:lnTo>
                  <a:pt x="1905000" y="2264105"/>
                </a:lnTo>
                <a:lnTo>
                  <a:pt x="1903810" y="2265693"/>
                </a:lnTo>
                <a:lnTo>
                  <a:pt x="1903016" y="2267678"/>
                </a:lnTo>
                <a:lnTo>
                  <a:pt x="1902619" y="2269663"/>
                </a:lnTo>
                <a:lnTo>
                  <a:pt x="1902222" y="2274427"/>
                </a:lnTo>
                <a:lnTo>
                  <a:pt x="1902222" y="2279191"/>
                </a:lnTo>
                <a:lnTo>
                  <a:pt x="1902619" y="2285146"/>
                </a:lnTo>
                <a:lnTo>
                  <a:pt x="1903016" y="2290704"/>
                </a:lnTo>
                <a:lnTo>
                  <a:pt x="1903413" y="2296262"/>
                </a:lnTo>
                <a:lnTo>
                  <a:pt x="1905794" y="2295071"/>
                </a:lnTo>
                <a:lnTo>
                  <a:pt x="1907381" y="2293483"/>
                </a:lnTo>
                <a:lnTo>
                  <a:pt x="1908572" y="2292292"/>
                </a:lnTo>
                <a:lnTo>
                  <a:pt x="1909763" y="2290704"/>
                </a:lnTo>
                <a:lnTo>
                  <a:pt x="1910556" y="2288719"/>
                </a:lnTo>
                <a:lnTo>
                  <a:pt x="1910953" y="2286734"/>
                </a:lnTo>
                <a:lnTo>
                  <a:pt x="1911350" y="2281970"/>
                </a:lnTo>
                <a:lnTo>
                  <a:pt x="1911350" y="2277206"/>
                </a:lnTo>
                <a:lnTo>
                  <a:pt x="1910953" y="2271648"/>
                </a:lnTo>
                <a:lnTo>
                  <a:pt x="1910556" y="2265693"/>
                </a:lnTo>
                <a:lnTo>
                  <a:pt x="1910160" y="2260135"/>
                </a:lnTo>
                <a:close/>
                <a:moveTo>
                  <a:pt x="1804988" y="2253783"/>
                </a:moveTo>
                <a:lnTo>
                  <a:pt x="1801019" y="2259738"/>
                </a:lnTo>
                <a:lnTo>
                  <a:pt x="1797447" y="2267281"/>
                </a:lnTo>
                <a:lnTo>
                  <a:pt x="1793875" y="2274824"/>
                </a:lnTo>
                <a:lnTo>
                  <a:pt x="1791891" y="2283161"/>
                </a:lnTo>
                <a:lnTo>
                  <a:pt x="1789906" y="2291498"/>
                </a:lnTo>
                <a:lnTo>
                  <a:pt x="1789906" y="2295468"/>
                </a:lnTo>
                <a:lnTo>
                  <a:pt x="1789906" y="2299835"/>
                </a:lnTo>
                <a:lnTo>
                  <a:pt x="1789906" y="2303408"/>
                </a:lnTo>
                <a:lnTo>
                  <a:pt x="1790700" y="2307378"/>
                </a:lnTo>
                <a:lnTo>
                  <a:pt x="1791891" y="2311348"/>
                </a:lnTo>
                <a:lnTo>
                  <a:pt x="1793081" y="2314921"/>
                </a:lnTo>
                <a:lnTo>
                  <a:pt x="1793478" y="2310554"/>
                </a:lnTo>
                <a:lnTo>
                  <a:pt x="1794272" y="2306584"/>
                </a:lnTo>
                <a:lnTo>
                  <a:pt x="1795463" y="2302217"/>
                </a:lnTo>
                <a:lnTo>
                  <a:pt x="1797447" y="2298247"/>
                </a:lnTo>
                <a:lnTo>
                  <a:pt x="1801019" y="2290307"/>
                </a:lnTo>
                <a:lnTo>
                  <a:pt x="1804591" y="2281970"/>
                </a:lnTo>
                <a:lnTo>
                  <a:pt x="1807766" y="2274427"/>
                </a:lnTo>
                <a:lnTo>
                  <a:pt x="1808560" y="2270854"/>
                </a:lnTo>
                <a:lnTo>
                  <a:pt x="1809353" y="2267281"/>
                </a:lnTo>
                <a:lnTo>
                  <a:pt x="1809353" y="2263708"/>
                </a:lnTo>
                <a:lnTo>
                  <a:pt x="1808560" y="2260135"/>
                </a:lnTo>
                <a:lnTo>
                  <a:pt x="1807369" y="2256959"/>
                </a:lnTo>
                <a:lnTo>
                  <a:pt x="1804988" y="2253783"/>
                </a:lnTo>
                <a:close/>
                <a:moveTo>
                  <a:pt x="1833960" y="2252592"/>
                </a:moveTo>
                <a:lnTo>
                  <a:pt x="1834356" y="2254577"/>
                </a:lnTo>
                <a:lnTo>
                  <a:pt x="1834356" y="2257356"/>
                </a:lnTo>
                <a:lnTo>
                  <a:pt x="1833960" y="2260135"/>
                </a:lnTo>
                <a:lnTo>
                  <a:pt x="1832769" y="2263708"/>
                </a:lnTo>
                <a:lnTo>
                  <a:pt x="1830785" y="2271648"/>
                </a:lnTo>
                <a:lnTo>
                  <a:pt x="1827610" y="2280382"/>
                </a:lnTo>
                <a:lnTo>
                  <a:pt x="1821260" y="2296262"/>
                </a:lnTo>
                <a:lnTo>
                  <a:pt x="1818878" y="2302614"/>
                </a:lnTo>
                <a:lnTo>
                  <a:pt x="1817291" y="2306981"/>
                </a:lnTo>
                <a:lnTo>
                  <a:pt x="1816894" y="2310951"/>
                </a:lnTo>
                <a:lnTo>
                  <a:pt x="1817291" y="2314524"/>
                </a:lnTo>
                <a:lnTo>
                  <a:pt x="1818085" y="2318097"/>
                </a:lnTo>
                <a:lnTo>
                  <a:pt x="1820069" y="2321273"/>
                </a:lnTo>
                <a:lnTo>
                  <a:pt x="1822450" y="2324449"/>
                </a:lnTo>
                <a:lnTo>
                  <a:pt x="1825228" y="2327625"/>
                </a:lnTo>
                <a:lnTo>
                  <a:pt x="1831578" y="2333580"/>
                </a:lnTo>
                <a:lnTo>
                  <a:pt x="1845469" y="2344299"/>
                </a:lnTo>
                <a:lnTo>
                  <a:pt x="1849041" y="2347475"/>
                </a:lnTo>
                <a:lnTo>
                  <a:pt x="1851422" y="2349857"/>
                </a:lnTo>
                <a:lnTo>
                  <a:pt x="1854200" y="2353033"/>
                </a:lnTo>
                <a:lnTo>
                  <a:pt x="1855788" y="2355415"/>
                </a:lnTo>
                <a:lnTo>
                  <a:pt x="1858963" y="2347872"/>
                </a:lnTo>
                <a:lnTo>
                  <a:pt x="1861344" y="2340329"/>
                </a:lnTo>
                <a:lnTo>
                  <a:pt x="1863328" y="2332786"/>
                </a:lnTo>
                <a:lnTo>
                  <a:pt x="1864519" y="2325243"/>
                </a:lnTo>
                <a:lnTo>
                  <a:pt x="1864916" y="2318494"/>
                </a:lnTo>
                <a:lnTo>
                  <a:pt x="1864916" y="2311348"/>
                </a:lnTo>
                <a:lnTo>
                  <a:pt x="1864122" y="2304599"/>
                </a:lnTo>
                <a:lnTo>
                  <a:pt x="1862931" y="2297850"/>
                </a:lnTo>
                <a:lnTo>
                  <a:pt x="1860550" y="2291498"/>
                </a:lnTo>
                <a:lnTo>
                  <a:pt x="1858566" y="2285543"/>
                </a:lnTo>
                <a:lnTo>
                  <a:pt x="1855391" y="2279191"/>
                </a:lnTo>
                <a:lnTo>
                  <a:pt x="1851819" y="2273633"/>
                </a:lnTo>
                <a:lnTo>
                  <a:pt x="1848247" y="2268075"/>
                </a:lnTo>
                <a:lnTo>
                  <a:pt x="1843881" y="2262517"/>
                </a:lnTo>
                <a:lnTo>
                  <a:pt x="1839119" y="2257356"/>
                </a:lnTo>
                <a:lnTo>
                  <a:pt x="1833960" y="2252592"/>
                </a:lnTo>
                <a:close/>
                <a:moveTo>
                  <a:pt x="979091" y="2131506"/>
                </a:moveTo>
                <a:lnTo>
                  <a:pt x="975916" y="2133888"/>
                </a:lnTo>
                <a:lnTo>
                  <a:pt x="973535" y="2136667"/>
                </a:lnTo>
                <a:lnTo>
                  <a:pt x="971550" y="2139446"/>
                </a:lnTo>
                <a:lnTo>
                  <a:pt x="970360" y="2142225"/>
                </a:lnTo>
                <a:lnTo>
                  <a:pt x="969169" y="2145798"/>
                </a:lnTo>
                <a:lnTo>
                  <a:pt x="968772" y="2148974"/>
                </a:lnTo>
                <a:lnTo>
                  <a:pt x="968772" y="2152150"/>
                </a:lnTo>
                <a:lnTo>
                  <a:pt x="969169" y="2155723"/>
                </a:lnTo>
                <a:lnTo>
                  <a:pt x="970360" y="2159296"/>
                </a:lnTo>
                <a:lnTo>
                  <a:pt x="971153" y="2162869"/>
                </a:lnTo>
                <a:lnTo>
                  <a:pt x="972741" y="2166045"/>
                </a:lnTo>
                <a:lnTo>
                  <a:pt x="974328" y="2169221"/>
                </a:lnTo>
                <a:lnTo>
                  <a:pt x="978297" y="2175573"/>
                </a:lnTo>
                <a:lnTo>
                  <a:pt x="983060" y="2181528"/>
                </a:lnTo>
                <a:lnTo>
                  <a:pt x="991394" y="2176367"/>
                </a:lnTo>
                <a:lnTo>
                  <a:pt x="996950" y="2181528"/>
                </a:lnTo>
                <a:lnTo>
                  <a:pt x="1003300" y="2187086"/>
                </a:lnTo>
                <a:lnTo>
                  <a:pt x="1009253" y="2193438"/>
                </a:lnTo>
                <a:lnTo>
                  <a:pt x="1014413" y="2200584"/>
                </a:lnTo>
                <a:lnTo>
                  <a:pt x="1016397" y="2204157"/>
                </a:lnTo>
                <a:lnTo>
                  <a:pt x="1018778" y="2208128"/>
                </a:lnTo>
                <a:lnTo>
                  <a:pt x="1020366" y="2212098"/>
                </a:lnTo>
                <a:lnTo>
                  <a:pt x="1021556" y="2216068"/>
                </a:lnTo>
                <a:lnTo>
                  <a:pt x="1022747" y="2220038"/>
                </a:lnTo>
                <a:lnTo>
                  <a:pt x="1023144" y="2224405"/>
                </a:lnTo>
                <a:lnTo>
                  <a:pt x="1023144" y="2227581"/>
                </a:lnTo>
                <a:lnTo>
                  <a:pt x="1022747" y="2229963"/>
                </a:lnTo>
                <a:lnTo>
                  <a:pt x="1022747" y="2231948"/>
                </a:lnTo>
                <a:lnTo>
                  <a:pt x="1023144" y="2228375"/>
                </a:lnTo>
                <a:lnTo>
                  <a:pt x="1023144" y="2227581"/>
                </a:lnTo>
                <a:lnTo>
                  <a:pt x="1023938" y="2225993"/>
                </a:lnTo>
                <a:lnTo>
                  <a:pt x="1025128" y="2224802"/>
                </a:lnTo>
                <a:lnTo>
                  <a:pt x="1028700" y="2222023"/>
                </a:lnTo>
                <a:lnTo>
                  <a:pt x="1032272" y="2220038"/>
                </a:lnTo>
                <a:lnTo>
                  <a:pt x="1039019" y="2233139"/>
                </a:lnTo>
                <a:lnTo>
                  <a:pt x="1046163" y="2246637"/>
                </a:lnTo>
                <a:lnTo>
                  <a:pt x="1052910" y="2261723"/>
                </a:lnTo>
                <a:lnTo>
                  <a:pt x="1059260" y="2276809"/>
                </a:lnTo>
                <a:lnTo>
                  <a:pt x="1062435" y="2284352"/>
                </a:lnTo>
                <a:lnTo>
                  <a:pt x="1065213" y="2292689"/>
                </a:lnTo>
                <a:lnTo>
                  <a:pt x="1067197" y="2300629"/>
                </a:lnTo>
                <a:lnTo>
                  <a:pt x="1068785" y="2308966"/>
                </a:lnTo>
                <a:lnTo>
                  <a:pt x="1070769" y="2316509"/>
                </a:lnTo>
                <a:lnTo>
                  <a:pt x="1071563" y="2324846"/>
                </a:lnTo>
                <a:lnTo>
                  <a:pt x="1071960" y="2333183"/>
                </a:lnTo>
                <a:lnTo>
                  <a:pt x="1071960" y="2341123"/>
                </a:lnTo>
                <a:lnTo>
                  <a:pt x="1075135" y="2326037"/>
                </a:lnTo>
                <a:lnTo>
                  <a:pt x="1077913" y="2310554"/>
                </a:lnTo>
                <a:lnTo>
                  <a:pt x="1081881" y="2295071"/>
                </a:lnTo>
                <a:lnTo>
                  <a:pt x="1084263" y="2287528"/>
                </a:lnTo>
                <a:lnTo>
                  <a:pt x="1086247" y="2280382"/>
                </a:lnTo>
                <a:lnTo>
                  <a:pt x="1089422" y="2273236"/>
                </a:lnTo>
                <a:lnTo>
                  <a:pt x="1092200" y="2266884"/>
                </a:lnTo>
                <a:lnTo>
                  <a:pt x="1095772" y="2260135"/>
                </a:lnTo>
                <a:lnTo>
                  <a:pt x="1099741" y="2254577"/>
                </a:lnTo>
                <a:lnTo>
                  <a:pt x="1104106" y="2249416"/>
                </a:lnTo>
                <a:lnTo>
                  <a:pt x="1109266" y="2245049"/>
                </a:lnTo>
                <a:lnTo>
                  <a:pt x="1114822" y="2241079"/>
                </a:lnTo>
                <a:lnTo>
                  <a:pt x="1120775" y="2237903"/>
                </a:lnTo>
                <a:lnTo>
                  <a:pt x="1101725" y="2226390"/>
                </a:lnTo>
                <a:lnTo>
                  <a:pt x="1083469" y="2214877"/>
                </a:lnTo>
                <a:lnTo>
                  <a:pt x="1064816" y="2202172"/>
                </a:lnTo>
                <a:lnTo>
                  <a:pt x="1046956" y="2189468"/>
                </a:lnTo>
                <a:lnTo>
                  <a:pt x="1029097" y="2175573"/>
                </a:lnTo>
                <a:lnTo>
                  <a:pt x="1012031" y="2161678"/>
                </a:lnTo>
                <a:lnTo>
                  <a:pt x="995363" y="2146592"/>
                </a:lnTo>
                <a:lnTo>
                  <a:pt x="979091" y="2131506"/>
                </a:lnTo>
                <a:close/>
                <a:moveTo>
                  <a:pt x="1902222" y="2123963"/>
                </a:moveTo>
                <a:lnTo>
                  <a:pt x="1899444" y="2126742"/>
                </a:lnTo>
                <a:lnTo>
                  <a:pt x="1897460" y="2129918"/>
                </a:lnTo>
                <a:lnTo>
                  <a:pt x="1895475" y="2133094"/>
                </a:lnTo>
                <a:lnTo>
                  <a:pt x="1893094" y="2137064"/>
                </a:lnTo>
                <a:lnTo>
                  <a:pt x="1891903" y="2140637"/>
                </a:lnTo>
                <a:lnTo>
                  <a:pt x="1889919" y="2145004"/>
                </a:lnTo>
                <a:lnTo>
                  <a:pt x="1887935" y="2153341"/>
                </a:lnTo>
                <a:lnTo>
                  <a:pt x="1887141" y="2161281"/>
                </a:lnTo>
                <a:lnTo>
                  <a:pt x="1886744" y="2165648"/>
                </a:lnTo>
                <a:lnTo>
                  <a:pt x="1886744" y="2170015"/>
                </a:lnTo>
                <a:lnTo>
                  <a:pt x="1887141" y="2173985"/>
                </a:lnTo>
                <a:lnTo>
                  <a:pt x="1887538" y="2177955"/>
                </a:lnTo>
                <a:lnTo>
                  <a:pt x="1888728" y="2181925"/>
                </a:lnTo>
                <a:lnTo>
                  <a:pt x="1889522" y="2185101"/>
                </a:lnTo>
                <a:lnTo>
                  <a:pt x="1893094" y="2184307"/>
                </a:lnTo>
                <a:lnTo>
                  <a:pt x="1896269" y="2183116"/>
                </a:lnTo>
                <a:lnTo>
                  <a:pt x="1899047" y="2181131"/>
                </a:lnTo>
                <a:lnTo>
                  <a:pt x="1902222" y="2178749"/>
                </a:lnTo>
                <a:lnTo>
                  <a:pt x="1905000" y="2176764"/>
                </a:lnTo>
                <a:lnTo>
                  <a:pt x="1907381" y="2173588"/>
                </a:lnTo>
                <a:lnTo>
                  <a:pt x="1909763" y="2170412"/>
                </a:lnTo>
                <a:lnTo>
                  <a:pt x="1911747" y="2167236"/>
                </a:lnTo>
                <a:lnTo>
                  <a:pt x="1913731" y="2163663"/>
                </a:lnTo>
                <a:lnTo>
                  <a:pt x="1915716" y="2160090"/>
                </a:lnTo>
                <a:lnTo>
                  <a:pt x="1918097" y="2151753"/>
                </a:lnTo>
                <a:lnTo>
                  <a:pt x="1920081" y="2143813"/>
                </a:lnTo>
                <a:lnTo>
                  <a:pt x="1920875" y="2135079"/>
                </a:lnTo>
                <a:lnTo>
                  <a:pt x="1915319" y="2133888"/>
                </a:lnTo>
                <a:lnTo>
                  <a:pt x="1912144" y="2133094"/>
                </a:lnTo>
                <a:lnTo>
                  <a:pt x="1909763" y="2132300"/>
                </a:lnTo>
                <a:lnTo>
                  <a:pt x="1906985" y="2131109"/>
                </a:lnTo>
                <a:lnTo>
                  <a:pt x="1905000" y="2129521"/>
                </a:lnTo>
                <a:lnTo>
                  <a:pt x="1903016" y="2127139"/>
                </a:lnTo>
                <a:lnTo>
                  <a:pt x="1902222" y="2123963"/>
                </a:lnTo>
                <a:close/>
                <a:moveTo>
                  <a:pt x="614760" y="2072750"/>
                </a:moveTo>
                <a:lnTo>
                  <a:pt x="612775" y="2077911"/>
                </a:lnTo>
                <a:lnTo>
                  <a:pt x="610394" y="2084263"/>
                </a:lnTo>
                <a:lnTo>
                  <a:pt x="608806" y="2091409"/>
                </a:lnTo>
                <a:lnTo>
                  <a:pt x="607219" y="2098952"/>
                </a:lnTo>
                <a:lnTo>
                  <a:pt x="603647" y="2116023"/>
                </a:lnTo>
                <a:lnTo>
                  <a:pt x="602060" y="2125154"/>
                </a:lnTo>
                <a:lnTo>
                  <a:pt x="600075" y="2133094"/>
                </a:lnTo>
                <a:lnTo>
                  <a:pt x="598091" y="2141431"/>
                </a:lnTo>
                <a:lnTo>
                  <a:pt x="595313" y="2148974"/>
                </a:lnTo>
                <a:lnTo>
                  <a:pt x="592138" y="2155723"/>
                </a:lnTo>
                <a:lnTo>
                  <a:pt x="590550" y="2158899"/>
                </a:lnTo>
                <a:lnTo>
                  <a:pt x="588566" y="2161281"/>
                </a:lnTo>
                <a:lnTo>
                  <a:pt x="586581" y="2164060"/>
                </a:lnTo>
                <a:lnTo>
                  <a:pt x="584597" y="2166045"/>
                </a:lnTo>
                <a:lnTo>
                  <a:pt x="581819" y="2167633"/>
                </a:lnTo>
                <a:lnTo>
                  <a:pt x="579438" y="2168824"/>
                </a:lnTo>
                <a:lnTo>
                  <a:pt x="576660" y="2169618"/>
                </a:lnTo>
                <a:lnTo>
                  <a:pt x="573881" y="2170015"/>
                </a:lnTo>
                <a:lnTo>
                  <a:pt x="570706" y="2170015"/>
                </a:lnTo>
                <a:lnTo>
                  <a:pt x="567135" y="2169618"/>
                </a:lnTo>
                <a:lnTo>
                  <a:pt x="567928" y="2174779"/>
                </a:lnTo>
                <a:lnTo>
                  <a:pt x="567928" y="2179146"/>
                </a:lnTo>
                <a:lnTo>
                  <a:pt x="566738" y="2183116"/>
                </a:lnTo>
                <a:lnTo>
                  <a:pt x="565547" y="2186689"/>
                </a:lnTo>
                <a:lnTo>
                  <a:pt x="562769" y="2189468"/>
                </a:lnTo>
                <a:lnTo>
                  <a:pt x="560388" y="2192247"/>
                </a:lnTo>
                <a:lnTo>
                  <a:pt x="556816" y="2194629"/>
                </a:lnTo>
                <a:lnTo>
                  <a:pt x="553244" y="2197011"/>
                </a:lnTo>
                <a:lnTo>
                  <a:pt x="546100" y="2201378"/>
                </a:lnTo>
                <a:lnTo>
                  <a:pt x="542528" y="2203363"/>
                </a:lnTo>
                <a:lnTo>
                  <a:pt x="538956" y="2205746"/>
                </a:lnTo>
                <a:lnTo>
                  <a:pt x="535385" y="2208128"/>
                </a:lnTo>
                <a:lnTo>
                  <a:pt x="533003" y="2211304"/>
                </a:lnTo>
                <a:lnTo>
                  <a:pt x="530622" y="2214877"/>
                </a:lnTo>
                <a:lnTo>
                  <a:pt x="529035" y="2218450"/>
                </a:lnTo>
                <a:lnTo>
                  <a:pt x="523875" y="2210510"/>
                </a:lnTo>
                <a:lnTo>
                  <a:pt x="481410" y="2244652"/>
                </a:lnTo>
                <a:lnTo>
                  <a:pt x="487363" y="2246637"/>
                </a:lnTo>
                <a:lnTo>
                  <a:pt x="493713" y="2248225"/>
                </a:lnTo>
                <a:lnTo>
                  <a:pt x="499666" y="2249416"/>
                </a:lnTo>
                <a:lnTo>
                  <a:pt x="505619" y="2250210"/>
                </a:lnTo>
                <a:lnTo>
                  <a:pt x="517922" y="2251004"/>
                </a:lnTo>
                <a:lnTo>
                  <a:pt x="529828" y="2251004"/>
                </a:lnTo>
                <a:lnTo>
                  <a:pt x="554831" y="2250210"/>
                </a:lnTo>
                <a:lnTo>
                  <a:pt x="567135" y="2249813"/>
                </a:lnTo>
                <a:lnTo>
                  <a:pt x="579438" y="2250210"/>
                </a:lnTo>
                <a:lnTo>
                  <a:pt x="584200" y="2243858"/>
                </a:lnTo>
                <a:lnTo>
                  <a:pt x="587375" y="2236712"/>
                </a:lnTo>
                <a:lnTo>
                  <a:pt x="590947" y="2229566"/>
                </a:lnTo>
                <a:lnTo>
                  <a:pt x="593328" y="2221626"/>
                </a:lnTo>
                <a:lnTo>
                  <a:pt x="594916" y="2213289"/>
                </a:lnTo>
                <a:lnTo>
                  <a:pt x="596106" y="2205746"/>
                </a:lnTo>
                <a:lnTo>
                  <a:pt x="596503" y="2197805"/>
                </a:lnTo>
                <a:lnTo>
                  <a:pt x="596503" y="2189865"/>
                </a:lnTo>
                <a:lnTo>
                  <a:pt x="596503" y="2183513"/>
                </a:lnTo>
                <a:lnTo>
                  <a:pt x="597297" y="2177161"/>
                </a:lnTo>
                <a:lnTo>
                  <a:pt x="598488" y="2170412"/>
                </a:lnTo>
                <a:lnTo>
                  <a:pt x="599678" y="2163266"/>
                </a:lnTo>
                <a:lnTo>
                  <a:pt x="602060" y="2156120"/>
                </a:lnTo>
                <a:lnTo>
                  <a:pt x="604441" y="2149371"/>
                </a:lnTo>
                <a:lnTo>
                  <a:pt x="607616" y="2142622"/>
                </a:lnTo>
                <a:lnTo>
                  <a:pt x="611585" y="2136270"/>
                </a:lnTo>
                <a:lnTo>
                  <a:pt x="615156" y="2130315"/>
                </a:lnTo>
                <a:lnTo>
                  <a:pt x="619919" y="2124757"/>
                </a:lnTo>
                <a:lnTo>
                  <a:pt x="624681" y="2119993"/>
                </a:lnTo>
                <a:lnTo>
                  <a:pt x="630635" y="2116023"/>
                </a:lnTo>
                <a:lnTo>
                  <a:pt x="633413" y="2114038"/>
                </a:lnTo>
                <a:lnTo>
                  <a:pt x="636588" y="2112847"/>
                </a:lnTo>
                <a:lnTo>
                  <a:pt x="639366" y="2111656"/>
                </a:lnTo>
                <a:lnTo>
                  <a:pt x="642938" y="2110465"/>
                </a:lnTo>
                <a:lnTo>
                  <a:pt x="646510" y="2109671"/>
                </a:lnTo>
                <a:lnTo>
                  <a:pt x="650081" y="2109274"/>
                </a:lnTo>
                <a:lnTo>
                  <a:pt x="653256" y="2109274"/>
                </a:lnTo>
                <a:lnTo>
                  <a:pt x="657225" y="2109274"/>
                </a:lnTo>
                <a:lnTo>
                  <a:pt x="660400" y="2101731"/>
                </a:lnTo>
                <a:lnTo>
                  <a:pt x="661988" y="2094982"/>
                </a:lnTo>
                <a:lnTo>
                  <a:pt x="661988" y="2092997"/>
                </a:lnTo>
                <a:lnTo>
                  <a:pt x="661988" y="2090615"/>
                </a:lnTo>
                <a:lnTo>
                  <a:pt x="661988" y="2089027"/>
                </a:lnTo>
                <a:lnTo>
                  <a:pt x="661194" y="2087439"/>
                </a:lnTo>
                <a:lnTo>
                  <a:pt x="660400" y="2086645"/>
                </a:lnTo>
                <a:lnTo>
                  <a:pt x="659606" y="2085057"/>
                </a:lnTo>
                <a:lnTo>
                  <a:pt x="658019" y="2084660"/>
                </a:lnTo>
                <a:lnTo>
                  <a:pt x="656431" y="2084263"/>
                </a:lnTo>
                <a:lnTo>
                  <a:pt x="652860" y="2083866"/>
                </a:lnTo>
                <a:lnTo>
                  <a:pt x="649288" y="2083469"/>
                </a:lnTo>
                <a:lnTo>
                  <a:pt x="639366" y="2083866"/>
                </a:lnTo>
                <a:lnTo>
                  <a:pt x="634603" y="2083866"/>
                </a:lnTo>
                <a:lnTo>
                  <a:pt x="629841" y="2083469"/>
                </a:lnTo>
                <a:lnTo>
                  <a:pt x="625872" y="2082675"/>
                </a:lnTo>
                <a:lnTo>
                  <a:pt x="623491" y="2081881"/>
                </a:lnTo>
                <a:lnTo>
                  <a:pt x="621506" y="2080293"/>
                </a:lnTo>
                <a:lnTo>
                  <a:pt x="619522" y="2079102"/>
                </a:lnTo>
                <a:lnTo>
                  <a:pt x="617935" y="2077514"/>
                </a:lnTo>
                <a:lnTo>
                  <a:pt x="616347" y="2075132"/>
                </a:lnTo>
                <a:lnTo>
                  <a:pt x="614760" y="2072750"/>
                </a:lnTo>
                <a:close/>
                <a:moveTo>
                  <a:pt x="1649413" y="2038211"/>
                </a:moveTo>
                <a:lnTo>
                  <a:pt x="1676797" y="2114435"/>
                </a:lnTo>
                <a:lnTo>
                  <a:pt x="1741091" y="2077911"/>
                </a:lnTo>
                <a:lnTo>
                  <a:pt x="1735138" y="2078308"/>
                </a:lnTo>
                <a:lnTo>
                  <a:pt x="1728788" y="2078308"/>
                </a:lnTo>
                <a:lnTo>
                  <a:pt x="1722835" y="2077514"/>
                </a:lnTo>
                <a:lnTo>
                  <a:pt x="1716881" y="2075926"/>
                </a:lnTo>
                <a:lnTo>
                  <a:pt x="1710531" y="2074338"/>
                </a:lnTo>
                <a:lnTo>
                  <a:pt x="1704975" y="2072750"/>
                </a:lnTo>
                <a:lnTo>
                  <a:pt x="1699022" y="2069971"/>
                </a:lnTo>
                <a:lnTo>
                  <a:pt x="1693069" y="2066795"/>
                </a:lnTo>
                <a:lnTo>
                  <a:pt x="1681560" y="2060443"/>
                </a:lnTo>
                <a:lnTo>
                  <a:pt x="1670447" y="2053694"/>
                </a:lnTo>
                <a:lnTo>
                  <a:pt x="1659731" y="2045754"/>
                </a:lnTo>
                <a:lnTo>
                  <a:pt x="1649413" y="2038211"/>
                </a:lnTo>
                <a:close/>
                <a:moveTo>
                  <a:pt x="1870075" y="2024712"/>
                </a:moveTo>
                <a:lnTo>
                  <a:pt x="1866106" y="2025506"/>
                </a:lnTo>
                <a:lnTo>
                  <a:pt x="1862535" y="2026697"/>
                </a:lnTo>
                <a:lnTo>
                  <a:pt x="1858963" y="2028682"/>
                </a:lnTo>
                <a:lnTo>
                  <a:pt x="1854994" y="2032256"/>
                </a:lnTo>
                <a:lnTo>
                  <a:pt x="1851025" y="2036623"/>
                </a:lnTo>
                <a:lnTo>
                  <a:pt x="1847056" y="2042181"/>
                </a:lnTo>
                <a:lnTo>
                  <a:pt x="1853803" y="2044563"/>
                </a:lnTo>
                <a:lnTo>
                  <a:pt x="1859756" y="2046548"/>
                </a:lnTo>
                <a:lnTo>
                  <a:pt x="1865313" y="2048930"/>
                </a:lnTo>
                <a:lnTo>
                  <a:pt x="1870869" y="2051709"/>
                </a:lnTo>
                <a:lnTo>
                  <a:pt x="1876822" y="2054488"/>
                </a:lnTo>
                <a:lnTo>
                  <a:pt x="1881981" y="2057664"/>
                </a:lnTo>
                <a:lnTo>
                  <a:pt x="1887141" y="2061237"/>
                </a:lnTo>
                <a:lnTo>
                  <a:pt x="1892300" y="2064810"/>
                </a:lnTo>
                <a:lnTo>
                  <a:pt x="1901825" y="2072750"/>
                </a:lnTo>
                <a:lnTo>
                  <a:pt x="1910953" y="2081087"/>
                </a:lnTo>
                <a:lnTo>
                  <a:pt x="1919685" y="2090615"/>
                </a:lnTo>
                <a:lnTo>
                  <a:pt x="1927622" y="2100937"/>
                </a:lnTo>
                <a:lnTo>
                  <a:pt x="1927622" y="2090218"/>
                </a:lnTo>
                <a:lnTo>
                  <a:pt x="1927622" y="2082675"/>
                </a:lnTo>
                <a:lnTo>
                  <a:pt x="1926828" y="2076323"/>
                </a:lnTo>
                <a:lnTo>
                  <a:pt x="1926431" y="2073941"/>
                </a:lnTo>
                <a:lnTo>
                  <a:pt x="1925638" y="2071162"/>
                </a:lnTo>
                <a:lnTo>
                  <a:pt x="1924447" y="2069177"/>
                </a:lnTo>
                <a:lnTo>
                  <a:pt x="1922860" y="2066795"/>
                </a:lnTo>
                <a:lnTo>
                  <a:pt x="1919685" y="2062031"/>
                </a:lnTo>
                <a:lnTo>
                  <a:pt x="1914525" y="2056473"/>
                </a:lnTo>
                <a:lnTo>
                  <a:pt x="1907381" y="2049724"/>
                </a:lnTo>
                <a:lnTo>
                  <a:pt x="1900238" y="2042181"/>
                </a:lnTo>
                <a:lnTo>
                  <a:pt x="1892697" y="2035432"/>
                </a:lnTo>
                <a:lnTo>
                  <a:pt x="1888728" y="2032256"/>
                </a:lnTo>
                <a:lnTo>
                  <a:pt x="1884760" y="2029476"/>
                </a:lnTo>
                <a:lnTo>
                  <a:pt x="1881585" y="2027491"/>
                </a:lnTo>
                <a:lnTo>
                  <a:pt x="1877616" y="2025903"/>
                </a:lnTo>
                <a:lnTo>
                  <a:pt x="1874044" y="2024712"/>
                </a:lnTo>
                <a:lnTo>
                  <a:pt x="1870075" y="2024712"/>
                </a:lnTo>
                <a:close/>
                <a:moveTo>
                  <a:pt x="717550" y="2006847"/>
                </a:moveTo>
                <a:lnTo>
                  <a:pt x="713185" y="2007244"/>
                </a:lnTo>
                <a:lnTo>
                  <a:pt x="712391" y="2013596"/>
                </a:lnTo>
                <a:lnTo>
                  <a:pt x="712391" y="2021139"/>
                </a:lnTo>
                <a:lnTo>
                  <a:pt x="712788" y="2028285"/>
                </a:lnTo>
                <a:lnTo>
                  <a:pt x="713581" y="2036226"/>
                </a:lnTo>
                <a:lnTo>
                  <a:pt x="717153" y="2052106"/>
                </a:lnTo>
                <a:lnTo>
                  <a:pt x="720725" y="2068780"/>
                </a:lnTo>
                <a:lnTo>
                  <a:pt x="721916" y="2076720"/>
                </a:lnTo>
                <a:lnTo>
                  <a:pt x="723106" y="2085057"/>
                </a:lnTo>
                <a:lnTo>
                  <a:pt x="723900" y="2092997"/>
                </a:lnTo>
                <a:lnTo>
                  <a:pt x="724297" y="2100937"/>
                </a:lnTo>
                <a:lnTo>
                  <a:pt x="723900" y="2108083"/>
                </a:lnTo>
                <a:lnTo>
                  <a:pt x="723106" y="2115229"/>
                </a:lnTo>
                <a:lnTo>
                  <a:pt x="721916" y="2118008"/>
                </a:lnTo>
                <a:lnTo>
                  <a:pt x="721122" y="2121581"/>
                </a:lnTo>
                <a:lnTo>
                  <a:pt x="719138" y="2124757"/>
                </a:lnTo>
                <a:lnTo>
                  <a:pt x="717550" y="2127139"/>
                </a:lnTo>
                <a:lnTo>
                  <a:pt x="716360" y="2129124"/>
                </a:lnTo>
                <a:lnTo>
                  <a:pt x="713978" y="2130315"/>
                </a:lnTo>
                <a:lnTo>
                  <a:pt x="707628" y="2133888"/>
                </a:lnTo>
                <a:lnTo>
                  <a:pt x="700088" y="2137858"/>
                </a:lnTo>
                <a:lnTo>
                  <a:pt x="696516" y="2140240"/>
                </a:lnTo>
                <a:lnTo>
                  <a:pt x="692547" y="2142622"/>
                </a:lnTo>
                <a:lnTo>
                  <a:pt x="688975" y="2145401"/>
                </a:lnTo>
                <a:lnTo>
                  <a:pt x="685800" y="2148577"/>
                </a:lnTo>
                <a:lnTo>
                  <a:pt x="683816" y="2151356"/>
                </a:lnTo>
                <a:lnTo>
                  <a:pt x="681831" y="2154929"/>
                </a:lnTo>
                <a:lnTo>
                  <a:pt x="681831" y="2156517"/>
                </a:lnTo>
                <a:lnTo>
                  <a:pt x="681435" y="2158899"/>
                </a:lnTo>
                <a:lnTo>
                  <a:pt x="681435" y="2160884"/>
                </a:lnTo>
                <a:lnTo>
                  <a:pt x="681831" y="2162869"/>
                </a:lnTo>
                <a:lnTo>
                  <a:pt x="683022" y="2164854"/>
                </a:lnTo>
                <a:lnTo>
                  <a:pt x="684213" y="2167633"/>
                </a:lnTo>
                <a:lnTo>
                  <a:pt x="685403" y="2169618"/>
                </a:lnTo>
                <a:lnTo>
                  <a:pt x="687388" y="2172397"/>
                </a:lnTo>
                <a:lnTo>
                  <a:pt x="683419" y="2174779"/>
                </a:lnTo>
                <a:lnTo>
                  <a:pt x="678656" y="2178749"/>
                </a:lnTo>
                <a:lnTo>
                  <a:pt x="673497" y="2183513"/>
                </a:lnTo>
                <a:lnTo>
                  <a:pt x="667544" y="2189071"/>
                </a:lnTo>
                <a:lnTo>
                  <a:pt x="661591" y="2195820"/>
                </a:lnTo>
                <a:lnTo>
                  <a:pt x="655638" y="2202966"/>
                </a:lnTo>
                <a:lnTo>
                  <a:pt x="649685" y="2210510"/>
                </a:lnTo>
                <a:lnTo>
                  <a:pt x="643731" y="2218053"/>
                </a:lnTo>
                <a:lnTo>
                  <a:pt x="638572" y="2225993"/>
                </a:lnTo>
                <a:lnTo>
                  <a:pt x="634206" y="2233536"/>
                </a:lnTo>
                <a:lnTo>
                  <a:pt x="631031" y="2240682"/>
                </a:lnTo>
                <a:lnTo>
                  <a:pt x="628253" y="2247828"/>
                </a:lnTo>
                <a:lnTo>
                  <a:pt x="627460" y="2251004"/>
                </a:lnTo>
                <a:lnTo>
                  <a:pt x="627063" y="2254180"/>
                </a:lnTo>
                <a:lnTo>
                  <a:pt x="627063" y="2257356"/>
                </a:lnTo>
                <a:lnTo>
                  <a:pt x="627460" y="2259738"/>
                </a:lnTo>
                <a:lnTo>
                  <a:pt x="627856" y="2262120"/>
                </a:lnTo>
                <a:lnTo>
                  <a:pt x="629047" y="2264105"/>
                </a:lnTo>
                <a:lnTo>
                  <a:pt x="631031" y="2266487"/>
                </a:lnTo>
                <a:lnTo>
                  <a:pt x="633016" y="2267678"/>
                </a:lnTo>
                <a:lnTo>
                  <a:pt x="633413" y="2264502"/>
                </a:lnTo>
                <a:lnTo>
                  <a:pt x="634603" y="2262120"/>
                </a:lnTo>
                <a:lnTo>
                  <a:pt x="635794" y="2259341"/>
                </a:lnTo>
                <a:lnTo>
                  <a:pt x="636985" y="2257356"/>
                </a:lnTo>
                <a:lnTo>
                  <a:pt x="638175" y="2255371"/>
                </a:lnTo>
                <a:lnTo>
                  <a:pt x="640160" y="2253783"/>
                </a:lnTo>
                <a:lnTo>
                  <a:pt x="641747" y="2252592"/>
                </a:lnTo>
                <a:lnTo>
                  <a:pt x="643335" y="2251004"/>
                </a:lnTo>
                <a:lnTo>
                  <a:pt x="647303" y="2249813"/>
                </a:lnTo>
                <a:lnTo>
                  <a:pt x="651669" y="2249416"/>
                </a:lnTo>
                <a:lnTo>
                  <a:pt x="656431" y="2249416"/>
                </a:lnTo>
                <a:lnTo>
                  <a:pt x="661194" y="2250210"/>
                </a:lnTo>
                <a:lnTo>
                  <a:pt x="665956" y="2252195"/>
                </a:lnTo>
                <a:lnTo>
                  <a:pt x="670719" y="2254180"/>
                </a:lnTo>
                <a:lnTo>
                  <a:pt x="675481" y="2256959"/>
                </a:lnTo>
                <a:lnTo>
                  <a:pt x="680244" y="2259341"/>
                </a:lnTo>
                <a:lnTo>
                  <a:pt x="684610" y="2262914"/>
                </a:lnTo>
                <a:lnTo>
                  <a:pt x="688578" y="2266487"/>
                </a:lnTo>
                <a:lnTo>
                  <a:pt x="692547" y="2269663"/>
                </a:lnTo>
                <a:lnTo>
                  <a:pt x="695325" y="2273236"/>
                </a:lnTo>
                <a:lnTo>
                  <a:pt x="690166" y="2264899"/>
                </a:lnTo>
                <a:lnTo>
                  <a:pt x="693341" y="2262517"/>
                </a:lnTo>
                <a:lnTo>
                  <a:pt x="696516" y="2260135"/>
                </a:lnTo>
                <a:lnTo>
                  <a:pt x="698897" y="2258547"/>
                </a:lnTo>
                <a:lnTo>
                  <a:pt x="702072" y="2257356"/>
                </a:lnTo>
                <a:lnTo>
                  <a:pt x="704453" y="2256165"/>
                </a:lnTo>
                <a:lnTo>
                  <a:pt x="707628" y="2255768"/>
                </a:lnTo>
                <a:lnTo>
                  <a:pt x="710010" y="2255371"/>
                </a:lnTo>
                <a:lnTo>
                  <a:pt x="712788" y="2255371"/>
                </a:lnTo>
                <a:lnTo>
                  <a:pt x="714772" y="2255768"/>
                </a:lnTo>
                <a:lnTo>
                  <a:pt x="717550" y="2256959"/>
                </a:lnTo>
                <a:lnTo>
                  <a:pt x="722313" y="2258547"/>
                </a:lnTo>
                <a:lnTo>
                  <a:pt x="727075" y="2261723"/>
                </a:lnTo>
                <a:lnTo>
                  <a:pt x="731838" y="2264899"/>
                </a:lnTo>
                <a:lnTo>
                  <a:pt x="736203" y="2268869"/>
                </a:lnTo>
                <a:lnTo>
                  <a:pt x="740966" y="2272839"/>
                </a:lnTo>
                <a:lnTo>
                  <a:pt x="750094" y="2281573"/>
                </a:lnTo>
                <a:lnTo>
                  <a:pt x="754460" y="2285940"/>
                </a:lnTo>
                <a:lnTo>
                  <a:pt x="759222" y="2289116"/>
                </a:lnTo>
                <a:lnTo>
                  <a:pt x="763985" y="2292292"/>
                </a:lnTo>
                <a:lnTo>
                  <a:pt x="769144" y="2295071"/>
                </a:lnTo>
                <a:lnTo>
                  <a:pt x="769938" y="2291498"/>
                </a:lnTo>
                <a:lnTo>
                  <a:pt x="770731" y="2287528"/>
                </a:lnTo>
                <a:lnTo>
                  <a:pt x="771525" y="2279588"/>
                </a:lnTo>
                <a:lnTo>
                  <a:pt x="772716" y="2276015"/>
                </a:lnTo>
                <a:lnTo>
                  <a:pt x="773510" y="2274427"/>
                </a:lnTo>
                <a:lnTo>
                  <a:pt x="774303" y="2272839"/>
                </a:lnTo>
                <a:lnTo>
                  <a:pt x="775494" y="2271648"/>
                </a:lnTo>
                <a:lnTo>
                  <a:pt x="777478" y="2270854"/>
                </a:lnTo>
                <a:lnTo>
                  <a:pt x="779066" y="2269663"/>
                </a:lnTo>
                <a:lnTo>
                  <a:pt x="781447" y="2268869"/>
                </a:lnTo>
                <a:lnTo>
                  <a:pt x="783431" y="2272442"/>
                </a:lnTo>
                <a:lnTo>
                  <a:pt x="786210" y="2274824"/>
                </a:lnTo>
                <a:lnTo>
                  <a:pt x="788591" y="2276809"/>
                </a:lnTo>
                <a:lnTo>
                  <a:pt x="791766" y="2278397"/>
                </a:lnTo>
                <a:lnTo>
                  <a:pt x="794941" y="2279191"/>
                </a:lnTo>
                <a:lnTo>
                  <a:pt x="798513" y="2280382"/>
                </a:lnTo>
                <a:lnTo>
                  <a:pt x="805656" y="2281573"/>
                </a:lnTo>
                <a:lnTo>
                  <a:pt x="809228" y="2281970"/>
                </a:lnTo>
                <a:lnTo>
                  <a:pt x="812403" y="2282764"/>
                </a:lnTo>
                <a:lnTo>
                  <a:pt x="815578" y="2283955"/>
                </a:lnTo>
                <a:lnTo>
                  <a:pt x="818356" y="2285940"/>
                </a:lnTo>
                <a:lnTo>
                  <a:pt x="820738" y="2287925"/>
                </a:lnTo>
                <a:lnTo>
                  <a:pt x="822722" y="2291101"/>
                </a:lnTo>
                <a:lnTo>
                  <a:pt x="824310" y="2294674"/>
                </a:lnTo>
                <a:lnTo>
                  <a:pt x="825103" y="2299438"/>
                </a:lnTo>
                <a:lnTo>
                  <a:pt x="827088" y="2298247"/>
                </a:lnTo>
                <a:lnTo>
                  <a:pt x="829469" y="2297453"/>
                </a:lnTo>
                <a:lnTo>
                  <a:pt x="831453" y="2297453"/>
                </a:lnTo>
                <a:lnTo>
                  <a:pt x="833835" y="2297453"/>
                </a:lnTo>
                <a:lnTo>
                  <a:pt x="835422" y="2297453"/>
                </a:lnTo>
                <a:lnTo>
                  <a:pt x="837406" y="2298247"/>
                </a:lnTo>
                <a:lnTo>
                  <a:pt x="841375" y="2300232"/>
                </a:lnTo>
                <a:lnTo>
                  <a:pt x="845344" y="2303011"/>
                </a:lnTo>
                <a:lnTo>
                  <a:pt x="849313" y="2306584"/>
                </a:lnTo>
                <a:lnTo>
                  <a:pt x="857647" y="2314921"/>
                </a:lnTo>
                <a:lnTo>
                  <a:pt x="865585" y="2324052"/>
                </a:lnTo>
                <a:lnTo>
                  <a:pt x="869950" y="2328419"/>
                </a:lnTo>
                <a:lnTo>
                  <a:pt x="874316" y="2332389"/>
                </a:lnTo>
                <a:lnTo>
                  <a:pt x="879078" y="2335565"/>
                </a:lnTo>
                <a:lnTo>
                  <a:pt x="883841" y="2338741"/>
                </a:lnTo>
                <a:lnTo>
                  <a:pt x="889000" y="2340329"/>
                </a:lnTo>
                <a:lnTo>
                  <a:pt x="891778" y="2341123"/>
                </a:lnTo>
                <a:lnTo>
                  <a:pt x="894160" y="2341123"/>
                </a:lnTo>
                <a:lnTo>
                  <a:pt x="889397" y="2334771"/>
                </a:lnTo>
                <a:lnTo>
                  <a:pt x="883841" y="2328022"/>
                </a:lnTo>
                <a:lnTo>
                  <a:pt x="878681" y="2321273"/>
                </a:lnTo>
                <a:lnTo>
                  <a:pt x="874316" y="2315318"/>
                </a:lnTo>
                <a:lnTo>
                  <a:pt x="873125" y="2312142"/>
                </a:lnTo>
                <a:lnTo>
                  <a:pt x="871935" y="2309363"/>
                </a:lnTo>
                <a:lnTo>
                  <a:pt x="871538" y="2306187"/>
                </a:lnTo>
                <a:lnTo>
                  <a:pt x="871538" y="2303011"/>
                </a:lnTo>
                <a:lnTo>
                  <a:pt x="872331" y="2300629"/>
                </a:lnTo>
                <a:lnTo>
                  <a:pt x="873522" y="2297453"/>
                </a:lnTo>
                <a:lnTo>
                  <a:pt x="876300" y="2295071"/>
                </a:lnTo>
                <a:lnTo>
                  <a:pt x="879475" y="2292292"/>
                </a:lnTo>
                <a:lnTo>
                  <a:pt x="879475" y="2291498"/>
                </a:lnTo>
                <a:lnTo>
                  <a:pt x="878681" y="2289116"/>
                </a:lnTo>
                <a:lnTo>
                  <a:pt x="875110" y="2281573"/>
                </a:lnTo>
                <a:lnTo>
                  <a:pt x="863997" y="2258547"/>
                </a:lnTo>
                <a:lnTo>
                  <a:pt x="858044" y="2245049"/>
                </a:lnTo>
                <a:lnTo>
                  <a:pt x="855266" y="2238697"/>
                </a:lnTo>
                <a:lnTo>
                  <a:pt x="852885" y="2231948"/>
                </a:lnTo>
                <a:lnTo>
                  <a:pt x="850900" y="2225993"/>
                </a:lnTo>
                <a:lnTo>
                  <a:pt x="849710" y="2220435"/>
                </a:lnTo>
                <a:lnTo>
                  <a:pt x="849313" y="2215671"/>
                </a:lnTo>
                <a:lnTo>
                  <a:pt x="849313" y="2211701"/>
                </a:lnTo>
                <a:lnTo>
                  <a:pt x="852885" y="2209716"/>
                </a:lnTo>
                <a:lnTo>
                  <a:pt x="856456" y="2207334"/>
                </a:lnTo>
                <a:lnTo>
                  <a:pt x="858441" y="2206540"/>
                </a:lnTo>
                <a:lnTo>
                  <a:pt x="860028" y="2206540"/>
                </a:lnTo>
                <a:lnTo>
                  <a:pt x="862410" y="2206937"/>
                </a:lnTo>
                <a:lnTo>
                  <a:pt x="864394" y="2207731"/>
                </a:lnTo>
                <a:lnTo>
                  <a:pt x="862410" y="2204157"/>
                </a:lnTo>
                <a:lnTo>
                  <a:pt x="860028" y="2201775"/>
                </a:lnTo>
                <a:lnTo>
                  <a:pt x="857250" y="2200584"/>
                </a:lnTo>
                <a:lnTo>
                  <a:pt x="854472" y="2199393"/>
                </a:lnTo>
                <a:lnTo>
                  <a:pt x="851297" y="2198996"/>
                </a:lnTo>
                <a:lnTo>
                  <a:pt x="848122" y="2199393"/>
                </a:lnTo>
                <a:lnTo>
                  <a:pt x="841375" y="2200584"/>
                </a:lnTo>
                <a:lnTo>
                  <a:pt x="835025" y="2201378"/>
                </a:lnTo>
                <a:lnTo>
                  <a:pt x="831453" y="2201378"/>
                </a:lnTo>
                <a:lnTo>
                  <a:pt x="828675" y="2200981"/>
                </a:lnTo>
                <a:lnTo>
                  <a:pt x="825500" y="2199393"/>
                </a:lnTo>
                <a:lnTo>
                  <a:pt x="822722" y="2197805"/>
                </a:lnTo>
                <a:lnTo>
                  <a:pt x="820341" y="2195423"/>
                </a:lnTo>
                <a:lnTo>
                  <a:pt x="817960" y="2191453"/>
                </a:lnTo>
                <a:lnTo>
                  <a:pt x="821928" y="2189865"/>
                </a:lnTo>
                <a:lnTo>
                  <a:pt x="825500" y="2187880"/>
                </a:lnTo>
                <a:lnTo>
                  <a:pt x="828675" y="2185895"/>
                </a:lnTo>
                <a:lnTo>
                  <a:pt x="831056" y="2183513"/>
                </a:lnTo>
                <a:lnTo>
                  <a:pt x="833835" y="2180337"/>
                </a:lnTo>
                <a:lnTo>
                  <a:pt x="835422" y="2177955"/>
                </a:lnTo>
                <a:lnTo>
                  <a:pt x="837010" y="2174382"/>
                </a:lnTo>
                <a:lnTo>
                  <a:pt x="838200" y="2171206"/>
                </a:lnTo>
                <a:lnTo>
                  <a:pt x="838994" y="2168030"/>
                </a:lnTo>
                <a:lnTo>
                  <a:pt x="839788" y="2164060"/>
                </a:lnTo>
                <a:lnTo>
                  <a:pt x="839788" y="2160090"/>
                </a:lnTo>
                <a:lnTo>
                  <a:pt x="840185" y="2156120"/>
                </a:lnTo>
                <a:lnTo>
                  <a:pt x="839391" y="2148180"/>
                </a:lnTo>
                <a:lnTo>
                  <a:pt x="838200" y="2139843"/>
                </a:lnTo>
                <a:lnTo>
                  <a:pt x="835819" y="2131109"/>
                </a:lnTo>
                <a:lnTo>
                  <a:pt x="832644" y="2122375"/>
                </a:lnTo>
                <a:lnTo>
                  <a:pt x="830263" y="2114038"/>
                </a:lnTo>
                <a:lnTo>
                  <a:pt x="826691" y="2106098"/>
                </a:lnTo>
                <a:lnTo>
                  <a:pt x="820738" y="2091409"/>
                </a:lnTo>
                <a:lnTo>
                  <a:pt x="815578" y="2079102"/>
                </a:lnTo>
                <a:lnTo>
                  <a:pt x="813594" y="2075132"/>
                </a:lnTo>
                <a:lnTo>
                  <a:pt x="812800" y="2071162"/>
                </a:lnTo>
                <a:lnTo>
                  <a:pt x="812006" y="2068383"/>
                </a:lnTo>
                <a:lnTo>
                  <a:pt x="811610" y="2065207"/>
                </a:lnTo>
                <a:lnTo>
                  <a:pt x="811610" y="2060443"/>
                </a:lnTo>
                <a:lnTo>
                  <a:pt x="811213" y="2056870"/>
                </a:lnTo>
                <a:lnTo>
                  <a:pt x="811213" y="2055282"/>
                </a:lnTo>
                <a:lnTo>
                  <a:pt x="810419" y="2053694"/>
                </a:lnTo>
                <a:lnTo>
                  <a:pt x="809228" y="2052106"/>
                </a:lnTo>
                <a:lnTo>
                  <a:pt x="808038" y="2050915"/>
                </a:lnTo>
                <a:lnTo>
                  <a:pt x="806053" y="2049327"/>
                </a:lnTo>
                <a:lnTo>
                  <a:pt x="803275" y="2047739"/>
                </a:lnTo>
                <a:lnTo>
                  <a:pt x="796131" y="2044563"/>
                </a:lnTo>
                <a:lnTo>
                  <a:pt x="788988" y="2040990"/>
                </a:lnTo>
                <a:lnTo>
                  <a:pt x="782638" y="2037417"/>
                </a:lnTo>
                <a:lnTo>
                  <a:pt x="776685" y="2033050"/>
                </a:lnTo>
                <a:lnTo>
                  <a:pt x="770335" y="2028682"/>
                </a:lnTo>
                <a:lnTo>
                  <a:pt x="763985" y="2023918"/>
                </a:lnTo>
                <a:lnTo>
                  <a:pt x="757238" y="2019154"/>
                </a:lnTo>
                <a:lnTo>
                  <a:pt x="750888" y="2015184"/>
                </a:lnTo>
                <a:lnTo>
                  <a:pt x="744141" y="2012008"/>
                </a:lnTo>
                <a:lnTo>
                  <a:pt x="736997" y="2009229"/>
                </a:lnTo>
                <a:lnTo>
                  <a:pt x="729456" y="2007641"/>
                </a:lnTo>
                <a:lnTo>
                  <a:pt x="725885" y="2007244"/>
                </a:lnTo>
                <a:lnTo>
                  <a:pt x="721519" y="2006847"/>
                </a:lnTo>
                <a:lnTo>
                  <a:pt x="717550" y="2006847"/>
                </a:lnTo>
                <a:close/>
                <a:moveTo>
                  <a:pt x="1804988" y="2005656"/>
                </a:moveTo>
                <a:lnTo>
                  <a:pt x="1811735" y="2012405"/>
                </a:lnTo>
                <a:lnTo>
                  <a:pt x="1814513" y="2014787"/>
                </a:lnTo>
                <a:lnTo>
                  <a:pt x="1817688" y="2017169"/>
                </a:lnTo>
                <a:lnTo>
                  <a:pt x="1820466" y="2018757"/>
                </a:lnTo>
                <a:lnTo>
                  <a:pt x="1823244" y="2019948"/>
                </a:lnTo>
                <a:lnTo>
                  <a:pt x="1826419" y="2021139"/>
                </a:lnTo>
                <a:lnTo>
                  <a:pt x="1828800" y="2021536"/>
                </a:lnTo>
                <a:lnTo>
                  <a:pt x="1831975" y="2021536"/>
                </a:lnTo>
                <a:lnTo>
                  <a:pt x="1835150" y="2021139"/>
                </a:lnTo>
                <a:lnTo>
                  <a:pt x="1837928" y="2019948"/>
                </a:lnTo>
                <a:lnTo>
                  <a:pt x="1841103" y="2018360"/>
                </a:lnTo>
                <a:lnTo>
                  <a:pt x="1844278" y="2016772"/>
                </a:lnTo>
                <a:lnTo>
                  <a:pt x="1847056" y="2014390"/>
                </a:lnTo>
                <a:lnTo>
                  <a:pt x="1850628" y="2011611"/>
                </a:lnTo>
                <a:lnTo>
                  <a:pt x="1854200" y="2008038"/>
                </a:lnTo>
                <a:lnTo>
                  <a:pt x="1804988" y="2005656"/>
                </a:lnTo>
                <a:close/>
                <a:moveTo>
                  <a:pt x="1308894" y="2005259"/>
                </a:moveTo>
                <a:lnTo>
                  <a:pt x="1306910" y="2012008"/>
                </a:lnTo>
                <a:lnTo>
                  <a:pt x="1305719" y="2018360"/>
                </a:lnTo>
                <a:lnTo>
                  <a:pt x="1302941" y="2032256"/>
                </a:lnTo>
                <a:lnTo>
                  <a:pt x="1301353" y="2046151"/>
                </a:lnTo>
                <a:lnTo>
                  <a:pt x="1298972" y="2060046"/>
                </a:lnTo>
                <a:lnTo>
                  <a:pt x="1297781" y="2066795"/>
                </a:lnTo>
                <a:lnTo>
                  <a:pt x="1296194" y="2073544"/>
                </a:lnTo>
                <a:lnTo>
                  <a:pt x="1293813" y="2079499"/>
                </a:lnTo>
                <a:lnTo>
                  <a:pt x="1291431" y="2085454"/>
                </a:lnTo>
                <a:lnTo>
                  <a:pt x="1288256" y="2091409"/>
                </a:lnTo>
                <a:lnTo>
                  <a:pt x="1284288" y="2096570"/>
                </a:lnTo>
                <a:lnTo>
                  <a:pt x="1279922" y="2101334"/>
                </a:lnTo>
                <a:lnTo>
                  <a:pt x="1274763" y="2104907"/>
                </a:lnTo>
                <a:lnTo>
                  <a:pt x="1269603" y="2097364"/>
                </a:lnTo>
                <a:lnTo>
                  <a:pt x="1269206" y="2101334"/>
                </a:lnTo>
                <a:lnTo>
                  <a:pt x="1269206" y="2106098"/>
                </a:lnTo>
                <a:lnTo>
                  <a:pt x="1268413" y="2110465"/>
                </a:lnTo>
                <a:lnTo>
                  <a:pt x="1266825" y="2115229"/>
                </a:lnTo>
                <a:lnTo>
                  <a:pt x="1265238" y="2119199"/>
                </a:lnTo>
                <a:lnTo>
                  <a:pt x="1263253" y="2123169"/>
                </a:lnTo>
                <a:lnTo>
                  <a:pt x="1261666" y="2125154"/>
                </a:lnTo>
                <a:lnTo>
                  <a:pt x="1260475" y="2126345"/>
                </a:lnTo>
                <a:lnTo>
                  <a:pt x="1258888" y="2127536"/>
                </a:lnTo>
                <a:lnTo>
                  <a:pt x="1256903" y="2128330"/>
                </a:lnTo>
                <a:lnTo>
                  <a:pt x="1252538" y="2130712"/>
                </a:lnTo>
                <a:lnTo>
                  <a:pt x="1250553" y="2132697"/>
                </a:lnTo>
                <a:lnTo>
                  <a:pt x="1249760" y="2133888"/>
                </a:lnTo>
                <a:lnTo>
                  <a:pt x="1249760" y="2134682"/>
                </a:lnTo>
                <a:lnTo>
                  <a:pt x="1249363" y="2136270"/>
                </a:lnTo>
                <a:lnTo>
                  <a:pt x="1249363" y="2138652"/>
                </a:lnTo>
                <a:lnTo>
                  <a:pt x="1249363" y="2141431"/>
                </a:lnTo>
                <a:lnTo>
                  <a:pt x="1247775" y="2144607"/>
                </a:lnTo>
                <a:lnTo>
                  <a:pt x="1246585" y="2146592"/>
                </a:lnTo>
                <a:lnTo>
                  <a:pt x="1244997" y="2148974"/>
                </a:lnTo>
                <a:lnTo>
                  <a:pt x="1244203" y="2150959"/>
                </a:lnTo>
                <a:lnTo>
                  <a:pt x="1241425" y="2154929"/>
                </a:lnTo>
                <a:lnTo>
                  <a:pt x="1232694" y="2167236"/>
                </a:lnTo>
                <a:lnTo>
                  <a:pt x="1223566" y="2180337"/>
                </a:lnTo>
                <a:lnTo>
                  <a:pt x="1220391" y="2186292"/>
                </a:lnTo>
                <a:lnTo>
                  <a:pt x="1218010" y="2190659"/>
                </a:lnTo>
                <a:lnTo>
                  <a:pt x="1214835" y="2197408"/>
                </a:lnTo>
                <a:lnTo>
                  <a:pt x="1211660" y="2204951"/>
                </a:lnTo>
                <a:lnTo>
                  <a:pt x="1207691" y="2211304"/>
                </a:lnTo>
                <a:lnTo>
                  <a:pt x="1203325" y="2217656"/>
                </a:lnTo>
                <a:lnTo>
                  <a:pt x="1198166" y="2223611"/>
                </a:lnTo>
                <a:lnTo>
                  <a:pt x="1194991" y="2225993"/>
                </a:lnTo>
                <a:lnTo>
                  <a:pt x="1192213" y="2228375"/>
                </a:lnTo>
                <a:lnTo>
                  <a:pt x="1189038" y="2230360"/>
                </a:lnTo>
                <a:lnTo>
                  <a:pt x="1185466" y="2231948"/>
                </a:lnTo>
                <a:lnTo>
                  <a:pt x="1181894" y="2233536"/>
                </a:lnTo>
                <a:lnTo>
                  <a:pt x="1178322" y="2234727"/>
                </a:lnTo>
                <a:lnTo>
                  <a:pt x="1180703" y="2239094"/>
                </a:lnTo>
                <a:lnTo>
                  <a:pt x="1183878" y="2243461"/>
                </a:lnTo>
                <a:lnTo>
                  <a:pt x="1186656" y="2247431"/>
                </a:lnTo>
                <a:lnTo>
                  <a:pt x="1190228" y="2251004"/>
                </a:lnTo>
                <a:lnTo>
                  <a:pt x="1193800" y="2254577"/>
                </a:lnTo>
                <a:lnTo>
                  <a:pt x="1197769" y="2258150"/>
                </a:lnTo>
                <a:lnTo>
                  <a:pt x="1205706" y="2264105"/>
                </a:lnTo>
                <a:lnTo>
                  <a:pt x="1214438" y="2270060"/>
                </a:lnTo>
                <a:lnTo>
                  <a:pt x="1223566" y="2275618"/>
                </a:lnTo>
                <a:lnTo>
                  <a:pt x="1233091" y="2280382"/>
                </a:lnTo>
                <a:lnTo>
                  <a:pt x="1243013" y="2284352"/>
                </a:lnTo>
                <a:lnTo>
                  <a:pt x="1263253" y="2293483"/>
                </a:lnTo>
                <a:lnTo>
                  <a:pt x="1273175" y="2297850"/>
                </a:lnTo>
                <a:lnTo>
                  <a:pt x="1282700" y="2302614"/>
                </a:lnTo>
                <a:lnTo>
                  <a:pt x="1291828" y="2307775"/>
                </a:lnTo>
                <a:lnTo>
                  <a:pt x="1300163" y="2313730"/>
                </a:lnTo>
                <a:lnTo>
                  <a:pt x="1308497" y="2319288"/>
                </a:lnTo>
                <a:lnTo>
                  <a:pt x="1312466" y="2322861"/>
                </a:lnTo>
                <a:lnTo>
                  <a:pt x="1316038" y="2326037"/>
                </a:lnTo>
                <a:lnTo>
                  <a:pt x="1318419" y="2303408"/>
                </a:lnTo>
                <a:lnTo>
                  <a:pt x="1320403" y="2281176"/>
                </a:lnTo>
                <a:lnTo>
                  <a:pt x="1321594" y="2258547"/>
                </a:lnTo>
                <a:lnTo>
                  <a:pt x="1321991" y="2235918"/>
                </a:lnTo>
                <a:lnTo>
                  <a:pt x="1322388" y="2213289"/>
                </a:lnTo>
                <a:lnTo>
                  <a:pt x="1321991" y="2191056"/>
                </a:lnTo>
                <a:lnTo>
                  <a:pt x="1321594" y="2145798"/>
                </a:lnTo>
                <a:lnTo>
                  <a:pt x="1321594" y="2120390"/>
                </a:lnTo>
                <a:lnTo>
                  <a:pt x="1321991" y="2094188"/>
                </a:lnTo>
                <a:lnTo>
                  <a:pt x="1322785" y="2068780"/>
                </a:lnTo>
                <a:lnTo>
                  <a:pt x="1325166" y="2042578"/>
                </a:lnTo>
                <a:lnTo>
                  <a:pt x="1326356" y="2024712"/>
                </a:lnTo>
                <a:lnTo>
                  <a:pt x="1326356" y="2019154"/>
                </a:lnTo>
                <a:lnTo>
                  <a:pt x="1326356" y="2015978"/>
                </a:lnTo>
                <a:lnTo>
                  <a:pt x="1325563" y="2013596"/>
                </a:lnTo>
                <a:lnTo>
                  <a:pt x="1325166" y="2013199"/>
                </a:lnTo>
                <a:lnTo>
                  <a:pt x="1324769" y="2013199"/>
                </a:lnTo>
                <a:lnTo>
                  <a:pt x="1323578" y="2013199"/>
                </a:lnTo>
                <a:lnTo>
                  <a:pt x="1322388" y="2013993"/>
                </a:lnTo>
                <a:lnTo>
                  <a:pt x="1319610" y="2016772"/>
                </a:lnTo>
                <a:lnTo>
                  <a:pt x="1317625" y="2017566"/>
                </a:lnTo>
                <a:lnTo>
                  <a:pt x="1316038" y="2017566"/>
                </a:lnTo>
                <a:lnTo>
                  <a:pt x="1315244" y="2017566"/>
                </a:lnTo>
                <a:lnTo>
                  <a:pt x="1314053" y="2017169"/>
                </a:lnTo>
                <a:lnTo>
                  <a:pt x="1312466" y="2014787"/>
                </a:lnTo>
                <a:lnTo>
                  <a:pt x="1310878" y="2011214"/>
                </a:lnTo>
                <a:lnTo>
                  <a:pt x="1308894" y="2005259"/>
                </a:lnTo>
                <a:close/>
                <a:moveTo>
                  <a:pt x="1579166" y="2002877"/>
                </a:moveTo>
                <a:lnTo>
                  <a:pt x="1568053" y="2031859"/>
                </a:lnTo>
                <a:lnTo>
                  <a:pt x="1556941" y="2060046"/>
                </a:lnTo>
                <a:lnTo>
                  <a:pt x="1545431" y="2088233"/>
                </a:lnTo>
                <a:lnTo>
                  <a:pt x="1534319" y="2116420"/>
                </a:lnTo>
                <a:lnTo>
                  <a:pt x="1523603" y="2145004"/>
                </a:lnTo>
                <a:lnTo>
                  <a:pt x="1518444" y="2159693"/>
                </a:lnTo>
                <a:lnTo>
                  <a:pt x="1513681" y="2173985"/>
                </a:lnTo>
                <a:lnTo>
                  <a:pt x="1508919" y="2188674"/>
                </a:lnTo>
                <a:lnTo>
                  <a:pt x="1504553" y="2203760"/>
                </a:lnTo>
                <a:lnTo>
                  <a:pt x="1500585" y="2219244"/>
                </a:lnTo>
                <a:lnTo>
                  <a:pt x="1497013" y="2234727"/>
                </a:lnTo>
                <a:lnTo>
                  <a:pt x="1660922" y="2125551"/>
                </a:lnTo>
                <a:lnTo>
                  <a:pt x="1654969" y="2118802"/>
                </a:lnTo>
                <a:lnTo>
                  <a:pt x="1648619" y="2112053"/>
                </a:lnTo>
                <a:lnTo>
                  <a:pt x="1635125" y="2098952"/>
                </a:lnTo>
                <a:lnTo>
                  <a:pt x="1622028" y="2085851"/>
                </a:lnTo>
                <a:lnTo>
                  <a:pt x="1615281" y="2079102"/>
                </a:lnTo>
                <a:lnTo>
                  <a:pt x="1609328" y="2072750"/>
                </a:lnTo>
                <a:lnTo>
                  <a:pt x="1603375" y="2065207"/>
                </a:lnTo>
                <a:lnTo>
                  <a:pt x="1597422" y="2057664"/>
                </a:lnTo>
                <a:lnTo>
                  <a:pt x="1592263" y="2050121"/>
                </a:lnTo>
                <a:lnTo>
                  <a:pt x="1587897" y="2041387"/>
                </a:lnTo>
                <a:lnTo>
                  <a:pt x="1584722" y="2032653"/>
                </a:lnTo>
                <a:lnTo>
                  <a:pt x="1581547" y="2023521"/>
                </a:lnTo>
                <a:lnTo>
                  <a:pt x="1580753" y="2018360"/>
                </a:lnTo>
                <a:lnTo>
                  <a:pt x="1579960" y="2013596"/>
                </a:lnTo>
                <a:lnTo>
                  <a:pt x="1579563" y="2008435"/>
                </a:lnTo>
                <a:lnTo>
                  <a:pt x="1579166" y="2002877"/>
                </a:lnTo>
                <a:close/>
                <a:moveTo>
                  <a:pt x="1376760" y="1962780"/>
                </a:moveTo>
                <a:lnTo>
                  <a:pt x="1371997" y="1963177"/>
                </a:lnTo>
                <a:lnTo>
                  <a:pt x="1367235" y="1964368"/>
                </a:lnTo>
                <a:lnTo>
                  <a:pt x="1362869" y="1965162"/>
                </a:lnTo>
                <a:lnTo>
                  <a:pt x="1359297" y="1966353"/>
                </a:lnTo>
                <a:lnTo>
                  <a:pt x="1355328" y="1987791"/>
                </a:lnTo>
                <a:lnTo>
                  <a:pt x="1352550" y="2008832"/>
                </a:lnTo>
                <a:lnTo>
                  <a:pt x="1350169" y="2030668"/>
                </a:lnTo>
                <a:lnTo>
                  <a:pt x="1348581" y="2052106"/>
                </a:lnTo>
                <a:lnTo>
                  <a:pt x="1347788" y="2073941"/>
                </a:lnTo>
                <a:lnTo>
                  <a:pt x="1346994" y="2096173"/>
                </a:lnTo>
                <a:lnTo>
                  <a:pt x="1346994" y="2117611"/>
                </a:lnTo>
                <a:lnTo>
                  <a:pt x="1346994" y="2139843"/>
                </a:lnTo>
                <a:lnTo>
                  <a:pt x="1348185" y="2184307"/>
                </a:lnTo>
                <a:lnTo>
                  <a:pt x="1348581" y="2229169"/>
                </a:lnTo>
                <a:lnTo>
                  <a:pt x="1348581" y="2251004"/>
                </a:lnTo>
                <a:lnTo>
                  <a:pt x="1348185" y="2273236"/>
                </a:lnTo>
                <a:lnTo>
                  <a:pt x="1346994" y="2295865"/>
                </a:lnTo>
                <a:lnTo>
                  <a:pt x="1345803" y="2318097"/>
                </a:lnTo>
                <a:lnTo>
                  <a:pt x="1357313" y="2312539"/>
                </a:lnTo>
                <a:lnTo>
                  <a:pt x="1368822" y="2306981"/>
                </a:lnTo>
                <a:lnTo>
                  <a:pt x="1393825" y="2293880"/>
                </a:lnTo>
                <a:lnTo>
                  <a:pt x="1406922" y="2287925"/>
                </a:lnTo>
                <a:lnTo>
                  <a:pt x="1420416" y="2282367"/>
                </a:lnTo>
                <a:lnTo>
                  <a:pt x="1426766" y="2279588"/>
                </a:lnTo>
                <a:lnTo>
                  <a:pt x="1433513" y="2277603"/>
                </a:lnTo>
                <a:lnTo>
                  <a:pt x="1440260" y="2276015"/>
                </a:lnTo>
                <a:lnTo>
                  <a:pt x="1447006" y="2274030"/>
                </a:lnTo>
                <a:lnTo>
                  <a:pt x="1544638" y="1995731"/>
                </a:lnTo>
                <a:lnTo>
                  <a:pt x="1537097" y="1996922"/>
                </a:lnTo>
                <a:lnTo>
                  <a:pt x="1529160" y="1997319"/>
                </a:lnTo>
                <a:lnTo>
                  <a:pt x="1521222" y="1997319"/>
                </a:lnTo>
                <a:lnTo>
                  <a:pt x="1514078" y="1996922"/>
                </a:lnTo>
                <a:lnTo>
                  <a:pt x="1499791" y="1995731"/>
                </a:lnTo>
                <a:lnTo>
                  <a:pt x="1485503" y="1994143"/>
                </a:lnTo>
                <a:lnTo>
                  <a:pt x="1456928" y="1990173"/>
                </a:lnTo>
                <a:lnTo>
                  <a:pt x="1441450" y="1988188"/>
                </a:lnTo>
                <a:lnTo>
                  <a:pt x="1425972" y="1986203"/>
                </a:lnTo>
                <a:lnTo>
                  <a:pt x="1425575" y="1984218"/>
                </a:lnTo>
                <a:lnTo>
                  <a:pt x="1424781" y="1981836"/>
                </a:lnTo>
                <a:lnTo>
                  <a:pt x="1422797" y="1978263"/>
                </a:lnTo>
                <a:lnTo>
                  <a:pt x="1420019" y="1975087"/>
                </a:lnTo>
                <a:lnTo>
                  <a:pt x="1416447" y="1971911"/>
                </a:lnTo>
                <a:lnTo>
                  <a:pt x="1412478" y="1969529"/>
                </a:lnTo>
                <a:lnTo>
                  <a:pt x="1407716" y="1967147"/>
                </a:lnTo>
                <a:lnTo>
                  <a:pt x="1402953" y="1965956"/>
                </a:lnTo>
                <a:lnTo>
                  <a:pt x="1397794" y="1964765"/>
                </a:lnTo>
                <a:lnTo>
                  <a:pt x="1392635" y="1963971"/>
                </a:lnTo>
                <a:lnTo>
                  <a:pt x="1387078" y="1963177"/>
                </a:lnTo>
                <a:lnTo>
                  <a:pt x="1381919" y="1962780"/>
                </a:lnTo>
                <a:lnTo>
                  <a:pt x="1376760" y="1962780"/>
                </a:lnTo>
                <a:close/>
                <a:moveTo>
                  <a:pt x="1935956" y="1953649"/>
                </a:moveTo>
                <a:lnTo>
                  <a:pt x="1935163" y="1956428"/>
                </a:lnTo>
                <a:lnTo>
                  <a:pt x="1935163" y="1958413"/>
                </a:lnTo>
                <a:lnTo>
                  <a:pt x="1935163" y="1960398"/>
                </a:lnTo>
                <a:lnTo>
                  <a:pt x="1935560" y="1961986"/>
                </a:lnTo>
                <a:lnTo>
                  <a:pt x="1936353" y="1963177"/>
                </a:lnTo>
                <a:lnTo>
                  <a:pt x="1937941" y="1965162"/>
                </a:lnTo>
                <a:lnTo>
                  <a:pt x="1940719" y="1967147"/>
                </a:lnTo>
                <a:lnTo>
                  <a:pt x="1944291" y="1969529"/>
                </a:lnTo>
                <a:lnTo>
                  <a:pt x="1947863" y="1971514"/>
                </a:lnTo>
                <a:lnTo>
                  <a:pt x="1949450" y="1973499"/>
                </a:lnTo>
                <a:lnTo>
                  <a:pt x="1950641" y="1974690"/>
                </a:lnTo>
                <a:lnTo>
                  <a:pt x="1951435" y="1976278"/>
                </a:lnTo>
                <a:lnTo>
                  <a:pt x="1952625" y="1978660"/>
                </a:lnTo>
                <a:lnTo>
                  <a:pt x="1903016" y="2011214"/>
                </a:lnTo>
                <a:lnTo>
                  <a:pt x="1907778" y="2012008"/>
                </a:lnTo>
                <a:lnTo>
                  <a:pt x="1912144" y="2013596"/>
                </a:lnTo>
                <a:lnTo>
                  <a:pt x="1916510" y="2015978"/>
                </a:lnTo>
                <a:lnTo>
                  <a:pt x="1921272" y="2017963"/>
                </a:lnTo>
                <a:lnTo>
                  <a:pt x="1930400" y="2023124"/>
                </a:lnTo>
                <a:lnTo>
                  <a:pt x="1935163" y="2025903"/>
                </a:lnTo>
                <a:lnTo>
                  <a:pt x="1939528" y="2027888"/>
                </a:lnTo>
                <a:lnTo>
                  <a:pt x="1944291" y="2029476"/>
                </a:lnTo>
                <a:lnTo>
                  <a:pt x="1948656" y="2030668"/>
                </a:lnTo>
                <a:lnTo>
                  <a:pt x="1953022" y="2031065"/>
                </a:lnTo>
                <a:lnTo>
                  <a:pt x="1957388" y="2030668"/>
                </a:lnTo>
                <a:lnTo>
                  <a:pt x="1959372" y="2030271"/>
                </a:lnTo>
                <a:lnTo>
                  <a:pt x="1960960" y="2029079"/>
                </a:lnTo>
                <a:lnTo>
                  <a:pt x="1963341" y="2027888"/>
                </a:lnTo>
                <a:lnTo>
                  <a:pt x="1964928" y="2026697"/>
                </a:lnTo>
                <a:lnTo>
                  <a:pt x="1967310" y="2024712"/>
                </a:lnTo>
                <a:lnTo>
                  <a:pt x="1968897" y="2022727"/>
                </a:lnTo>
                <a:lnTo>
                  <a:pt x="1972866" y="2017566"/>
                </a:lnTo>
                <a:lnTo>
                  <a:pt x="1978025" y="2027491"/>
                </a:lnTo>
                <a:lnTo>
                  <a:pt x="1979216" y="2025506"/>
                </a:lnTo>
                <a:lnTo>
                  <a:pt x="1981597" y="2023521"/>
                </a:lnTo>
                <a:lnTo>
                  <a:pt x="1986360" y="2019948"/>
                </a:lnTo>
                <a:lnTo>
                  <a:pt x="1979613" y="2018757"/>
                </a:lnTo>
                <a:lnTo>
                  <a:pt x="1976835" y="2015184"/>
                </a:lnTo>
                <a:lnTo>
                  <a:pt x="1974850" y="2012008"/>
                </a:lnTo>
                <a:lnTo>
                  <a:pt x="1974056" y="2009229"/>
                </a:lnTo>
                <a:lnTo>
                  <a:pt x="1974453" y="2006847"/>
                </a:lnTo>
                <a:lnTo>
                  <a:pt x="1976041" y="2004465"/>
                </a:lnTo>
                <a:lnTo>
                  <a:pt x="1977628" y="2002480"/>
                </a:lnTo>
                <a:lnTo>
                  <a:pt x="1980406" y="2000098"/>
                </a:lnTo>
                <a:lnTo>
                  <a:pt x="1982788" y="1998510"/>
                </a:lnTo>
                <a:lnTo>
                  <a:pt x="1988741" y="1994937"/>
                </a:lnTo>
                <a:lnTo>
                  <a:pt x="1995091" y="1990967"/>
                </a:lnTo>
                <a:lnTo>
                  <a:pt x="1997472" y="1988982"/>
                </a:lnTo>
                <a:lnTo>
                  <a:pt x="1999853" y="1986600"/>
                </a:lnTo>
                <a:lnTo>
                  <a:pt x="2001044" y="1984218"/>
                </a:lnTo>
                <a:lnTo>
                  <a:pt x="2001441" y="1981042"/>
                </a:lnTo>
                <a:lnTo>
                  <a:pt x="1991519" y="1981439"/>
                </a:lnTo>
                <a:lnTo>
                  <a:pt x="1986756" y="1981439"/>
                </a:lnTo>
                <a:lnTo>
                  <a:pt x="1981994" y="1981042"/>
                </a:lnTo>
                <a:lnTo>
                  <a:pt x="1977231" y="1980248"/>
                </a:lnTo>
                <a:lnTo>
                  <a:pt x="1972866" y="1979454"/>
                </a:lnTo>
                <a:lnTo>
                  <a:pt x="1968500" y="1978660"/>
                </a:lnTo>
                <a:lnTo>
                  <a:pt x="1964531" y="1976675"/>
                </a:lnTo>
                <a:lnTo>
                  <a:pt x="1960166" y="1975087"/>
                </a:lnTo>
                <a:lnTo>
                  <a:pt x="1956991" y="1972705"/>
                </a:lnTo>
                <a:lnTo>
                  <a:pt x="1953022" y="1970720"/>
                </a:lnTo>
                <a:lnTo>
                  <a:pt x="1949450" y="1967544"/>
                </a:lnTo>
                <a:lnTo>
                  <a:pt x="1945878" y="1964765"/>
                </a:lnTo>
                <a:lnTo>
                  <a:pt x="1942703" y="1961589"/>
                </a:lnTo>
                <a:lnTo>
                  <a:pt x="1939131" y="1957619"/>
                </a:lnTo>
                <a:lnTo>
                  <a:pt x="1935956" y="1953649"/>
                </a:lnTo>
                <a:close/>
                <a:moveTo>
                  <a:pt x="951706" y="1913155"/>
                </a:moveTo>
                <a:lnTo>
                  <a:pt x="940991" y="1913949"/>
                </a:lnTo>
                <a:lnTo>
                  <a:pt x="930275" y="1915140"/>
                </a:lnTo>
                <a:lnTo>
                  <a:pt x="919956" y="1917125"/>
                </a:lnTo>
                <a:lnTo>
                  <a:pt x="910035" y="1919507"/>
                </a:lnTo>
                <a:lnTo>
                  <a:pt x="900113" y="1922683"/>
                </a:lnTo>
                <a:lnTo>
                  <a:pt x="895350" y="1924271"/>
                </a:lnTo>
                <a:lnTo>
                  <a:pt x="890588" y="1926653"/>
                </a:lnTo>
                <a:lnTo>
                  <a:pt x="886222" y="1928638"/>
                </a:lnTo>
                <a:lnTo>
                  <a:pt x="881856" y="1931417"/>
                </a:lnTo>
                <a:lnTo>
                  <a:pt x="877888" y="1933799"/>
                </a:lnTo>
                <a:lnTo>
                  <a:pt x="873919" y="1937372"/>
                </a:lnTo>
                <a:lnTo>
                  <a:pt x="858044" y="1951267"/>
                </a:lnTo>
                <a:lnTo>
                  <a:pt x="849313" y="1957619"/>
                </a:lnTo>
                <a:lnTo>
                  <a:pt x="840581" y="1963971"/>
                </a:lnTo>
                <a:lnTo>
                  <a:pt x="835819" y="1966353"/>
                </a:lnTo>
                <a:lnTo>
                  <a:pt x="831056" y="1968735"/>
                </a:lnTo>
                <a:lnTo>
                  <a:pt x="826294" y="1970720"/>
                </a:lnTo>
                <a:lnTo>
                  <a:pt x="821531" y="1971911"/>
                </a:lnTo>
                <a:lnTo>
                  <a:pt x="816372" y="1973499"/>
                </a:lnTo>
                <a:lnTo>
                  <a:pt x="811213" y="1974293"/>
                </a:lnTo>
                <a:lnTo>
                  <a:pt x="805656" y="1974690"/>
                </a:lnTo>
                <a:lnTo>
                  <a:pt x="799703" y="1974690"/>
                </a:lnTo>
                <a:lnTo>
                  <a:pt x="802481" y="1975881"/>
                </a:lnTo>
                <a:lnTo>
                  <a:pt x="804466" y="1977469"/>
                </a:lnTo>
                <a:lnTo>
                  <a:pt x="806847" y="1979851"/>
                </a:lnTo>
                <a:lnTo>
                  <a:pt x="808435" y="1981836"/>
                </a:lnTo>
                <a:lnTo>
                  <a:pt x="812006" y="1987394"/>
                </a:lnTo>
                <a:lnTo>
                  <a:pt x="815181" y="1992555"/>
                </a:lnTo>
                <a:lnTo>
                  <a:pt x="811610" y="1994540"/>
                </a:lnTo>
                <a:lnTo>
                  <a:pt x="807641" y="1997319"/>
                </a:lnTo>
                <a:lnTo>
                  <a:pt x="800497" y="2002480"/>
                </a:lnTo>
                <a:lnTo>
                  <a:pt x="796528" y="2004862"/>
                </a:lnTo>
                <a:lnTo>
                  <a:pt x="792560" y="2006847"/>
                </a:lnTo>
                <a:lnTo>
                  <a:pt x="790178" y="2007244"/>
                </a:lnTo>
                <a:lnTo>
                  <a:pt x="788194" y="2007641"/>
                </a:lnTo>
                <a:lnTo>
                  <a:pt x="786210" y="2007641"/>
                </a:lnTo>
                <a:lnTo>
                  <a:pt x="783828" y="2007244"/>
                </a:lnTo>
                <a:lnTo>
                  <a:pt x="791369" y="2012405"/>
                </a:lnTo>
                <a:lnTo>
                  <a:pt x="798513" y="2017169"/>
                </a:lnTo>
                <a:lnTo>
                  <a:pt x="806450" y="2021536"/>
                </a:lnTo>
                <a:lnTo>
                  <a:pt x="814785" y="2025506"/>
                </a:lnTo>
                <a:lnTo>
                  <a:pt x="822722" y="2028682"/>
                </a:lnTo>
                <a:lnTo>
                  <a:pt x="831453" y="2031859"/>
                </a:lnTo>
                <a:lnTo>
                  <a:pt x="848916" y="2037814"/>
                </a:lnTo>
                <a:lnTo>
                  <a:pt x="866378" y="2044166"/>
                </a:lnTo>
                <a:lnTo>
                  <a:pt x="874713" y="2046945"/>
                </a:lnTo>
                <a:lnTo>
                  <a:pt x="883047" y="2050518"/>
                </a:lnTo>
                <a:lnTo>
                  <a:pt x="891381" y="2054488"/>
                </a:lnTo>
                <a:lnTo>
                  <a:pt x="898922" y="2058855"/>
                </a:lnTo>
                <a:lnTo>
                  <a:pt x="906463" y="2063619"/>
                </a:lnTo>
                <a:lnTo>
                  <a:pt x="913606" y="2068780"/>
                </a:lnTo>
                <a:lnTo>
                  <a:pt x="919163" y="2062031"/>
                </a:lnTo>
                <a:lnTo>
                  <a:pt x="923131" y="2056473"/>
                </a:lnTo>
                <a:lnTo>
                  <a:pt x="928291" y="2046945"/>
                </a:lnTo>
                <a:lnTo>
                  <a:pt x="930672" y="2042975"/>
                </a:lnTo>
                <a:lnTo>
                  <a:pt x="934244" y="2038608"/>
                </a:lnTo>
                <a:lnTo>
                  <a:pt x="939006" y="2033844"/>
                </a:lnTo>
                <a:lnTo>
                  <a:pt x="946150" y="2028682"/>
                </a:lnTo>
                <a:lnTo>
                  <a:pt x="952103" y="2024712"/>
                </a:lnTo>
                <a:lnTo>
                  <a:pt x="956072" y="2021933"/>
                </a:lnTo>
                <a:lnTo>
                  <a:pt x="958453" y="2018757"/>
                </a:lnTo>
                <a:lnTo>
                  <a:pt x="960041" y="2016772"/>
                </a:lnTo>
                <a:lnTo>
                  <a:pt x="961231" y="2014390"/>
                </a:lnTo>
                <a:lnTo>
                  <a:pt x="960835" y="2012802"/>
                </a:lnTo>
                <a:lnTo>
                  <a:pt x="960041" y="2011214"/>
                </a:lnTo>
                <a:lnTo>
                  <a:pt x="958850" y="2009626"/>
                </a:lnTo>
                <a:lnTo>
                  <a:pt x="956469" y="2005656"/>
                </a:lnTo>
                <a:lnTo>
                  <a:pt x="954881" y="2003671"/>
                </a:lnTo>
                <a:lnTo>
                  <a:pt x="954088" y="2001686"/>
                </a:lnTo>
                <a:lnTo>
                  <a:pt x="954088" y="1998510"/>
                </a:lnTo>
                <a:lnTo>
                  <a:pt x="954485" y="1994540"/>
                </a:lnTo>
                <a:lnTo>
                  <a:pt x="956072" y="1990570"/>
                </a:lnTo>
                <a:lnTo>
                  <a:pt x="958453" y="1985409"/>
                </a:lnTo>
                <a:lnTo>
                  <a:pt x="962422" y="1986203"/>
                </a:lnTo>
                <a:lnTo>
                  <a:pt x="966391" y="1987394"/>
                </a:lnTo>
                <a:lnTo>
                  <a:pt x="969566" y="1987791"/>
                </a:lnTo>
                <a:lnTo>
                  <a:pt x="973138" y="1987791"/>
                </a:lnTo>
                <a:lnTo>
                  <a:pt x="976313" y="1987394"/>
                </a:lnTo>
                <a:lnTo>
                  <a:pt x="979091" y="1986600"/>
                </a:lnTo>
                <a:lnTo>
                  <a:pt x="982266" y="1985409"/>
                </a:lnTo>
                <a:lnTo>
                  <a:pt x="985044" y="1984615"/>
                </a:lnTo>
                <a:lnTo>
                  <a:pt x="990203" y="1981439"/>
                </a:lnTo>
                <a:lnTo>
                  <a:pt x="994966" y="1977469"/>
                </a:lnTo>
                <a:lnTo>
                  <a:pt x="999331" y="1973499"/>
                </a:lnTo>
                <a:lnTo>
                  <a:pt x="1003697" y="1967941"/>
                </a:lnTo>
                <a:lnTo>
                  <a:pt x="1011635" y="1957619"/>
                </a:lnTo>
                <a:lnTo>
                  <a:pt x="1015603" y="1952061"/>
                </a:lnTo>
                <a:lnTo>
                  <a:pt x="1019969" y="1946900"/>
                </a:lnTo>
                <a:lnTo>
                  <a:pt x="1024335" y="1942136"/>
                </a:lnTo>
                <a:lnTo>
                  <a:pt x="1029097" y="1937769"/>
                </a:lnTo>
                <a:lnTo>
                  <a:pt x="1034256" y="1933799"/>
                </a:lnTo>
                <a:lnTo>
                  <a:pt x="1037431" y="1932211"/>
                </a:lnTo>
                <a:lnTo>
                  <a:pt x="1040210" y="1931020"/>
                </a:lnTo>
                <a:lnTo>
                  <a:pt x="1036638" y="1932211"/>
                </a:lnTo>
                <a:lnTo>
                  <a:pt x="1033066" y="1932608"/>
                </a:lnTo>
                <a:lnTo>
                  <a:pt x="1029494" y="1932608"/>
                </a:lnTo>
                <a:lnTo>
                  <a:pt x="1025922" y="1932608"/>
                </a:lnTo>
                <a:lnTo>
                  <a:pt x="1019572" y="1932211"/>
                </a:lnTo>
                <a:lnTo>
                  <a:pt x="1013222" y="1931417"/>
                </a:lnTo>
                <a:lnTo>
                  <a:pt x="1010047" y="1931020"/>
                </a:lnTo>
                <a:lnTo>
                  <a:pt x="1006872" y="1931020"/>
                </a:lnTo>
                <a:lnTo>
                  <a:pt x="1004094" y="1931417"/>
                </a:lnTo>
                <a:lnTo>
                  <a:pt x="1000919" y="1932211"/>
                </a:lnTo>
                <a:lnTo>
                  <a:pt x="997347" y="1933402"/>
                </a:lnTo>
                <a:lnTo>
                  <a:pt x="994569" y="1934990"/>
                </a:lnTo>
                <a:lnTo>
                  <a:pt x="991394" y="1937769"/>
                </a:lnTo>
                <a:lnTo>
                  <a:pt x="988219" y="1941342"/>
                </a:lnTo>
                <a:lnTo>
                  <a:pt x="986631" y="1940945"/>
                </a:lnTo>
                <a:lnTo>
                  <a:pt x="984647" y="1940548"/>
                </a:lnTo>
                <a:lnTo>
                  <a:pt x="978297" y="1940945"/>
                </a:lnTo>
                <a:lnTo>
                  <a:pt x="971153" y="1942136"/>
                </a:lnTo>
                <a:lnTo>
                  <a:pt x="963216" y="1942930"/>
                </a:lnTo>
                <a:lnTo>
                  <a:pt x="959247" y="1942930"/>
                </a:lnTo>
                <a:lnTo>
                  <a:pt x="955278" y="1942930"/>
                </a:lnTo>
                <a:lnTo>
                  <a:pt x="952103" y="1942533"/>
                </a:lnTo>
                <a:lnTo>
                  <a:pt x="948531" y="1941739"/>
                </a:lnTo>
                <a:lnTo>
                  <a:pt x="945753" y="1940548"/>
                </a:lnTo>
                <a:lnTo>
                  <a:pt x="943769" y="1938166"/>
                </a:lnTo>
                <a:lnTo>
                  <a:pt x="942181" y="1935784"/>
                </a:lnTo>
                <a:lnTo>
                  <a:pt x="940991" y="1932211"/>
                </a:lnTo>
                <a:lnTo>
                  <a:pt x="942181" y="1926653"/>
                </a:lnTo>
                <a:lnTo>
                  <a:pt x="942578" y="1923477"/>
                </a:lnTo>
                <a:lnTo>
                  <a:pt x="943372" y="1920698"/>
                </a:lnTo>
                <a:lnTo>
                  <a:pt x="944563" y="1918316"/>
                </a:lnTo>
                <a:lnTo>
                  <a:pt x="946150" y="1915934"/>
                </a:lnTo>
                <a:lnTo>
                  <a:pt x="948531" y="1914346"/>
                </a:lnTo>
                <a:lnTo>
                  <a:pt x="951706" y="1913155"/>
                </a:lnTo>
                <a:close/>
                <a:moveTo>
                  <a:pt x="2061369" y="1897672"/>
                </a:moveTo>
                <a:lnTo>
                  <a:pt x="2042319" y="1922286"/>
                </a:lnTo>
                <a:lnTo>
                  <a:pt x="2044303" y="1923080"/>
                </a:lnTo>
                <a:lnTo>
                  <a:pt x="2046685" y="1923080"/>
                </a:lnTo>
                <a:lnTo>
                  <a:pt x="2049066" y="1922683"/>
                </a:lnTo>
                <a:lnTo>
                  <a:pt x="2051447" y="1921889"/>
                </a:lnTo>
                <a:lnTo>
                  <a:pt x="2053431" y="1920301"/>
                </a:lnTo>
                <a:lnTo>
                  <a:pt x="2055813" y="1918713"/>
                </a:lnTo>
                <a:lnTo>
                  <a:pt x="2057400" y="1917125"/>
                </a:lnTo>
                <a:lnTo>
                  <a:pt x="2058988" y="1915140"/>
                </a:lnTo>
                <a:lnTo>
                  <a:pt x="2060972" y="1913155"/>
                </a:lnTo>
                <a:lnTo>
                  <a:pt x="2061766" y="1910773"/>
                </a:lnTo>
                <a:lnTo>
                  <a:pt x="2062956" y="1908391"/>
                </a:lnTo>
                <a:lnTo>
                  <a:pt x="2063353" y="1906009"/>
                </a:lnTo>
                <a:lnTo>
                  <a:pt x="2063353" y="1903627"/>
                </a:lnTo>
                <a:lnTo>
                  <a:pt x="2063353" y="1901245"/>
                </a:lnTo>
                <a:lnTo>
                  <a:pt x="2062560" y="1899260"/>
                </a:lnTo>
                <a:lnTo>
                  <a:pt x="2061369" y="1897672"/>
                </a:lnTo>
                <a:close/>
                <a:moveTo>
                  <a:pt x="1318419" y="1852016"/>
                </a:moveTo>
                <a:lnTo>
                  <a:pt x="1287463" y="1866706"/>
                </a:lnTo>
                <a:lnTo>
                  <a:pt x="1308894" y="1899260"/>
                </a:lnTo>
                <a:lnTo>
                  <a:pt x="1318419" y="1852016"/>
                </a:lnTo>
                <a:close/>
                <a:moveTo>
                  <a:pt x="1340247" y="1848840"/>
                </a:moveTo>
                <a:lnTo>
                  <a:pt x="1325166" y="1923874"/>
                </a:lnTo>
                <a:lnTo>
                  <a:pt x="1327547" y="1919904"/>
                </a:lnTo>
                <a:lnTo>
                  <a:pt x="1330325" y="1915934"/>
                </a:lnTo>
                <a:lnTo>
                  <a:pt x="1332310" y="1912361"/>
                </a:lnTo>
                <a:lnTo>
                  <a:pt x="1334691" y="1907597"/>
                </a:lnTo>
                <a:lnTo>
                  <a:pt x="1336278" y="1902833"/>
                </a:lnTo>
                <a:lnTo>
                  <a:pt x="1337866" y="1898069"/>
                </a:lnTo>
                <a:lnTo>
                  <a:pt x="1340247" y="1887747"/>
                </a:lnTo>
                <a:lnTo>
                  <a:pt x="1341835" y="1877822"/>
                </a:lnTo>
                <a:lnTo>
                  <a:pt x="1342231" y="1872661"/>
                </a:lnTo>
                <a:lnTo>
                  <a:pt x="1342231" y="1867500"/>
                </a:lnTo>
                <a:lnTo>
                  <a:pt x="1342231" y="1862735"/>
                </a:lnTo>
                <a:lnTo>
                  <a:pt x="1341835" y="1857971"/>
                </a:lnTo>
                <a:lnTo>
                  <a:pt x="1341041" y="1853207"/>
                </a:lnTo>
                <a:lnTo>
                  <a:pt x="1340247" y="1848840"/>
                </a:lnTo>
                <a:close/>
                <a:moveTo>
                  <a:pt x="1373188" y="1827402"/>
                </a:moveTo>
                <a:lnTo>
                  <a:pt x="1370410" y="1830578"/>
                </a:lnTo>
                <a:lnTo>
                  <a:pt x="1368028" y="1834548"/>
                </a:lnTo>
                <a:lnTo>
                  <a:pt x="1365647" y="1838518"/>
                </a:lnTo>
                <a:lnTo>
                  <a:pt x="1364060" y="1842488"/>
                </a:lnTo>
                <a:lnTo>
                  <a:pt x="1360885" y="1850825"/>
                </a:lnTo>
                <a:lnTo>
                  <a:pt x="1358900" y="1859162"/>
                </a:lnTo>
                <a:lnTo>
                  <a:pt x="1357710" y="1867897"/>
                </a:lnTo>
                <a:lnTo>
                  <a:pt x="1357313" y="1877028"/>
                </a:lnTo>
                <a:lnTo>
                  <a:pt x="1358106" y="1885762"/>
                </a:lnTo>
                <a:lnTo>
                  <a:pt x="1359297" y="1894893"/>
                </a:lnTo>
                <a:lnTo>
                  <a:pt x="1361281" y="1903627"/>
                </a:lnTo>
                <a:lnTo>
                  <a:pt x="1364456" y="1911964"/>
                </a:lnTo>
                <a:lnTo>
                  <a:pt x="1368425" y="1919507"/>
                </a:lnTo>
                <a:lnTo>
                  <a:pt x="1372791" y="1927050"/>
                </a:lnTo>
                <a:lnTo>
                  <a:pt x="1377950" y="1933799"/>
                </a:lnTo>
                <a:lnTo>
                  <a:pt x="1381125" y="1936975"/>
                </a:lnTo>
                <a:lnTo>
                  <a:pt x="1383903" y="1940151"/>
                </a:lnTo>
                <a:lnTo>
                  <a:pt x="1387475" y="1942533"/>
                </a:lnTo>
                <a:lnTo>
                  <a:pt x="1391047" y="1945312"/>
                </a:lnTo>
                <a:lnTo>
                  <a:pt x="1394222" y="1947297"/>
                </a:lnTo>
                <a:lnTo>
                  <a:pt x="1398191" y="1949679"/>
                </a:lnTo>
                <a:lnTo>
                  <a:pt x="1401763" y="1950870"/>
                </a:lnTo>
                <a:lnTo>
                  <a:pt x="1405731" y="1952061"/>
                </a:lnTo>
                <a:lnTo>
                  <a:pt x="1409303" y="1952855"/>
                </a:lnTo>
                <a:lnTo>
                  <a:pt x="1412875" y="1953649"/>
                </a:lnTo>
                <a:lnTo>
                  <a:pt x="1420813" y="1954443"/>
                </a:lnTo>
                <a:lnTo>
                  <a:pt x="1428750" y="1954443"/>
                </a:lnTo>
                <a:lnTo>
                  <a:pt x="1436688" y="1953252"/>
                </a:lnTo>
                <a:lnTo>
                  <a:pt x="1445022" y="1952061"/>
                </a:lnTo>
                <a:lnTo>
                  <a:pt x="1461294" y="1948488"/>
                </a:lnTo>
                <a:lnTo>
                  <a:pt x="1469231" y="1947297"/>
                </a:lnTo>
                <a:lnTo>
                  <a:pt x="1477169" y="1946106"/>
                </a:lnTo>
                <a:lnTo>
                  <a:pt x="1485106" y="1945312"/>
                </a:lnTo>
                <a:lnTo>
                  <a:pt x="1492250" y="1945312"/>
                </a:lnTo>
                <a:lnTo>
                  <a:pt x="1499394" y="1946106"/>
                </a:lnTo>
                <a:lnTo>
                  <a:pt x="1502569" y="1946503"/>
                </a:lnTo>
                <a:lnTo>
                  <a:pt x="1505744" y="1947694"/>
                </a:lnTo>
                <a:lnTo>
                  <a:pt x="1508919" y="1948885"/>
                </a:lnTo>
                <a:lnTo>
                  <a:pt x="1511697" y="1950870"/>
                </a:lnTo>
                <a:lnTo>
                  <a:pt x="1514872" y="1952458"/>
                </a:lnTo>
                <a:lnTo>
                  <a:pt x="1517253" y="1955237"/>
                </a:lnTo>
                <a:lnTo>
                  <a:pt x="1513285" y="1950473"/>
                </a:lnTo>
                <a:lnTo>
                  <a:pt x="1507728" y="1946503"/>
                </a:lnTo>
                <a:lnTo>
                  <a:pt x="1502569" y="1942930"/>
                </a:lnTo>
                <a:lnTo>
                  <a:pt x="1497013" y="1940151"/>
                </a:lnTo>
                <a:lnTo>
                  <a:pt x="1491456" y="1937769"/>
                </a:lnTo>
                <a:lnTo>
                  <a:pt x="1485503" y="1934990"/>
                </a:lnTo>
                <a:lnTo>
                  <a:pt x="1472803" y="1931417"/>
                </a:lnTo>
                <a:lnTo>
                  <a:pt x="1466850" y="1929035"/>
                </a:lnTo>
                <a:lnTo>
                  <a:pt x="1460103" y="1926653"/>
                </a:lnTo>
                <a:lnTo>
                  <a:pt x="1454150" y="1923874"/>
                </a:lnTo>
                <a:lnTo>
                  <a:pt x="1448594" y="1920301"/>
                </a:lnTo>
                <a:lnTo>
                  <a:pt x="1443038" y="1917125"/>
                </a:lnTo>
                <a:lnTo>
                  <a:pt x="1437878" y="1912758"/>
                </a:lnTo>
                <a:lnTo>
                  <a:pt x="1432322" y="1907597"/>
                </a:lnTo>
                <a:lnTo>
                  <a:pt x="1428353" y="1901245"/>
                </a:lnTo>
                <a:lnTo>
                  <a:pt x="1425178" y="1896481"/>
                </a:lnTo>
                <a:lnTo>
                  <a:pt x="1422400" y="1891320"/>
                </a:lnTo>
                <a:lnTo>
                  <a:pt x="1417241" y="1880601"/>
                </a:lnTo>
                <a:lnTo>
                  <a:pt x="1412081" y="1869882"/>
                </a:lnTo>
                <a:lnTo>
                  <a:pt x="1406525" y="1858765"/>
                </a:lnTo>
                <a:lnTo>
                  <a:pt x="1403350" y="1853604"/>
                </a:lnTo>
                <a:lnTo>
                  <a:pt x="1400175" y="1848443"/>
                </a:lnTo>
                <a:lnTo>
                  <a:pt x="1396603" y="1843679"/>
                </a:lnTo>
                <a:lnTo>
                  <a:pt x="1392635" y="1839312"/>
                </a:lnTo>
                <a:lnTo>
                  <a:pt x="1388269" y="1835342"/>
                </a:lnTo>
                <a:lnTo>
                  <a:pt x="1383506" y="1832166"/>
                </a:lnTo>
                <a:lnTo>
                  <a:pt x="1378744" y="1829387"/>
                </a:lnTo>
                <a:lnTo>
                  <a:pt x="1373188" y="1827402"/>
                </a:lnTo>
                <a:close/>
                <a:moveTo>
                  <a:pt x="1326753" y="1810728"/>
                </a:moveTo>
                <a:lnTo>
                  <a:pt x="1293813" y="1832960"/>
                </a:lnTo>
                <a:lnTo>
                  <a:pt x="1298972" y="1840503"/>
                </a:lnTo>
                <a:lnTo>
                  <a:pt x="1301353" y="1838915"/>
                </a:lnTo>
                <a:lnTo>
                  <a:pt x="1303338" y="1837327"/>
                </a:lnTo>
                <a:lnTo>
                  <a:pt x="1307703" y="1834151"/>
                </a:lnTo>
                <a:lnTo>
                  <a:pt x="1312863" y="1831769"/>
                </a:lnTo>
                <a:lnTo>
                  <a:pt x="1317625" y="1828990"/>
                </a:lnTo>
                <a:lnTo>
                  <a:pt x="1321991" y="1825814"/>
                </a:lnTo>
                <a:lnTo>
                  <a:pt x="1323578" y="1823829"/>
                </a:lnTo>
                <a:lnTo>
                  <a:pt x="1325563" y="1822241"/>
                </a:lnTo>
                <a:lnTo>
                  <a:pt x="1326356" y="1819462"/>
                </a:lnTo>
                <a:lnTo>
                  <a:pt x="1326753" y="1816683"/>
                </a:lnTo>
                <a:lnTo>
                  <a:pt x="1327150" y="1814301"/>
                </a:lnTo>
                <a:lnTo>
                  <a:pt x="1326753" y="1810728"/>
                </a:lnTo>
                <a:close/>
                <a:moveTo>
                  <a:pt x="1472010" y="1790481"/>
                </a:moveTo>
                <a:lnTo>
                  <a:pt x="1464072" y="1795642"/>
                </a:lnTo>
                <a:lnTo>
                  <a:pt x="1521222" y="1863926"/>
                </a:lnTo>
                <a:lnTo>
                  <a:pt x="1472010" y="1790481"/>
                </a:lnTo>
                <a:close/>
                <a:moveTo>
                  <a:pt x="2646760" y="1680511"/>
                </a:moveTo>
                <a:lnTo>
                  <a:pt x="2648347" y="1701949"/>
                </a:lnTo>
                <a:lnTo>
                  <a:pt x="2649935" y="1724579"/>
                </a:lnTo>
                <a:lnTo>
                  <a:pt x="2652316" y="1747208"/>
                </a:lnTo>
                <a:lnTo>
                  <a:pt x="2652713" y="1757927"/>
                </a:lnTo>
                <a:lnTo>
                  <a:pt x="2653110" y="1769043"/>
                </a:lnTo>
                <a:lnTo>
                  <a:pt x="2653506" y="1780556"/>
                </a:lnTo>
                <a:lnTo>
                  <a:pt x="2653110" y="1791672"/>
                </a:lnTo>
                <a:lnTo>
                  <a:pt x="2652316" y="1802391"/>
                </a:lnTo>
                <a:lnTo>
                  <a:pt x="2651125" y="1813904"/>
                </a:lnTo>
                <a:lnTo>
                  <a:pt x="2649141" y="1824623"/>
                </a:lnTo>
                <a:lnTo>
                  <a:pt x="2646760" y="1835342"/>
                </a:lnTo>
                <a:lnTo>
                  <a:pt x="2643188" y="1846458"/>
                </a:lnTo>
                <a:lnTo>
                  <a:pt x="2638425" y="1856780"/>
                </a:lnTo>
                <a:lnTo>
                  <a:pt x="2643188" y="1854001"/>
                </a:lnTo>
                <a:lnTo>
                  <a:pt x="2647156" y="1850825"/>
                </a:lnTo>
                <a:lnTo>
                  <a:pt x="2654697" y="1844076"/>
                </a:lnTo>
                <a:lnTo>
                  <a:pt x="2662238" y="1836930"/>
                </a:lnTo>
                <a:lnTo>
                  <a:pt x="2668588" y="1828990"/>
                </a:lnTo>
                <a:lnTo>
                  <a:pt x="2675335" y="1820653"/>
                </a:lnTo>
                <a:lnTo>
                  <a:pt x="2680891" y="1811919"/>
                </a:lnTo>
                <a:lnTo>
                  <a:pt x="2686447" y="1803582"/>
                </a:lnTo>
                <a:lnTo>
                  <a:pt x="2691606" y="1794451"/>
                </a:lnTo>
                <a:lnTo>
                  <a:pt x="2702719" y="1775792"/>
                </a:lnTo>
                <a:lnTo>
                  <a:pt x="2707878" y="1766661"/>
                </a:lnTo>
                <a:lnTo>
                  <a:pt x="2713435" y="1757530"/>
                </a:lnTo>
                <a:lnTo>
                  <a:pt x="2719388" y="1748796"/>
                </a:lnTo>
                <a:lnTo>
                  <a:pt x="2725341" y="1740062"/>
                </a:lnTo>
                <a:lnTo>
                  <a:pt x="2732088" y="1732519"/>
                </a:lnTo>
                <a:lnTo>
                  <a:pt x="2739231" y="1724976"/>
                </a:lnTo>
                <a:lnTo>
                  <a:pt x="2726928" y="1721800"/>
                </a:lnTo>
                <a:lnTo>
                  <a:pt x="2714228" y="1718623"/>
                </a:lnTo>
                <a:lnTo>
                  <a:pt x="2701925" y="1714256"/>
                </a:lnTo>
                <a:lnTo>
                  <a:pt x="2690416" y="1709095"/>
                </a:lnTo>
                <a:lnTo>
                  <a:pt x="2678906" y="1702743"/>
                </a:lnTo>
                <a:lnTo>
                  <a:pt x="2667397" y="1696391"/>
                </a:lnTo>
                <a:lnTo>
                  <a:pt x="2657078" y="1688451"/>
                </a:lnTo>
                <a:lnTo>
                  <a:pt x="2646760" y="1680511"/>
                </a:lnTo>
                <a:close/>
                <a:moveTo>
                  <a:pt x="1941116" y="1643590"/>
                </a:moveTo>
                <a:lnTo>
                  <a:pt x="1934766" y="1643987"/>
                </a:lnTo>
                <a:lnTo>
                  <a:pt x="1928813" y="1645178"/>
                </a:lnTo>
                <a:lnTo>
                  <a:pt x="1922860" y="1646766"/>
                </a:lnTo>
                <a:lnTo>
                  <a:pt x="1918097" y="1649545"/>
                </a:lnTo>
                <a:lnTo>
                  <a:pt x="1913731" y="1652721"/>
                </a:lnTo>
                <a:lnTo>
                  <a:pt x="1909763" y="1655897"/>
                </a:lnTo>
                <a:lnTo>
                  <a:pt x="1905794" y="1659867"/>
                </a:lnTo>
                <a:lnTo>
                  <a:pt x="1897856" y="1668204"/>
                </a:lnTo>
                <a:lnTo>
                  <a:pt x="1890713" y="1677335"/>
                </a:lnTo>
                <a:lnTo>
                  <a:pt x="1886347" y="1682099"/>
                </a:lnTo>
                <a:lnTo>
                  <a:pt x="1882378" y="1686466"/>
                </a:lnTo>
                <a:lnTo>
                  <a:pt x="1878013" y="1690436"/>
                </a:lnTo>
                <a:lnTo>
                  <a:pt x="1873250" y="1694009"/>
                </a:lnTo>
                <a:lnTo>
                  <a:pt x="1877616" y="1695200"/>
                </a:lnTo>
                <a:lnTo>
                  <a:pt x="1880394" y="1696391"/>
                </a:lnTo>
                <a:lnTo>
                  <a:pt x="1882775" y="1697979"/>
                </a:lnTo>
                <a:lnTo>
                  <a:pt x="1884363" y="1699964"/>
                </a:lnTo>
                <a:lnTo>
                  <a:pt x="1887538" y="1705125"/>
                </a:lnTo>
                <a:lnTo>
                  <a:pt x="1889522" y="1707904"/>
                </a:lnTo>
                <a:lnTo>
                  <a:pt x="1892300" y="1711080"/>
                </a:lnTo>
                <a:lnTo>
                  <a:pt x="1888728" y="1718226"/>
                </a:lnTo>
                <a:lnTo>
                  <a:pt x="1884363" y="1724579"/>
                </a:lnTo>
                <a:lnTo>
                  <a:pt x="1879997" y="1730534"/>
                </a:lnTo>
                <a:lnTo>
                  <a:pt x="1875235" y="1736489"/>
                </a:lnTo>
                <a:lnTo>
                  <a:pt x="1864916" y="1748796"/>
                </a:lnTo>
                <a:lnTo>
                  <a:pt x="1854200" y="1759912"/>
                </a:lnTo>
                <a:lnTo>
                  <a:pt x="1843485" y="1771822"/>
                </a:lnTo>
                <a:lnTo>
                  <a:pt x="1833166" y="1783335"/>
                </a:lnTo>
                <a:lnTo>
                  <a:pt x="1828006" y="1789687"/>
                </a:lnTo>
                <a:lnTo>
                  <a:pt x="1823641" y="1795642"/>
                </a:lnTo>
                <a:lnTo>
                  <a:pt x="1819275" y="1801994"/>
                </a:lnTo>
                <a:lnTo>
                  <a:pt x="1815703" y="1809140"/>
                </a:lnTo>
                <a:lnTo>
                  <a:pt x="1821260" y="1808346"/>
                </a:lnTo>
                <a:lnTo>
                  <a:pt x="1827213" y="1806758"/>
                </a:lnTo>
                <a:lnTo>
                  <a:pt x="1839119" y="1803979"/>
                </a:lnTo>
                <a:lnTo>
                  <a:pt x="1851025" y="1800009"/>
                </a:lnTo>
                <a:lnTo>
                  <a:pt x="1863328" y="1796436"/>
                </a:lnTo>
                <a:lnTo>
                  <a:pt x="1869281" y="1795245"/>
                </a:lnTo>
                <a:lnTo>
                  <a:pt x="1875235" y="1794054"/>
                </a:lnTo>
                <a:lnTo>
                  <a:pt x="1881188" y="1792863"/>
                </a:lnTo>
                <a:lnTo>
                  <a:pt x="1887141" y="1792863"/>
                </a:lnTo>
                <a:lnTo>
                  <a:pt x="1893094" y="1793260"/>
                </a:lnTo>
                <a:lnTo>
                  <a:pt x="1898650" y="1794848"/>
                </a:lnTo>
                <a:lnTo>
                  <a:pt x="1904206" y="1796436"/>
                </a:lnTo>
                <a:lnTo>
                  <a:pt x="1910160" y="1799612"/>
                </a:lnTo>
                <a:lnTo>
                  <a:pt x="1916113" y="1798421"/>
                </a:lnTo>
                <a:lnTo>
                  <a:pt x="1924447" y="1796833"/>
                </a:lnTo>
                <a:lnTo>
                  <a:pt x="1933575" y="1795245"/>
                </a:lnTo>
                <a:lnTo>
                  <a:pt x="1937941" y="1794054"/>
                </a:lnTo>
                <a:lnTo>
                  <a:pt x="1941910" y="1792466"/>
                </a:lnTo>
                <a:lnTo>
                  <a:pt x="1945878" y="1790878"/>
                </a:lnTo>
                <a:lnTo>
                  <a:pt x="1949847" y="1788496"/>
                </a:lnTo>
                <a:lnTo>
                  <a:pt x="1953022" y="1786511"/>
                </a:lnTo>
                <a:lnTo>
                  <a:pt x="1955006" y="1783732"/>
                </a:lnTo>
                <a:lnTo>
                  <a:pt x="1956991" y="1780953"/>
                </a:lnTo>
                <a:lnTo>
                  <a:pt x="1957388" y="1778968"/>
                </a:lnTo>
                <a:lnTo>
                  <a:pt x="1957388" y="1776983"/>
                </a:lnTo>
                <a:lnTo>
                  <a:pt x="1957388" y="1775395"/>
                </a:lnTo>
                <a:lnTo>
                  <a:pt x="1956991" y="1773013"/>
                </a:lnTo>
                <a:lnTo>
                  <a:pt x="1955006" y="1768646"/>
                </a:lnTo>
                <a:lnTo>
                  <a:pt x="1952228" y="1761103"/>
                </a:lnTo>
                <a:lnTo>
                  <a:pt x="1949847" y="1753560"/>
                </a:lnTo>
                <a:lnTo>
                  <a:pt x="1948656" y="1746017"/>
                </a:lnTo>
                <a:lnTo>
                  <a:pt x="1947863" y="1738474"/>
                </a:lnTo>
                <a:lnTo>
                  <a:pt x="1947466" y="1730931"/>
                </a:lnTo>
                <a:lnTo>
                  <a:pt x="1947863" y="1723785"/>
                </a:lnTo>
                <a:lnTo>
                  <a:pt x="1949053" y="1709095"/>
                </a:lnTo>
                <a:lnTo>
                  <a:pt x="1950244" y="1693215"/>
                </a:lnTo>
                <a:lnTo>
                  <a:pt x="1951038" y="1685672"/>
                </a:lnTo>
                <a:lnTo>
                  <a:pt x="1951435" y="1677732"/>
                </a:lnTo>
                <a:lnTo>
                  <a:pt x="1951435" y="1669395"/>
                </a:lnTo>
                <a:lnTo>
                  <a:pt x="1951038" y="1661455"/>
                </a:lnTo>
                <a:lnTo>
                  <a:pt x="1949847" y="1653118"/>
                </a:lnTo>
                <a:lnTo>
                  <a:pt x="1948260" y="1644384"/>
                </a:lnTo>
                <a:lnTo>
                  <a:pt x="1941116" y="1643590"/>
                </a:lnTo>
                <a:close/>
                <a:moveTo>
                  <a:pt x="893366" y="1588407"/>
                </a:moveTo>
                <a:lnTo>
                  <a:pt x="890191" y="1589201"/>
                </a:lnTo>
                <a:lnTo>
                  <a:pt x="886619" y="1589995"/>
                </a:lnTo>
                <a:lnTo>
                  <a:pt x="882650" y="1591980"/>
                </a:lnTo>
                <a:lnTo>
                  <a:pt x="878681" y="1594362"/>
                </a:lnTo>
                <a:lnTo>
                  <a:pt x="874316" y="1597141"/>
                </a:lnTo>
                <a:lnTo>
                  <a:pt x="869553" y="1600714"/>
                </a:lnTo>
                <a:lnTo>
                  <a:pt x="864394" y="1605081"/>
                </a:lnTo>
                <a:lnTo>
                  <a:pt x="863600" y="1607463"/>
                </a:lnTo>
                <a:lnTo>
                  <a:pt x="863203" y="1610242"/>
                </a:lnTo>
                <a:lnTo>
                  <a:pt x="862410" y="1616991"/>
                </a:lnTo>
                <a:lnTo>
                  <a:pt x="862410" y="1625328"/>
                </a:lnTo>
                <a:lnTo>
                  <a:pt x="862806" y="1633665"/>
                </a:lnTo>
                <a:lnTo>
                  <a:pt x="863600" y="1641605"/>
                </a:lnTo>
                <a:lnTo>
                  <a:pt x="864791" y="1649148"/>
                </a:lnTo>
                <a:lnTo>
                  <a:pt x="866378" y="1655500"/>
                </a:lnTo>
                <a:lnTo>
                  <a:pt x="867569" y="1659867"/>
                </a:lnTo>
                <a:lnTo>
                  <a:pt x="869553" y="1664631"/>
                </a:lnTo>
                <a:lnTo>
                  <a:pt x="869950" y="1668601"/>
                </a:lnTo>
                <a:lnTo>
                  <a:pt x="869950" y="1671380"/>
                </a:lnTo>
                <a:lnTo>
                  <a:pt x="869156" y="1673762"/>
                </a:lnTo>
                <a:lnTo>
                  <a:pt x="868363" y="1676144"/>
                </a:lnTo>
                <a:lnTo>
                  <a:pt x="867569" y="1678526"/>
                </a:lnTo>
                <a:lnTo>
                  <a:pt x="867569" y="1682099"/>
                </a:lnTo>
                <a:lnTo>
                  <a:pt x="868760" y="1686069"/>
                </a:lnTo>
                <a:lnTo>
                  <a:pt x="869950" y="1690039"/>
                </a:lnTo>
                <a:lnTo>
                  <a:pt x="871935" y="1693612"/>
                </a:lnTo>
                <a:lnTo>
                  <a:pt x="876300" y="1700758"/>
                </a:lnTo>
                <a:lnTo>
                  <a:pt x="879872" y="1707110"/>
                </a:lnTo>
                <a:lnTo>
                  <a:pt x="883444" y="1713859"/>
                </a:lnTo>
                <a:lnTo>
                  <a:pt x="885428" y="1716638"/>
                </a:lnTo>
                <a:lnTo>
                  <a:pt x="886222" y="1720211"/>
                </a:lnTo>
                <a:lnTo>
                  <a:pt x="886619" y="1723785"/>
                </a:lnTo>
                <a:lnTo>
                  <a:pt x="886619" y="1726961"/>
                </a:lnTo>
                <a:lnTo>
                  <a:pt x="885825" y="1730534"/>
                </a:lnTo>
                <a:lnTo>
                  <a:pt x="884238" y="1734504"/>
                </a:lnTo>
                <a:lnTo>
                  <a:pt x="882253" y="1738474"/>
                </a:lnTo>
                <a:lnTo>
                  <a:pt x="879078" y="1742841"/>
                </a:lnTo>
                <a:lnTo>
                  <a:pt x="882253" y="1742444"/>
                </a:lnTo>
                <a:lnTo>
                  <a:pt x="884635" y="1742841"/>
                </a:lnTo>
                <a:lnTo>
                  <a:pt x="887413" y="1743238"/>
                </a:lnTo>
                <a:lnTo>
                  <a:pt x="889397" y="1743635"/>
                </a:lnTo>
                <a:lnTo>
                  <a:pt x="891778" y="1744826"/>
                </a:lnTo>
                <a:lnTo>
                  <a:pt x="893366" y="1746017"/>
                </a:lnTo>
                <a:lnTo>
                  <a:pt x="896938" y="1749193"/>
                </a:lnTo>
                <a:lnTo>
                  <a:pt x="903288" y="1756339"/>
                </a:lnTo>
                <a:lnTo>
                  <a:pt x="906860" y="1759912"/>
                </a:lnTo>
                <a:lnTo>
                  <a:pt x="910828" y="1763088"/>
                </a:lnTo>
                <a:lnTo>
                  <a:pt x="909241" y="1734504"/>
                </a:lnTo>
                <a:lnTo>
                  <a:pt x="920353" y="1733710"/>
                </a:lnTo>
                <a:lnTo>
                  <a:pt x="930672" y="1733710"/>
                </a:lnTo>
                <a:lnTo>
                  <a:pt x="941388" y="1734107"/>
                </a:lnTo>
                <a:lnTo>
                  <a:pt x="951706" y="1735298"/>
                </a:lnTo>
                <a:lnTo>
                  <a:pt x="962025" y="1737680"/>
                </a:lnTo>
                <a:lnTo>
                  <a:pt x="966788" y="1739268"/>
                </a:lnTo>
                <a:lnTo>
                  <a:pt x="971947" y="1740856"/>
                </a:lnTo>
                <a:lnTo>
                  <a:pt x="976710" y="1742841"/>
                </a:lnTo>
                <a:lnTo>
                  <a:pt x="981472" y="1745223"/>
                </a:lnTo>
                <a:lnTo>
                  <a:pt x="986235" y="1748002"/>
                </a:lnTo>
                <a:lnTo>
                  <a:pt x="991394" y="1750384"/>
                </a:lnTo>
                <a:lnTo>
                  <a:pt x="992981" y="1747605"/>
                </a:lnTo>
                <a:lnTo>
                  <a:pt x="995363" y="1744826"/>
                </a:lnTo>
                <a:lnTo>
                  <a:pt x="997744" y="1742841"/>
                </a:lnTo>
                <a:lnTo>
                  <a:pt x="1000919" y="1741253"/>
                </a:lnTo>
                <a:lnTo>
                  <a:pt x="1003697" y="1740459"/>
                </a:lnTo>
                <a:lnTo>
                  <a:pt x="1006475" y="1740459"/>
                </a:lnTo>
                <a:lnTo>
                  <a:pt x="1010047" y="1740459"/>
                </a:lnTo>
                <a:lnTo>
                  <a:pt x="1013619" y="1740856"/>
                </a:lnTo>
                <a:lnTo>
                  <a:pt x="1020366" y="1742444"/>
                </a:lnTo>
                <a:lnTo>
                  <a:pt x="1027906" y="1744032"/>
                </a:lnTo>
                <a:lnTo>
                  <a:pt x="1034653" y="1745620"/>
                </a:lnTo>
                <a:lnTo>
                  <a:pt x="1038225" y="1746811"/>
                </a:lnTo>
                <a:lnTo>
                  <a:pt x="1041797" y="1746811"/>
                </a:lnTo>
                <a:lnTo>
                  <a:pt x="1034256" y="1742047"/>
                </a:lnTo>
                <a:lnTo>
                  <a:pt x="1027113" y="1736489"/>
                </a:lnTo>
                <a:lnTo>
                  <a:pt x="1020366" y="1731725"/>
                </a:lnTo>
                <a:lnTo>
                  <a:pt x="1014016" y="1726167"/>
                </a:lnTo>
                <a:lnTo>
                  <a:pt x="1008063" y="1721005"/>
                </a:lnTo>
                <a:lnTo>
                  <a:pt x="1001713" y="1715447"/>
                </a:lnTo>
                <a:lnTo>
                  <a:pt x="996156" y="1709889"/>
                </a:lnTo>
                <a:lnTo>
                  <a:pt x="990997" y="1703934"/>
                </a:lnTo>
                <a:lnTo>
                  <a:pt x="985838" y="1697185"/>
                </a:lnTo>
                <a:lnTo>
                  <a:pt x="981075" y="1690833"/>
                </a:lnTo>
                <a:lnTo>
                  <a:pt x="976313" y="1683687"/>
                </a:lnTo>
                <a:lnTo>
                  <a:pt x="971947" y="1676938"/>
                </a:lnTo>
                <a:lnTo>
                  <a:pt x="967581" y="1669395"/>
                </a:lnTo>
                <a:lnTo>
                  <a:pt x="963216" y="1661852"/>
                </a:lnTo>
                <a:lnTo>
                  <a:pt x="959247" y="1653118"/>
                </a:lnTo>
                <a:lnTo>
                  <a:pt x="956072" y="1644781"/>
                </a:lnTo>
                <a:lnTo>
                  <a:pt x="963613" y="1638826"/>
                </a:lnTo>
                <a:lnTo>
                  <a:pt x="958850" y="1638032"/>
                </a:lnTo>
                <a:lnTo>
                  <a:pt x="954485" y="1636444"/>
                </a:lnTo>
                <a:lnTo>
                  <a:pt x="950516" y="1634856"/>
                </a:lnTo>
                <a:lnTo>
                  <a:pt x="946944" y="1632474"/>
                </a:lnTo>
                <a:lnTo>
                  <a:pt x="943372" y="1630489"/>
                </a:lnTo>
                <a:lnTo>
                  <a:pt x="939800" y="1627710"/>
                </a:lnTo>
                <a:lnTo>
                  <a:pt x="934244" y="1622549"/>
                </a:lnTo>
                <a:lnTo>
                  <a:pt x="929085" y="1616991"/>
                </a:lnTo>
                <a:lnTo>
                  <a:pt x="924322" y="1611036"/>
                </a:lnTo>
                <a:lnTo>
                  <a:pt x="915591" y="1600317"/>
                </a:lnTo>
                <a:lnTo>
                  <a:pt x="911622" y="1595553"/>
                </a:lnTo>
                <a:lnTo>
                  <a:pt x="909241" y="1593568"/>
                </a:lnTo>
                <a:lnTo>
                  <a:pt x="906860" y="1591980"/>
                </a:lnTo>
                <a:lnTo>
                  <a:pt x="904875" y="1590789"/>
                </a:lnTo>
                <a:lnTo>
                  <a:pt x="902097" y="1589201"/>
                </a:lnTo>
                <a:lnTo>
                  <a:pt x="899716" y="1588804"/>
                </a:lnTo>
                <a:lnTo>
                  <a:pt x="896541" y="1588407"/>
                </a:lnTo>
                <a:lnTo>
                  <a:pt x="893366" y="1588407"/>
                </a:lnTo>
                <a:close/>
                <a:moveTo>
                  <a:pt x="2583260" y="1551088"/>
                </a:moveTo>
                <a:lnTo>
                  <a:pt x="2573735" y="1551485"/>
                </a:lnTo>
                <a:lnTo>
                  <a:pt x="2565797" y="1552279"/>
                </a:lnTo>
                <a:lnTo>
                  <a:pt x="2561828" y="1553867"/>
                </a:lnTo>
                <a:lnTo>
                  <a:pt x="2558256" y="1554661"/>
                </a:lnTo>
                <a:lnTo>
                  <a:pt x="2551906" y="1557838"/>
                </a:lnTo>
                <a:lnTo>
                  <a:pt x="2545953" y="1561014"/>
                </a:lnTo>
                <a:lnTo>
                  <a:pt x="2541191" y="1565381"/>
                </a:lnTo>
                <a:lnTo>
                  <a:pt x="2536825" y="1570145"/>
                </a:lnTo>
                <a:lnTo>
                  <a:pt x="2533253" y="1575306"/>
                </a:lnTo>
                <a:lnTo>
                  <a:pt x="2529681" y="1581658"/>
                </a:lnTo>
                <a:lnTo>
                  <a:pt x="2526110" y="1587613"/>
                </a:lnTo>
                <a:lnTo>
                  <a:pt x="2523728" y="1593965"/>
                </a:lnTo>
                <a:lnTo>
                  <a:pt x="2520553" y="1601111"/>
                </a:lnTo>
                <a:lnTo>
                  <a:pt x="2514997" y="1615006"/>
                </a:lnTo>
                <a:lnTo>
                  <a:pt x="2509044" y="1629695"/>
                </a:lnTo>
                <a:lnTo>
                  <a:pt x="2506266" y="1634062"/>
                </a:lnTo>
                <a:lnTo>
                  <a:pt x="2502694" y="1638429"/>
                </a:lnTo>
                <a:lnTo>
                  <a:pt x="2498328" y="1642796"/>
                </a:lnTo>
                <a:lnTo>
                  <a:pt x="2493566" y="1646766"/>
                </a:lnTo>
                <a:lnTo>
                  <a:pt x="2482056" y="1655500"/>
                </a:lnTo>
                <a:lnTo>
                  <a:pt x="2470150" y="1664234"/>
                </a:lnTo>
                <a:lnTo>
                  <a:pt x="2459831" y="1672968"/>
                </a:lnTo>
                <a:lnTo>
                  <a:pt x="2455069" y="1676938"/>
                </a:lnTo>
                <a:lnTo>
                  <a:pt x="2451497" y="1680908"/>
                </a:lnTo>
                <a:lnTo>
                  <a:pt x="2448719" y="1684084"/>
                </a:lnTo>
                <a:lnTo>
                  <a:pt x="2447925" y="1686466"/>
                </a:lnTo>
                <a:lnTo>
                  <a:pt x="2447131" y="1688054"/>
                </a:lnTo>
                <a:lnTo>
                  <a:pt x="2446735" y="1689245"/>
                </a:lnTo>
                <a:lnTo>
                  <a:pt x="2446735" y="1691230"/>
                </a:lnTo>
                <a:lnTo>
                  <a:pt x="2447925" y="1692818"/>
                </a:lnTo>
                <a:lnTo>
                  <a:pt x="2448719" y="1694009"/>
                </a:lnTo>
                <a:lnTo>
                  <a:pt x="2462213" y="1697185"/>
                </a:lnTo>
                <a:lnTo>
                  <a:pt x="2461816" y="1699567"/>
                </a:lnTo>
                <a:lnTo>
                  <a:pt x="2460625" y="1701155"/>
                </a:lnTo>
                <a:lnTo>
                  <a:pt x="2459435" y="1703140"/>
                </a:lnTo>
                <a:lnTo>
                  <a:pt x="2458244" y="1704728"/>
                </a:lnTo>
                <a:lnTo>
                  <a:pt x="2455069" y="1707507"/>
                </a:lnTo>
                <a:lnTo>
                  <a:pt x="2451497" y="1710286"/>
                </a:lnTo>
                <a:lnTo>
                  <a:pt x="2443956" y="1715050"/>
                </a:lnTo>
                <a:lnTo>
                  <a:pt x="2439988" y="1717432"/>
                </a:lnTo>
                <a:lnTo>
                  <a:pt x="2436416" y="1720211"/>
                </a:lnTo>
                <a:lnTo>
                  <a:pt x="2437210" y="1723388"/>
                </a:lnTo>
                <a:lnTo>
                  <a:pt x="2438797" y="1725770"/>
                </a:lnTo>
                <a:lnTo>
                  <a:pt x="2439988" y="1727755"/>
                </a:lnTo>
                <a:lnTo>
                  <a:pt x="2441575" y="1728946"/>
                </a:lnTo>
                <a:lnTo>
                  <a:pt x="2443560" y="1729343"/>
                </a:lnTo>
                <a:lnTo>
                  <a:pt x="2445147" y="1730137"/>
                </a:lnTo>
                <a:lnTo>
                  <a:pt x="2448719" y="1730931"/>
                </a:lnTo>
                <a:lnTo>
                  <a:pt x="2451497" y="1731725"/>
                </a:lnTo>
                <a:lnTo>
                  <a:pt x="2453085" y="1732916"/>
                </a:lnTo>
                <a:lnTo>
                  <a:pt x="2453481" y="1734107"/>
                </a:lnTo>
                <a:lnTo>
                  <a:pt x="2453878" y="1735695"/>
                </a:lnTo>
                <a:lnTo>
                  <a:pt x="2453878" y="1738077"/>
                </a:lnTo>
                <a:lnTo>
                  <a:pt x="2453481" y="1740856"/>
                </a:lnTo>
                <a:lnTo>
                  <a:pt x="2452688" y="1744826"/>
                </a:lnTo>
                <a:lnTo>
                  <a:pt x="2449116" y="1743635"/>
                </a:lnTo>
                <a:lnTo>
                  <a:pt x="2445147" y="1742444"/>
                </a:lnTo>
                <a:lnTo>
                  <a:pt x="2441178" y="1741253"/>
                </a:lnTo>
                <a:lnTo>
                  <a:pt x="2436813" y="1740856"/>
                </a:lnTo>
                <a:lnTo>
                  <a:pt x="2432447" y="1740459"/>
                </a:lnTo>
                <a:lnTo>
                  <a:pt x="2427685" y="1740459"/>
                </a:lnTo>
                <a:lnTo>
                  <a:pt x="2423319" y="1740459"/>
                </a:lnTo>
                <a:lnTo>
                  <a:pt x="2418556" y="1741253"/>
                </a:lnTo>
                <a:lnTo>
                  <a:pt x="2414985" y="1742444"/>
                </a:lnTo>
                <a:lnTo>
                  <a:pt x="2410619" y="1743238"/>
                </a:lnTo>
                <a:lnTo>
                  <a:pt x="2407047" y="1744826"/>
                </a:lnTo>
                <a:lnTo>
                  <a:pt x="2403475" y="1746811"/>
                </a:lnTo>
                <a:lnTo>
                  <a:pt x="2401094" y="1748399"/>
                </a:lnTo>
                <a:lnTo>
                  <a:pt x="2398713" y="1751178"/>
                </a:lnTo>
                <a:lnTo>
                  <a:pt x="2397522" y="1753560"/>
                </a:lnTo>
                <a:lnTo>
                  <a:pt x="2396728" y="1756736"/>
                </a:lnTo>
                <a:lnTo>
                  <a:pt x="2395935" y="1759912"/>
                </a:lnTo>
                <a:lnTo>
                  <a:pt x="2394347" y="1763088"/>
                </a:lnTo>
                <a:lnTo>
                  <a:pt x="2392760" y="1765867"/>
                </a:lnTo>
                <a:lnTo>
                  <a:pt x="2390378" y="1767852"/>
                </a:lnTo>
                <a:lnTo>
                  <a:pt x="2387997" y="1770234"/>
                </a:lnTo>
                <a:lnTo>
                  <a:pt x="2385219" y="1772219"/>
                </a:lnTo>
                <a:lnTo>
                  <a:pt x="2379663" y="1775792"/>
                </a:lnTo>
                <a:lnTo>
                  <a:pt x="2372519" y="1778968"/>
                </a:lnTo>
                <a:lnTo>
                  <a:pt x="2364185" y="1782541"/>
                </a:lnTo>
                <a:lnTo>
                  <a:pt x="2355453" y="1786511"/>
                </a:lnTo>
                <a:lnTo>
                  <a:pt x="2347119" y="1791275"/>
                </a:lnTo>
                <a:lnTo>
                  <a:pt x="2343150" y="1794054"/>
                </a:lnTo>
                <a:lnTo>
                  <a:pt x="2339975" y="1796436"/>
                </a:lnTo>
                <a:lnTo>
                  <a:pt x="2336800" y="1799612"/>
                </a:lnTo>
                <a:lnTo>
                  <a:pt x="2334419" y="1803185"/>
                </a:lnTo>
                <a:lnTo>
                  <a:pt x="2332435" y="1806361"/>
                </a:lnTo>
                <a:lnTo>
                  <a:pt x="2331244" y="1810728"/>
                </a:lnTo>
                <a:lnTo>
                  <a:pt x="2330847" y="1815095"/>
                </a:lnTo>
                <a:lnTo>
                  <a:pt x="2331244" y="1819859"/>
                </a:lnTo>
                <a:lnTo>
                  <a:pt x="2335213" y="1817477"/>
                </a:lnTo>
                <a:lnTo>
                  <a:pt x="2339181" y="1815095"/>
                </a:lnTo>
                <a:lnTo>
                  <a:pt x="2342356" y="1813904"/>
                </a:lnTo>
                <a:lnTo>
                  <a:pt x="2346325" y="1812713"/>
                </a:lnTo>
                <a:lnTo>
                  <a:pt x="2349897" y="1811522"/>
                </a:lnTo>
                <a:lnTo>
                  <a:pt x="2353866" y="1811522"/>
                </a:lnTo>
                <a:lnTo>
                  <a:pt x="2357041" y="1811125"/>
                </a:lnTo>
                <a:lnTo>
                  <a:pt x="2360613" y="1811522"/>
                </a:lnTo>
                <a:lnTo>
                  <a:pt x="2368153" y="1813110"/>
                </a:lnTo>
                <a:lnTo>
                  <a:pt x="2374900" y="1815095"/>
                </a:lnTo>
                <a:lnTo>
                  <a:pt x="2382044" y="1818271"/>
                </a:lnTo>
                <a:lnTo>
                  <a:pt x="2389188" y="1821050"/>
                </a:lnTo>
                <a:lnTo>
                  <a:pt x="2387203" y="1814698"/>
                </a:lnTo>
                <a:lnTo>
                  <a:pt x="2385616" y="1808346"/>
                </a:lnTo>
                <a:lnTo>
                  <a:pt x="2384028" y="1801597"/>
                </a:lnTo>
                <a:lnTo>
                  <a:pt x="2383235" y="1794848"/>
                </a:lnTo>
                <a:lnTo>
                  <a:pt x="2400697" y="1803979"/>
                </a:lnTo>
                <a:lnTo>
                  <a:pt x="2418556" y="1813904"/>
                </a:lnTo>
                <a:lnTo>
                  <a:pt x="2427288" y="1819065"/>
                </a:lnTo>
                <a:lnTo>
                  <a:pt x="2435622" y="1824623"/>
                </a:lnTo>
                <a:lnTo>
                  <a:pt x="2442369" y="1830181"/>
                </a:lnTo>
                <a:lnTo>
                  <a:pt x="2445544" y="1833357"/>
                </a:lnTo>
                <a:lnTo>
                  <a:pt x="2448719" y="1836533"/>
                </a:lnTo>
                <a:lnTo>
                  <a:pt x="2450703" y="1833754"/>
                </a:lnTo>
                <a:lnTo>
                  <a:pt x="2453085" y="1831769"/>
                </a:lnTo>
                <a:lnTo>
                  <a:pt x="2455466" y="1830578"/>
                </a:lnTo>
                <a:lnTo>
                  <a:pt x="2457847" y="1829784"/>
                </a:lnTo>
                <a:lnTo>
                  <a:pt x="2460625" y="1829784"/>
                </a:lnTo>
                <a:lnTo>
                  <a:pt x="2463403" y="1830578"/>
                </a:lnTo>
                <a:lnTo>
                  <a:pt x="2465785" y="1831769"/>
                </a:lnTo>
                <a:lnTo>
                  <a:pt x="2468563" y="1832960"/>
                </a:lnTo>
                <a:lnTo>
                  <a:pt x="2473722" y="1835739"/>
                </a:lnTo>
                <a:lnTo>
                  <a:pt x="2478881" y="1839312"/>
                </a:lnTo>
                <a:lnTo>
                  <a:pt x="2483247" y="1842488"/>
                </a:lnTo>
                <a:lnTo>
                  <a:pt x="2487216" y="1844473"/>
                </a:lnTo>
                <a:lnTo>
                  <a:pt x="2489597" y="1845664"/>
                </a:lnTo>
                <a:lnTo>
                  <a:pt x="2492772" y="1846061"/>
                </a:lnTo>
                <a:lnTo>
                  <a:pt x="2498725" y="1846458"/>
                </a:lnTo>
                <a:lnTo>
                  <a:pt x="2505075" y="1846458"/>
                </a:lnTo>
                <a:lnTo>
                  <a:pt x="2511028" y="1846061"/>
                </a:lnTo>
                <a:lnTo>
                  <a:pt x="2516981" y="1845664"/>
                </a:lnTo>
                <a:lnTo>
                  <a:pt x="2523331" y="1844870"/>
                </a:lnTo>
                <a:lnTo>
                  <a:pt x="2528888" y="1844870"/>
                </a:lnTo>
                <a:lnTo>
                  <a:pt x="2531666" y="1845664"/>
                </a:lnTo>
                <a:lnTo>
                  <a:pt x="2534841" y="1846458"/>
                </a:lnTo>
                <a:lnTo>
                  <a:pt x="2534047" y="1835739"/>
                </a:lnTo>
                <a:lnTo>
                  <a:pt x="2533650" y="1825020"/>
                </a:lnTo>
                <a:lnTo>
                  <a:pt x="2533650" y="1814301"/>
                </a:lnTo>
                <a:lnTo>
                  <a:pt x="2534444" y="1803582"/>
                </a:lnTo>
                <a:lnTo>
                  <a:pt x="2535238" y="1792466"/>
                </a:lnTo>
                <a:lnTo>
                  <a:pt x="2536825" y="1781350"/>
                </a:lnTo>
                <a:lnTo>
                  <a:pt x="2538810" y="1770234"/>
                </a:lnTo>
                <a:lnTo>
                  <a:pt x="2540794" y="1759118"/>
                </a:lnTo>
                <a:lnTo>
                  <a:pt x="2545556" y="1736489"/>
                </a:lnTo>
                <a:lnTo>
                  <a:pt x="2551510" y="1715050"/>
                </a:lnTo>
                <a:lnTo>
                  <a:pt x="2557463" y="1693612"/>
                </a:lnTo>
                <a:lnTo>
                  <a:pt x="2563813" y="1673762"/>
                </a:lnTo>
                <a:lnTo>
                  <a:pt x="2566591" y="1665425"/>
                </a:lnTo>
                <a:lnTo>
                  <a:pt x="2569369" y="1657882"/>
                </a:lnTo>
                <a:lnTo>
                  <a:pt x="2576116" y="1642002"/>
                </a:lnTo>
                <a:lnTo>
                  <a:pt x="2589610" y="1611433"/>
                </a:lnTo>
                <a:lnTo>
                  <a:pt x="2591594" y="1606272"/>
                </a:lnTo>
                <a:lnTo>
                  <a:pt x="2592785" y="1601905"/>
                </a:lnTo>
                <a:lnTo>
                  <a:pt x="2593975" y="1597538"/>
                </a:lnTo>
                <a:lnTo>
                  <a:pt x="2594372" y="1593965"/>
                </a:lnTo>
                <a:lnTo>
                  <a:pt x="2594372" y="1590789"/>
                </a:lnTo>
                <a:lnTo>
                  <a:pt x="2594372" y="1587216"/>
                </a:lnTo>
                <a:lnTo>
                  <a:pt x="2593975" y="1584040"/>
                </a:lnTo>
                <a:lnTo>
                  <a:pt x="2592785" y="1581261"/>
                </a:lnTo>
                <a:lnTo>
                  <a:pt x="2590800" y="1574909"/>
                </a:lnTo>
                <a:lnTo>
                  <a:pt x="2588022" y="1568557"/>
                </a:lnTo>
                <a:lnTo>
                  <a:pt x="2585641" y="1560617"/>
                </a:lnTo>
                <a:lnTo>
                  <a:pt x="2584450" y="1555852"/>
                </a:lnTo>
                <a:lnTo>
                  <a:pt x="2583260" y="1551088"/>
                </a:lnTo>
                <a:close/>
                <a:moveTo>
                  <a:pt x="1243410" y="1482010"/>
                </a:moveTo>
                <a:lnTo>
                  <a:pt x="1246981" y="1493126"/>
                </a:lnTo>
                <a:lnTo>
                  <a:pt x="1250553" y="1503845"/>
                </a:lnTo>
                <a:lnTo>
                  <a:pt x="1254522" y="1514961"/>
                </a:lnTo>
                <a:lnTo>
                  <a:pt x="1256506" y="1520122"/>
                </a:lnTo>
                <a:lnTo>
                  <a:pt x="1259285" y="1525283"/>
                </a:lnTo>
                <a:lnTo>
                  <a:pt x="1261666" y="1530444"/>
                </a:lnTo>
                <a:lnTo>
                  <a:pt x="1263253" y="1535208"/>
                </a:lnTo>
                <a:lnTo>
                  <a:pt x="1263650" y="1539178"/>
                </a:lnTo>
                <a:lnTo>
                  <a:pt x="1263650" y="1542751"/>
                </a:lnTo>
                <a:lnTo>
                  <a:pt x="1263253" y="1546324"/>
                </a:lnTo>
                <a:lnTo>
                  <a:pt x="1263650" y="1550294"/>
                </a:lnTo>
                <a:lnTo>
                  <a:pt x="1264444" y="1555058"/>
                </a:lnTo>
                <a:lnTo>
                  <a:pt x="1266031" y="1559823"/>
                </a:lnTo>
                <a:lnTo>
                  <a:pt x="1268016" y="1563793"/>
                </a:lnTo>
                <a:lnTo>
                  <a:pt x="1270000" y="1567366"/>
                </a:lnTo>
                <a:lnTo>
                  <a:pt x="1272778" y="1570145"/>
                </a:lnTo>
                <a:lnTo>
                  <a:pt x="1274763" y="1572924"/>
                </a:lnTo>
                <a:lnTo>
                  <a:pt x="1279922" y="1578085"/>
                </a:lnTo>
                <a:lnTo>
                  <a:pt x="1285081" y="1582849"/>
                </a:lnTo>
                <a:lnTo>
                  <a:pt x="1287066" y="1585231"/>
                </a:lnTo>
                <a:lnTo>
                  <a:pt x="1288653" y="1588407"/>
                </a:lnTo>
                <a:lnTo>
                  <a:pt x="1290241" y="1591583"/>
                </a:lnTo>
                <a:lnTo>
                  <a:pt x="1291431" y="1594362"/>
                </a:lnTo>
                <a:lnTo>
                  <a:pt x="1291431" y="1597935"/>
                </a:lnTo>
                <a:lnTo>
                  <a:pt x="1291431" y="1601905"/>
                </a:lnTo>
                <a:lnTo>
                  <a:pt x="1289844" y="1606669"/>
                </a:lnTo>
                <a:lnTo>
                  <a:pt x="1288256" y="1611433"/>
                </a:lnTo>
                <a:lnTo>
                  <a:pt x="1296591" y="1606272"/>
                </a:lnTo>
                <a:lnTo>
                  <a:pt x="1302147" y="1621755"/>
                </a:lnTo>
                <a:lnTo>
                  <a:pt x="1306910" y="1636841"/>
                </a:lnTo>
                <a:lnTo>
                  <a:pt x="1310878" y="1651133"/>
                </a:lnTo>
                <a:lnTo>
                  <a:pt x="1313656" y="1665425"/>
                </a:lnTo>
                <a:lnTo>
                  <a:pt x="1316038" y="1679320"/>
                </a:lnTo>
                <a:lnTo>
                  <a:pt x="1316435" y="1686863"/>
                </a:lnTo>
                <a:lnTo>
                  <a:pt x="1316831" y="1693612"/>
                </a:lnTo>
                <a:lnTo>
                  <a:pt x="1316831" y="1701155"/>
                </a:lnTo>
                <a:lnTo>
                  <a:pt x="1316831" y="1708698"/>
                </a:lnTo>
                <a:lnTo>
                  <a:pt x="1316435" y="1715844"/>
                </a:lnTo>
                <a:lnTo>
                  <a:pt x="1315641" y="1723388"/>
                </a:lnTo>
                <a:lnTo>
                  <a:pt x="1320006" y="1720211"/>
                </a:lnTo>
                <a:lnTo>
                  <a:pt x="1324372" y="1717035"/>
                </a:lnTo>
                <a:lnTo>
                  <a:pt x="1327547" y="1713859"/>
                </a:lnTo>
                <a:lnTo>
                  <a:pt x="1331119" y="1710286"/>
                </a:lnTo>
                <a:lnTo>
                  <a:pt x="1334691" y="1706713"/>
                </a:lnTo>
                <a:lnTo>
                  <a:pt x="1337469" y="1702743"/>
                </a:lnTo>
                <a:lnTo>
                  <a:pt x="1340644" y="1698773"/>
                </a:lnTo>
                <a:lnTo>
                  <a:pt x="1343422" y="1695200"/>
                </a:lnTo>
                <a:lnTo>
                  <a:pt x="1347788" y="1686466"/>
                </a:lnTo>
                <a:lnTo>
                  <a:pt x="1350963" y="1677732"/>
                </a:lnTo>
                <a:lnTo>
                  <a:pt x="1354138" y="1668601"/>
                </a:lnTo>
                <a:lnTo>
                  <a:pt x="1355725" y="1659073"/>
                </a:lnTo>
                <a:lnTo>
                  <a:pt x="1356122" y="1649545"/>
                </a:lnTo>
                <a:lnTo>
                  <a:pt x="1356122" y="1639620"/>
                </a:lnTo>
                <a:lnTo>
                  <a:pt x="1355328" y="1629695"/>
                </a:lnTo>
                <a:lnTo>
                  <a:pt x="1353741" y="1619770"/>
                </a:lnTo>
                <a:lnTo>
                  <a:pt x="1350566" y="1610242"/>
                </a:lnTo>
                <a:lnTo>
                  <a:pt x="1346994" y="1600317"/>
                </a:lnTo>
                <a:lnTo>
                  <a:pt x="1342628" y="1590789"/>
                </a:lnTo>
                <a:lnTo>
                  <a:pt x="1337072" y="1581261"/>
                </a:lnTo>
                <a:lnTo>
                  <a:pt x="1332310" y="1573718"/>
                </a:lnTo>
                <a:lnTo>
                  <a:pt x="1327150" y="1567366"/>
                </a:lnTo>
                <a:lnTo>
                  <a:pt x="1321991" y="1560617"/>
                </a:lnTo>
                <a:lnTo>
                  <a:pt x="1316038" y="1554661"/>
                </a:lnTo>
                <a:lnTo>
                  <a:pt x="1310085" y="1548706"/>
                </a:lnTo>
                <a:lnTo>
                  <a:pt x="1303338" y="1542751"/>
                </a:lnTo>
                <a:lnTo>
                  <a:pt x="1290241" y="1531635"/>
                </a:lnTo>
                <a:lnTo>
                  <a:pt x="1277541" y="1520519"/>
                </a:lnTo>
                <a:lnTo>
                  <a:pt x="1271191" y="1514961"/>
                </a:lnTo>
                <a:lnTo>
                  <a:pt x="1264841" y="1508609"/>
                </a:lnTo>
                <a:lnTo>
                  <a:pt x="1259285" y="1502654"/>
                </a:lnTo>
                <a:lnTo>
                  <a:pt x="1253728" y="1496302"/>
                </a:lnTo>
                <a:lnTo>
                  <a:pt x="1248172" y="1489156"/>
                </a:lnTo>
                <a:lnTo>
                  <a:pt x="1243410" y="1482010"/>
                </a:lnTo>
                <a:close/>
                <a:moveTo>
                  <a:pt x="2510235" y="1443104"/>
                </a:moveTo>
                <a:lnTo>
                  <a:pt x="2499916" y="1443501"/>
                </a:lnTo>
                <a:lnTo>
                  <a:pt x="2488406" y="1444692"/>
                </a:lnTo>
                <a:lnTo>
                  <a:pt x="2476897" y="1446280"/>
                </a:lnTo>
                <a:lnTo>
                  <a:pt x="2464594" y="1448265"/>
                </a:lnTo>
                <a:lnTo>
                  <a:pt x="2452688" y="1451441"/>
                </a:lnTo>
                <a:lnTo>
                  <a:pt x="2439591" y="1454617"/>
                </a:lnTo>
                <a:lnTo>
                  <a:pt x="2426494" y="1457793"/>
                </a:lnTo>
                <a:lnTo>
                  <a:pt x="2413397" y="1462160"/>
                </a:lnTo>
                <a:lnTo>
                  <a:pt x="2399903" y="1466130"/>
                </a:lnTo>
                <a:lnTo>
                  <a:pt x="2373710" y="1475261"/>
                </a:lnTo>
                <a:lnTo>
                  <a:pt x="2348706" y="1485186"/>
                </a:lnTo>
                <a:lnTo>
                  <a:pt x="2324894" y="1494714"/>
                </a:lnTo>
                <a:lnTo>
                  <a:pt x="2303066" y="1503448"/>
                </a:lnTo>
                <a:lnTo>
                  <a:pt x="2284016" y="1511785"/>
                </a:lnTo>
                <a:lnTo>
                  <a:pt x="2257425" y="1522901"/>
                </a:lnTo>
                <a:lnTo>
                  <a:pt x="2247900" y="1526871"/>
                </a:lnTo>
                <a:lnTo>
                  <a:pt x="2251869" y="1532429"/>
                </a:lnTo>
                <a:lnTo>
                  <a:pt x="2255441" y="1530841"/>
                </a:lnTo>
                <a:lnTo>
                  <a:pt x="2256631" y="1530047"/>
                </a:lnTo>
                <a:lnTo>
                  <a:pt x="2257822" y="1529253"/>
                </a:lnTo>
                <a:lnTo>
                  <a:pt x="2258219" y="1527665"/>
                </a:lnTo>
                <a:lnTo>
                  <a:pt x="2259013" y="1526474"/>
                </a:lnTo>
                <a:lnTo>
                  <a:pt x="2258219" y="1524886"/>
                </a:lnTo>
                <a:lnTo>
                  <a:pt x="2257425" y="1522901"/>
                </a:lnTo>
                <a:lnTo>
                  <a:pt x="2260600" y="1526474"/>
                </a:lnTo>
                <a:lnTo>
                  <a:pt x="2262585" y="1530047"/>
                </a:lnTo>
                <a:lnTo>
                  <a:pt x="2264569" y="1532826"/>
                </a:lnTo>
                <a:lnTo>
                  <a:pt x="2265760" y="1536399"/>
                </a:lnTo>
                <a:lnTo>
                  <a:pt x="2266156" y="1539575"/>
                </a:lnTo>
                <a:lnTo>
                  <a:pt x="2266553" y="1542751"/>
                </a:lnTo>
                <a:lnTo>
                  <a:pt x="2266553" y="1545927"/>
                </a:lnTo>
                <a:lnTo>
                  <a:pt x="2266156" y="1549500"/>
                </a:lnTo>
                <a:lnTo>
                  <a:pt x="2265760" y="1552279"/>
                </a:lnTo>
                <a:lnTo>
                  <a:pt x="2264569" y="1555852"/>
                </a:lnTo>
                <a:lnTo>
                  <a:pt x="2261791" y="1562205"/>
                </a:lnTo>
                <a:lnTo>
                  <a:pt x="2259013" y="1568557"/>
                </a:lnTo>
                <a:lnTo>
                  <a:pt x="2255441" y="1574909"/>
                </a:lnTo>
                <a:lnTo>
                  <a:pt x="2252266" y="1581658"/>
                </a:lnTo>
                <a:lnTo>
                  <a:pt x="2249488" y="1588010"/>
                </a:lnTo>
                <a:lnTo>
                  <a:pt x="2247106" y="1593965"/>
                </a:lnTo>
                <a:lnTo>
                  <a:pt x="2246313" y="1597538"/>
                </a:lnTo>
                <a:lnTo>
                  <a:pt x="2245519" y="1601111"/>
                </a:lnTo>
                <a:lnTo>
                  <a:pt x="2245519" y="1603890"/>
                </a:lnTo>
                <a:lnTo>
                  <a:pt x="2245519" y="1607463"/>
                </a:lnTo>
                <a:lnTo>
                  <a:pt x="2246313" y="1610639"/>
                </a:lnTo>
                <a:lnTo>
                  <a:pt x="2247106" y="1614212"/>
                </a:lnTo>
                <a:lnTo>
                  <a:pt x="2248297" y="1617388"/>
                </a:lnTo>
                <a:lnTo>
                  <a:pt x="2250678" y="1620961"/>
                </a:lnTo>
                <a:lnTo>
                  <a:pt x="2253060" y="1624534"/>
                </a:lnTo>
                <a:lnTo>
                  <a:pt x="2256235" y="1627710"/>
                </a:lnTo>
                <a:lnTo>
                  <a:pt x="2259806" y="1624534"/>
                </a:lnTo>
                <a:lnTo>
                  <a:pt x="2262981" y="1621755"/>
                </a:lnTo>
                <a:lnTo>
                  <a:pt x="2266553" y="1619373"/>
                </a:lnTo>
                <a:lnTo>
                  <a:pt x="2270522" y="1616594"/>
                </a:lnTo>
                <a:lnTo>
                  <a:pt x="2278460" y="1612624"/>
                </a:lnTo>
                <a:lnTo>
                  <a:pt x="2286397" y="1609845"/>
                </a:lnTo>
                <a:lnTo>
                  <a:pt x="2294731" y="1607066"/>
                </a:lnTo>
                <a:lnTo>
                  <a:pt x="2303463" y="1605081"/>
                </a:lnTo>
                <a:lnTo>
                  <a:pt x="2321322" y="1601905"/>
                </a:lnTo>
                <a:lnTo>
                  <a:pt x="2339181" y="1598729"/>
                </a:lnTo>
                <a:lnTo>
                  <a:pt x="2347516" y="1596744"/>
                </a:lnTo>
                <a:lnTo>
                  <a:pt x="2356247" y="1593965"/>
                </a:lnTo>
                <a:lnTo>
                  <a:pt x="2364581" y="1591186"/>
                </a:lnTo>
                <a:lnTo>
                  <a:pt x="2372519" y="1587216"/>
                </a:lnTo>
                <a:lnTo>
                  <a:pt x="2376091" y="1584437"/>
                </a:lnTo>
                <a:lnTo>
                  <a:pt x="2380060" y="1582055"/>
                </a:lnTo>
                <a:lnTo>
                  <a:pt x="2383631" y="1578879"/>
                </a:lnTo>
                <a:lnTo>
                  <a:pt x="2387203" y="1575703"/>
                </a:lnTo>
                <a:lnTo>
                  <a:pt x="2388394" y="1578879"/>
                </a:lnTo>
                <a:lnTo>
                  <a:pt x="2389981" y="1582055"/>
                </a:lnTo>
                <a:lnTo>
                  <a:pt x="2391966" y="1584437"/>
                </a:lnTo>
                <a:lnTo>
                  <a:pt x="2393950" y="1586819"/>
                </a:lnTo>
                <a:lnTo>
                  <a:pt x="2396331" y="1588804"/>
                </a:lnTo>
                <a:lnTo>
                  <a:pt x="2398713" y="1590789"/>
                </a:lnTo>
                <a:lnTo>
                  <a:pt x="2401491" y="1592377"/>
                </a:lnTo>
                <a:lnTo>
                  <a:pt x="2404666" y="1593568"/>
                </a:lnTo>
                <a:lnTo>
                  <a:pt x="2413794" y="1582849"/>
                </a:lnTo>
                <a:lnTo>
                  <a:pt x="2417763" y="1578482"/>
                </a:lnTo>
                <a:lnTo>
                  <a:pt x="2421731" y="1574512"/>
                </a:lnTo>
                <a:lnTo>
                  <a:pt x="2425700" y="1570542"/>
                </a:lnTo>
                <a:lnTo>
                  <a:pt x="2430463" y="1567763"/>
                </a:lnTo>
                <a:lnTo>
                  <a:pt x="2436019" y="1564190"/>
                </a:lnTo>
                <a:lnTo>
                  <a:pt x="2443163" y="1561014"/>
                </a:lnTo>
                <a:lnTo>
                  <a:pt x="2447131" y="1559823"/>
                </a:lnTo>
                <a:lnTo>
                  <a:pt x="2451100" y="1558632"/>
                </a:lnTo>
                <a:lnTo>
                  <a:pt x="2454672" y="1558235"/>
                </a:lnTo>
                <a:lnTo>
                  <a:pt x="2457450" y="1557838"/>
                </a:lnTo>
                <a:lnTo>
                  <a:pt x="2462610" y="1558235"/>
                </a:lnTo>
                <a:lnTo>
                  <a:pt x="2466975" y="1558632"/>
                </a:lnTo>
                <a:lnTo>
                  <a:pt x="2471341" y="1559426"/>
                </a:lnTo>
                <a:lnTo>
                  <a:pt x="2476500" y="1559426"/>
                </a:lnTo>
                <a:lnTo>
                  <a:pt x="2478881" y="1559426"/>
                </a:lnTo>
                <a:lnTo>
                  <a:pt x="2482056" y="1558632"/>
                </a:lnTo>
                <a:lnTo>
                  <a:pt x="2485628" y="1557044"/>
                </a:lnTo>
                <a:lnTo>
                  <a:pt x="2489200" y="1555852"/>
                </a:lnTo>
                <a:lnTo>
                  <a:pt x="2497535" y="1552279"/>
                </a:lnTo>
                <a:lnTo>
                  <a:pt x="2505869" y="1549897"/>
                </a:lnTo>
                <a:lnTo>
                  <a:pt x="2521744" y="1545133"/>
                </a:lnTo>
                <a:lnTo>
                  <a:pt x="2530078" y="1542354"/>
                </a:lnTo>
                <a:lnTo>
                  <a:pt x="2538413" y="1539972"/>
                </a:lnTo>
                <a:lnTo>
                  <a:pt x="2545953" y="1536399"/>
                </a:lnTo>
                <a:lnTo>
                  <a:pt x="2553494" y="1532032"/>
                </a:lnTo>
                <a:lnTo>
                  <a:pt x="2557463" y="1529650"/>
                </a:lnTo>
                <a:lnTo>
                  <a:pt x="2559844" y="1526871"/>
                </a:lnTo>
                <a:lnTo>
                  <a:pt x="2562225" y="1524489"/>
                </a:lnTo>
                <a:lnTo>
                  <a:pt x="2563813" y="1521710"/>
                </a:lnTo>
                <a:lnTo>
                  <a:pt x="2564606" y="1518534"/>
                </a:lnTo>
                <a:lnTo>
                  <a:pt x="2565003" y="1516152"/>
                </a:lnTo>
                <a:lnTo>
                  <a:pt x="2565797" y="1512976"/>
                </a:lnTo>
                <a:lnTo>
                  <a:pt x="2565003" y="1509800"/>
                </a:lnTo>
                <a:lnTo>
                  <a:pt x="2564210" y="1503845"/>
                </a:lnTo>
                <a:lnTo>
                  <a:pt x="2562622" y="1497096"/>
                </a:lnTo>
                <a:lnTo>
                  <a:pt x="2561431" y="1489553"/>
                </a:lnTo>
                <a:lnTo>
                  <a:pt x="2561035" y="1485583"/>
                </a:lnTo>
                <a:lnTo>
                  <a:pt x="2560241" y="1481216"/>
                </a:lnTo>
                <a:lnTo>
                  <a:pt x="2560241" y="1477246"/>
                </a:lnTo>
                <a:lnTo>
                  <a:pt x="2559844" y="1472879"/>
                </a:lnTo>
                <a:lnTo>
                  <a:pt x="2559050" y="1468909"/>
                </a:lnTo>
                <a:lnTo>
                  <a:pt x="2557860" y="1465336"/>
                </a:lnTo>
                <a:lnTo>
                  <a:pt x="2556272" y="1462160"/>
                </a:lnTo>
                <a:lnTo>
                  <a:pt x="2554288" y="1459381"/>
                </a:lnTo>
                <a:lnTo>
                  <a:pt x="2552303" y="1456602"/>
                </a:lnTo>
                <a:lnTo>
                  <a:pt x="2549525" y="1454220"/>
                </a:lnTo>
                <a:lnTo>
                  <a:pt x="2546747" y="1451838"/>
                </a:lnTo>
                <a:lnTo>
                  <a:pt x="2543572" y="1450250"/>
                </a:lnTo>
                <a:lnTo>
                  <a:pt x="2540000" y="1448265"/>
                </a:lnTo>
                <a:lnTo>
                  <a:pt x="2536428" y="1447074"/>
                </a:lnTo>
                <a:lnTo>
                  <a:pt x="2532856" y="1445883"/>
                </a:lnTo>
                <a:lnTo>
                  <a:pt x="2528888" y="1445089"/>
                </a:lnTo>
                <a:lnTo>
                  <a:pt x="2519760" y="1443501"/>
                </a:lnTo>
                <a:lnTo>
                  <a:pt x="2510235" y="1443104"/>
                </a:lnTo>
                <a:close/>
                <a:moveTo>
                  <a:pt x="1175147" y="1433179"/>
                </a:moveTo>
                <a:lnTo>
                  <a:pt x="1176735" y="1435561"/>
                </a:lnTo>
                <a:lnTo>
                  <a:pt x="1178322" y="1437943"/>
                </a:lnTo>
                <a:lnTo>
                  <a:pt x="1179116" y="1440722"/>
                </a:lnTo>
                <a:lnTo>
                  <a:pt x="1179513" y="1443104"/>
                </a:lnTo>
                <a:lnTo>
                  <a:pt x="1179513" y="1446280"/>
                </a:lnTo>
                <a:lnTo>
                  <a:pt x="1179116" y="1449059"/>
                </a:lnTo>
                <a:lnTo>
                  <a:pt x="1178322" y="1455014"/>
                </a:lnTo>
                <a:lnTo>
                  <a:pt x="1177131" y="1460572"/>
                </a:lnTo>
                <a:lnTo>
                  <a:pt x="1176735" y="1463351"/>
                </a:lnTo>
                <a:lnTo>
                  <a:pt x="1176735" y="1466130"/>
                </a:lnTo>
                <a:lnTo>
                  <a:pt x="1176735" y="1468909"/>
                </a:lnTo>
                <a:lnTo>
                  <a:pt x="1177925" y="1471291"/>
                </a:lnTo>
                <a:lnTo>
                  <a:pt x="1179116" y="1474070"/>
                </a:lnTo>
                <a:lnTo>
                  <a:pt x="1180703" y="1476452"/>
                </a:lnTo>
                <a:lnTo>
                  <a:pt x="1178719" y="1479231"/>
                </a:lnTo>
                <a:lnTo>
                  <a:pt x="1176735" y="1480422"/>
                </a:lnTo>
                <a:lnTo>
                  <a:pt x="1175147" y="1482010"/>
                </a:lnTo>
                <a:lnTo>
                  <a:pt x="1173560" y="1482407"/>
                </a:lnTo>
                <a:lnTo>
                  <a:pt x="1171575" y="1482010"/>
                </a:lnTo>
                <a:lnTo>
                  <a:pt x="1169988" y="1481216"/>
                </a:lnTo>
                <a:lnTo>
                  <a:pt x="1166813" y="1479628"/>
                </a:lnTo>
                <a:lnTo>
                  <a:pt x="1160463" y="1474467"/>
                </a:lnTo>
                <a:lnTo>
                  <a:pt x="1156891" y="1472482"/>
                </a:lnTo>
                <a:lnTo>
                  <a:pt x="1155303" y="1471688"/>
                </a:lnTo>
                <a:lnTo>
                  <a:pt x="1153319" y="1471291"/>
                </a:lnTo>
                <a:lnTo>
                  <a:pt x="1155303" y="1477246"/>
                </a:lnTo>
                <a:lnTo>
                  <a:pt x="1157685" y="1487965"/>
                </a:lnTo>
                <a:lnTo>
                  <a:pt x="1160463" y="1501463"/>
                </a:lnTo>
                <a:lnTo>
                  <a:pt x="1161653" y="1508212"/>
                </a:lnTo>
                <a:lnTo>
                  <a:pt x="1162050" y="1515358"/>
                </a:lnTo>
                <a:lnTo>
                  <a:pt x="1162447" y="1522107"/>
                </a:lnTo>
                <a:lnTo>
                  <a:pt x="1162447" y="1528062"/>
                </a:lnTo>
                <a:lnTo>
                  <a:pt x="1161653" y="1534017"/>
                </a:lnTo>
                <a:lnTo>
                  <a:pt x="1161256" y="1536399"/>
                </a:lnTo>
                <a:lnTo>
                  <a:pt x="1160463" y="1537987"/>
                </a:lnTo>
                <a:lnTo>
                  <a:pt x="1159669" y="1539972"/>
                </a:lnTo>
                <a:lnTo>
                  <a:pt x="1158081" y="1541560"/>
                </a:lnTo>
                <a:lnTo>
                  <a:pt x="1156891" y="1542354"/>
                </a:lnTo>
                <a:lnTo>
                  <a:pt x="1155303" y="1542751"/>
                </a:lnTo>
                <a:lnTo>
                  <a:pt x="1153319" y="1543545"/>
                </a:lnTo>
                <a:lnTo>
                  <a:pt x="1151335" y="1542751"/>
                </a:lnTo>
                <a:lnTo>
                  <a:pt x="1148953" y="1541957"/>
                </a:lnTo>
                <a:lnTo>
                  <a:pt x="1146572" y="1540766"/>
                </a:lnTo>
                <a:lnTo>
                  <a:pt x="1146175" y="1543942"/>
                </a:lnTo>
                <a:lnTo>
                  <a:pt x="1145778" y="1546721"/>
                </a:lnTo>
                <a:lnTo>
                  <a:pt x="1143794" y="1553073"/>
                </a:lnTo>
                <a:lnTo>
                  <a:pt x="1141413" y="1558632"/>
                </a:lnTo>
                <a:lnTo>
                  <a:pt x="1138635" y="1564190"/>
                </a:lnTo>
                <a:lnTo>
                  <a:pt x="1136253" y="1569748"/>
                </a:lnTo>
                <a:lnTo>
                  <a:pt x="1134269" y="1575306"/>
                </a:lnTo>
                <a:lnTo>
                  <a:pt x="1133475" y="1578482"/>
                </a:lnTo>
                <a:lnTo>
                  <a:pt x="1133078" y="1581658"/>
                </a:lnTo>
                <a:lnTo>
                  <a:pt x="1133078" y="1584437"/>
                </a:lnTo>
                <a:lnTo>
                  <a:pt x="1133078" y="1587613"/>
                </a:lnTo>
                <a:lnTo>
                  <a:pt x="1133475" y="1591980"/>
                </a:lnTo>
                <a:lnTo>
                  <a:pt x="1134269" y="1594759"/>
                </a:lnTo>
                <a:lnTo>
                  <a:pt x="1135460" y="1597538"/>
                </a:lnTo>
                <a:lnTo>
                  <a:pt x="1136650" y="1599523"/>
                </a:lnTo>
                <a:lnTo>
                  <a:pt x="1137841" y="1601111"/>
                </a:lnTo>
                <a:lnTo>
                  <a:pt x="1139031" y="1602302"/>
                </a:lnTo>
                <a:lnTo>
                  <a:pt x="1141016" y="1603096"/>
                </a:lnTo>
                <a:lnTo>
                  <a:pt x="1142603" y="1603493"/>
                </a:lnTo>
                <a:lnTo>
                  <a:pt x="1146175" y="1604287"/>
                </a:lnTo>
                <a:lnTo>
                  <a:pt x="1150144" y="1605478"/>
                </a:lnTo>
                <a:lnTo>
                  <a:pt x="1152128" y="1606272"/>
                </a:lnTo>
                <a:lnTo>
                  <a:pt x="1153716" y="1607066"/>
                </a:lnTo>
                <a:lnTo>
                  <a:pt x="1156097" y="1608654"/>
                </a:lnTo>
                <a:lnTo>
                  <a:pt x="1157685" y="1611036"/>
                </a:lnTo>
                <a:lnTo>
                  <a:pt x="1160860" y="1615006"/>
                </a:lnTo>
                <a:lnTo>
                  <a:pt x="1162844" y="1618976"/>
                </a:lnTo>
                <a:lnTo>
                  <a:pt x="1165225" y="1622549"/>
                </a:lnTo>
                <a:lnTo>
                  <a:pt x="1166813" y="1626916"/>
                </a:lnTo>
                <a:lnTo>
                  <a:pt x="1169988" y="1636047"/>
                </a:lnTo>
                <a:lnTo>
                  <a:pt x="1172369" y="1645178"/>
                </a:lnTo>
                <a:lnTo>
                  <a:pt x="1175544" y="1654309"/>
                </a:lnTo>
                <a:lnTo>
                  <a:pt x="1177131" y="1658676"/>
                </a:lnTo>
                <a:lnTo>
                  <a:pt x="1179116" y="1663043"/>
                </a:lnTo>
                <a:lnTo>
                  <a:pt x="1181497" y="1667013"/>
                </a:lnTo>
                <a:lnTo>
                  <a:pt x="1183878" y="1670983"/>
                </a:lnTo>
                <a:lnTo>
                  <a:pt x="1186656" y="1674159"/>
                </a:lnTo>
                <a:lnTo>
                  <a:pt x="1190228" y="1677335"/>
                </a:lnTo>
                <a:lnTo>
                  <a:pt x="1191419" y="1649942"/>
                </a:lnTo>
                <a:lnTo>
                  <a:pt x="1193006" y="1628504"/>
                </a:lnTo>
                <a:lnTo>
                  <a:pt x="1194991" y="1605875"/>
                </a:lnTo>
                <a:lnTo>
                  <a:pt x="1196181" y="1594362"/>
                </a:lnTo>
                <a:lnTo>
                  <a:pt x="1197769" y="1584040"/>
                </a:lnTo>
                <a:lnTo>
                  <a:pt x="1199753" y="1574512"/>
                </a:lnTo>
                <a:lnTo>
                  <a:pt x="1202135" y="1566175"/>
                </a:lnTo>
                <a:lnTo>
                  <a:pt x="1203325" y="1562999"/>
                </a:lnTo>
                <a:lnTo>
                  <a:pt x="1204516" y="1560220"/>
                </a:lnTo>
                <a:lnTo>
                  <a:pt x="1205706" y="1557838"/>
                </a:lnTo>
                <a:lnTo>
                  <a:pt x="1207691" y="1555852"/>
                </a:lnTo>
                <a:lnTo>
                  <a:pt x="1209278" y="1554264"/>
                </a:lnTo>
                <a:lnTo>
                  <a:pt x="1211263" y="1553867"/>
                </a:lnTo>
                <a:lnTo>
                  <a:pt x="1212850" y="1553867"/>
                </a:lnTo>
                <a:lnTo>
                  <a:pt x="1214835" y="1554661"/>
                </a:lnTo>
                <a:lnTo>
                  <a:pt x="1212453" y="1549103"/>
                </a:lnTo>
                <a:lnTo>
                  <a:pt x="1210469" y="1543942"/>
                </a:lnTo>
                <a:lnTo>
                  <a:pt x="1209675" y="1537987"/>
                </a:lnTo>
                <a:lnTo>
                  <a:pt x="1208881" y="1532826"/>
                </a:lnTo>
                <a:lnTo>
                  <a:pt x="1208485" y="1527665"/>
                </a:lnTo>
                <a:lnTo>
                  <a:pt x="1208485" y="1522504"/>
                </a:lnTo>
                <a:lnTo>
                  <a:pt x="1208881" y="1517343"/>
                </a:lnTo>
                <a:lnTo>
                  <a:pt x="1209278" y="1512579"/>
                </a:lnTo>
                <a:lnTo>
                  <a:pt x="1211660" y="1502257"/>
                </a:lnTo>
                <a:lnTo>
                  <a:pt x="1213644" y="1491935"/>
                </a:lnTo>
                <a:lnTo>
                  <a:pt x="1216025" y="1480819"/>
                </a:lnTo>
                <a:lnTo>
                  <a:pt x="1217613" y="1470100"/>
                </a:lnTo>
                <a:lnTo>
                  <a:pt x="1216025" y="1466130"/>
                </a:lnTo>
                <a:lnTo>
                  <a:pt x="1214041" y="1463351"/>
                </a:lnTo>
                <a:lnTo>
                  <a:pt x="1212056" y="1460175"/>
                </a:lnTo>
                <a:lnTo>
                  <a:pt x="1209675" y="1457396"/>
                </a:lnTo>
                <a:lnTo>
                  <a:pt x="1207691" y="1455014"/>
                </a:lnTo>
                <a:lnTo>
                  <a:pt x="1204516" y="1452632"/>
                </a:lnTo>
                <a:lnTo>
                  <a:pt x="1198960" y="1449059"/>
                </a:lnTo>
                <a:lnTo>
                  <a:pt x="1186656" y="1441516"/>
                </a:lnTo>
                <a:lnTo>
                  <a:pt x="1180703" y="1437546"/>
                </a:lnTo>
                <a:lnTo>
                  <a:pt x="1175147" y="1433179"/>
                </a:lnTo>
                <a:close/>
                <a:moveTo>
                  <a:pt x="1408113" y="1011959"/>
                </a:moveTo>
                <a:lnTo>
                  <a:pt x="1394222" y="1021487"/>
                </a:lnTo>
                <a:lnTo>
                  <a:pt x="1379538" y="1031412"/>
                </a:lnTo>
                <a:lnTo>
                  <a:pt x="1371997" y="1036176"/>
                </a:lnTo>
                <a:lnTo>
                  <a:pt x="1364060" y="1040940"/>
                </a:lnTo>
                <a:lnTo>
                  <a:pt x="1355725" y="1044910"/>
                </a:lnTo>
                <a:lnTo>
                  <a:pt x="1347788" y="1048880"/>
                </a:lnTo>
                <a:lnTo>
                  <a:pt x="1339056" y="1052453"/>
                </a:lnTo>
                <a:lnTo>
                  <a:pt x="1330722" y="1054835"/>
                </a:lnTo>
                <a:lnTo>
                  <a:pt x="1321991" y="1056820"/>
                </a:lnTo>
                <a:lnTo>
                  <a:pt x="1313260" y="1057614"/>
                </a:lnTo>
                <a:lnTo>
                  <a:pt x="1309291" y="1057614"/>
                </a:lnTo>
                <a:lnTo>
                  <a:pt x="1305322" y="1057614"/>
                </a:lnTo>
                <a:lnTo>
                  <a:pt x="1300956" y="1056820"/>
                </a:lnTo>
                <a:lnTo>
                  <a:pt x="1296591" y="1056026"/>
                </a:lnTo>
                <a:lnTo>
                  <a:pt x="1292622" y="1054835"/>
                </a:lnTo>
                <a:lnTo>
                  <a:pt x="1288256" y="1053644"/>
                </a:lnTo>
                <a:lnTo>
                  <a:pt x="1283891" y="1052056"/>
                </a:lnTo>
                <a:lnTo>
                  <a:pt x="1279922" y="1049674"/>
                </a:lnTo>
                <a:lnTo>
                  <a:pt x="1277541" y="1054835"/>
                </a:lnTo>
                <a:lnTo>
                  <a:pt x="1275556" y="1059996"/>
                </a:lnTo>
                <a:lnTo>
                  <a:pt x="1274366" y="1065555"/>
                </a:lnTo>
                <a:lnTo>
                  <a:pt x="1273969" y="1071907"/>
                </a:lnTo>
                <a:lnTo>
                  <a:pt x="1273572" y="1077862"/>
                </a:lnTo>
                <a:lnTo>
                  <a:pt x="1273572" y="1083817"/>
                </a:lnTo>
                <a:lnTo>
                  <a:pt x="1274366" y="1096521"/>
                </a:lnTo>
                <a:lnTo>
                  <a:pt x="1275556" y="1109225"/>
                </a:lnTo>
                <a:lnTo>
                  <a:pt x="1277144" y="1120738"/>
                </a:lnTo>
                <a:lnTo>
                  <a:pt x="1277144" y="1126296"/>
                </a:lnTo>
                <a:lnTo>
                  <a:pt x="1277144" y="1131457"/>
                </a:lnTo>
                <a:lnTo>
                  <a:pt x="1276350" y="1137015"/>
                </a:lnTo>
                <a:lnTo>
                  <a:pt x="1275953" y="1140985"/>
                </a:lnTo>
                <a:lnTo>
                  <a:pt x="1273175" y="1142970"/>
                </a:lnTo>
                <a:lnTo>
                  <a:pt x="1270000" y="1144955"/>
                </a:lnTo>
                <a:lnTo>
                  <a:pt x="1268016" y="1147337"/>
                </a:lnTo>
                <a:lnTo>
                  <a:pt x="1265635" y="1149719"/>
                </a:lnTo>
                <a:lnTo>
                  <a:pt x="1264047" y="1152101"/>
                </a:lnTo>
                <a:lnTo>
                  <a:pt x="1262063" y="1154483"/>
                </a:lnTo>
                <a:lnTo>
                  <a:pt x="1260078" y="1160041"/>
                </a:lnTo>
                <a:lnTo>
                  <a:pt x="1258491" y="1166393"/>
                </a:lnTo>
                <a:lnTo>
                  <a:pt x="1257300" y="1172348"/>
                </a:lnTo>
                <a:lnTo>
                  <a:pt x="1256903" y="1178700"/>
                </a:lnTo>
                <a:lnTo>
                  <a:pt x="1256506" y="1185449"/>
                </a:lnTo>
                <a:lnTo>
                  <a:pt x="1256110" y="1198947"/>
                </a:lnTo>
                <a:lnTo>
                  <a:pt x="1255713" y="1205299"/>
                </a:lnTo>
                <a:lnTo>
                  <a:pt x="1254919" y="1211651"/>
                </a:lnTo>
                <a:lnTo>
                  <a:pt x="1252935" y="1218003"/>
                </a:lnTo>
                <a:lnTo>
                  <a:pt x="1250950" y="1223561"/>
                </a:lnTo>
                <a:lnTo>
                  <a:pt x="1249363" y="1226340"/>
                </a:lnTo>
                <a:lnTo>
                  <a:pt x="1247378" y="1229120"/>
                </a:lnTo>
                <a:lnTo>
                  <a:pt x="1245394" y="1231899"/>
                </a:lnTo>
                <a:lnTo>
                  <a:pt x="1243013" y="1233884"/>
                </a:lnTo>
                <a:lnTo>
                  <a:pt x="1293416" y="1194580"/>
                </a:lnTo>
                <a:lnTo>
                  <a:pt x="1298972" y="1202123"/>
                </a:lnTo>
                <a:lnTo>
                  <a:pt x="1326356" y="1178700"/>
                </a:lnTo>
                <a:lnTo>
                  <a:pt x="1340247" y="1166393"/>
                </a:lnTo>
                <a:lnTo>
                  <a:pt x="1354138" y="1154086"/>
                </a:lnTo>
                <a:lnTo>
                  <a:pt x="1367631" y="1141779"/>
                </a:lnTo>
                <a:lnTo>
                  <a:pt x="1379935" y="1129075"/>
                </a:lnTo>
                <a:lnTo>
                  <a:pt x="1391444" y="1116768"/>
                </a:lnTo>
                <a:lnTo>
                  <a:pt x="1396206" y="1110416"/>
                </a:lnTo>
                <a:lnTo>
                  <a:pt x="1400572" y="1104858"/>
                </a:lnTo>
                <a:lnTo>
                  <a:pt x="1400175" y="1110416"/>
                </a:lnTo>
                <a:lnTo>
                  <a:pt x="1398588" y="1115974"/>
                </a:lnTo>
                <a:lnTo>
                  <a:pt x="1397397" y="1121532"/>
                </a:lnTo>
                <a:lnTo>
                  <a:pt x="1395810" y="1126693"/>
                </a:lnTo>
                <a:lnTo>
                  <a:pt x="1393428" y="1132648"/>
                </a:lnTo>
                <a:lnTo>
                  <a:pt x="1391047" y="1137809"/>
                </a:lnTo>
                <a:lnTo>
                  <a:pt x="1385888" y="1147734"/>
                </a:lnTo>
                <a:lnTo>
                  <a:pt x="1379538" y="1157659"/>
                </a:lnTo>
                <a:lnTo>
                  <a:pt x="1373585" y="1167584"/>
                </a:lnTo>
                <a:lnTo>
                  <a:pt x="1367631" y="1177509"/>
                </a:lnTo>
                <a:lnTo>
                  <a:pt x="1362075" y="1187434"/>
                </a:lnTo>
                <a:lnTo>
                  <a:pt x="1354535" y="1201726"/>
                </a:lnTo>
                <a:lnTo>
                  <a:pt x="1343422" y="1223958"/>
                </a:lnTo>
                <a:lnTo>
                  <a:pt x="1337469" y="1235472"/>
                </a:lnTo>
                <a:lnTo>
                  <a:pt x="1333103" y="1245794"/>
                </a:lnTo>
                <a:lnTo>
                  <a:pt x="1331516" y="1250558"/>
                </a:lnTo>
                <a:lnTo>
                  <a:pt x="1330722" y="1253734"/>
                </a:lnTo>
                <a:lnTo>
                  <a:pt x="1330325" y="1256513"/>
                </a:lnTo>
                <a:lnTo>
                  <a:pt x="1330722" y="1258498"/>
                </a:lnTo>
                <a:lnTo>
                  <a:pt x="1325166" y="1262468"/>
                </a:lnTo>
                <a:lnTo>
                  <a:pt x="1320006" y="1266835"/>
                </a:lnTo>
                <a:lnTo>
                  <a:pt x="1309291" y="1276363"/>
                </a:lnTo>
                <a:lnTo>
                  <a:pt x="1299369" y="1286685"/>
                </a:lnTo>
                <a:lnTo>
                  <a:pt x="1289844" y="1297007"/>
                </a:lnTo>
                <a:lnTo>
                  <a:pt x="1270397" y="1319239"/>
                </a:lnTo>
                <a:lnTo>
                  <a:pt x="1260872" y="1329958"/>
                </a:lnTo>
                <a:lnTo>
                  <a:pt x="1250950" y="1340677"/>
                </a:lnTo>
                <a:lnTo>
                  <a:pt x="1241028" y="1350602"/>
                </a:lnTo>
                <a:lnTo>
                  <a:pt x="1230710" y="1359733"/>
                </a:lnTo>
                <a:lnTo>
                  <a:pt x="1225550" y="1364100"/>
                </a:lnTo>
                <a:lnTo>
                  <a:pt x="1219597" y="1367673"/>
                </a:lnTo>
                <a:lnTo>
                  <a:pt x="1214041" y="1371246"/>
                </a:lnTo>
                <a:lnTo>
                  <a:pt x="1208485" y="1374819"/>
                </a:lnTo>
                <a:lnTo>
                  <a:pt x="1202531" y="1377995"/>
                </a:lnTo>
                <a:lnTo>
                  <a:pt x="1196181" y="1380377"/>
                </a:lnTo>
                <a:lnTo>
                  <a:pt x="1190228" y="1382759"/>
                </a:lnTo>
                <a:lnTo>
                  <a:pt x="1183878" y="1384347"/>
                </a:lnTo>
                <a:lnTo>
                  <a:pt x="1177131" y="1385538"/>
                </a:lnTo>
                <a:lnTo>
                  <a:pt x="1170385" y="1386332"/>
                </a:lnTo>
                <a:lnTo>
                  <a:pt x="1163241" y="1386729"/>
                </a:lnTo>
                <a:lnTo>
                  <a:pt x="1156097" y="1386332"/>
                </a:lnTo>
                <a:lnTo>
                  <a:pt x="1161256" y="1393082"/>
                </a:lnTo>
                <a:lnTo>
                  <a:pt x="1166813" y="1398640"/>
                </a:lnTo>
                <a:lnTo>
                  <a:pt x="1173163" y="1404595"/>
                </a:lnTo>
                <a:lnTo>
                  <a:pt x="1179513" y="1410153"/>
                </a:lnTo>
                <a:lnTo>
                  <a:pt x="1186260" y="1415314"/>
                </a:lnTo>
                <a:lnTo>
                  <a:pt x="1193403" y="1420872"/>
                </a:lnTo>
                <a:lnTo>
                  <a:pt x="1208088" y="1431194"/>
                </a:lnTo>
                <a:lnTo>
                  <a:pt x="1237853" y="1451044"/>
                </a:lnTo>
                <a:lnTo>
                  <a:pt x="1252141" y="1460572"/>
                </a:lnTo>
                <a:lnTo>
                  <a:pt x="1258888" y="1465733"/>
                </a:lnTo>
                <a:lnTo>
                  <a:pt x="1264841" y="1470894"/>
                </a:lnTo>
                <a:lnTo>
                  <a:pt x="1271588" y="1476452"/>
                </a:lnTo>
                <a:lnTo>
                  <a:pt x="1278335" y="1483201"/>
                </a:lnTo>
                <a:lnTo>
                  <a:pt x="1284288" y="1489553"/>
                </a:lnTo>
                <a:lnTo>
                  <a:pt x="1290241" y="1496302"/>
                </a:lnTo>
                <a:lnTo>
                  <a:pt x="1302147" y="1509800"/>
                </a:lnTo>
                <a:lnTo>
                  <a:pt x="1313260" y="1523695"/>
                </a:lnTo>
                <a:lnTo>
                  <a:pt x="1325563" y="1537193"/>
                </a:lnTo>
                <a:lnTo>
                  <a:pt x="1331516" y="1543942"/>
                </a:lnTo>
                <a:lnTo>
                  <a:pt x="1337866" y="1549897"/>
                </a:lnTo>
                <a:lnTo>
                  <a:pt x="1345010" y="1555852"/>
                </a:lnTo>
                <a:lnTo>
                  <a:pt x="1351756" y="1561014"/>
                </a:lnTo>
                <a:lnTo>
                  <a:pt x="1359297" y="1566175"/>
                </a:lnTo>
                <a:lnTo>
                  <a:pt x="1367235" y="1570542"/>
                </a:lnTo>
                <a:lnTo>
                  <a:pt x="1371997" y="1534414"/>
                </a:lnTo>
                <a:lnTo>
                  <a:pt x="1377156" y="1497890"/>
                </a:lnTo>
                <a:lnTo>
                  <a:pt x="1387078" y="1426827"/>
                </a:lnTo>
                <a:lnTo>
                  <a:pt x="1397000" y="1356954"/>
                </a:lnTo>
                <a:lnTo>
                  <a:pt x="1401366" y="1322415"/>
                </a:lnTo>
                <a:lnTo>
                  <a:pt x="1405335" y="1287479"/>
                </a:lnTo>
                <a:lnTo>
                  <a:pt x="1408510" y="1253337"/>
                </a:lnTo>
                <a:lnTo>
                  <a:pt x="1411288" y="1219194"/>
                </a:lnTo>
                <a:lnTo>
                  <a:pt x="1413272" y="1185052"/>
                </a:lnTo>
                <a:lnTo>
                  <a:pt x="1414860" y="1150513"/>
                </a:lnTo>
                <a:lnTo>
                  <a:pt x="1414860" y="1133442"/>
                </a:lnTo>
                <a:lnTo>
                  <a:pt x="1414860" y="1115974"/>
                </a:lnTo>
                <a:lnTo>
                  <a:pt x="1414463" y="1098506"/>
                </a:lnTo>
                <a:lnTo>
                  <a:pt x="1414066" y="1081832"/>
                </a:lnTo>
                <a:lnTo>
                  <a:pt x="1412875" y="1063967"/>
                </a:lnTo>
                <a:lnTo>
                  <a:pt x="1411685" y="1046498"/>
                </a:lnTo>
                <a:lnTo>
                  <a:pt x="1410097" y="1029427"/>
                </a:lnTo>
                <a:lnTo>
                  <a:pt x="1408113" y="1011959"/>
                </a:lnTo>
                <a:close/>
                <a:moveTo>
                  <a:pt x="1733947" y="906754"/>
                </a:moveTo>
                <a:lnTo>
                  <a:pt x="1735535" y="909533"/>
                </a:lnTo>
                <a:lnTo>
                  <a:pt x="1736725" y="912709"/>
                </a:lnTo>
                <a:lnTo>
                  <a:pt x="1737916" y="916282"/>
                </a:lnTo>
                <a:lnTo>
                  <a:pt x="1738313" y="919061"/>
                </a:lnTo>
                <a:lnTo>
                  <a:pt x="1738313" y="922237"/>
                </a:lnTo>
                <a:lnTo>
                  <a:pt x="1738313" y="925016"/>
                </a:lnTo>
                <a:lnTo>
                  <a:pt x="1737916" y="927795"/>
                </a:lnTo>
                <a:lnTo>
                  <a:pt x="1737519" y="930971"/>
                </a:lnTo>
                <a:lnTo>
                  <a:pt x="1736328" y="934147"/>
                </a:lnTo>
                <a:lnTo>
                  <a:pt x="1735138" y="936529"/>
                </a:lnTo>
                <a:lnTo>
                  <a:pt x="1731963" y="942087"/>
                </a:lnTo>
                <a:lnTo>
                  <a:pt x="1727200" y="947248"/>
                </a:lnTo>
                <a:lnTo>
                  <a:pt x="1722041" y="952806"/>
                </a:lnTo>
                <a:lnTo>
                  <a:pt x="1715294" y="957967"/>
                </a:lnTo>
                <a:lnTo>
                  <a:pt x="1708547" y="962731"/>
                </a:lnTo>
                <a:lnTo>
                  <a:pt x="1700610" y="967495"/>
                </a:lnTo>
                <a:lnTo>
                  <a:pt x="1692672" y="971862"/>
                </a:lnTo>
                <a:lnTo>
                  <a:pt x="1683544" y="975832"/>
                </a:lnTo>
                <a:lnTo>
                  <a:pt x="1674019" y="979802"/>
                </a:lnTo>
                <a:lnTo>
                  <a:pt x="1664494" y="983772"/>
                </a:lnTo>
                <a:lnTo>
                  <a:pt x="1653778" y="987345"/>
                </a:lnTo>
                <a:lnTo>
                  <a:pt x="1643460" y="990918"/>
                </a:lnTo>
                <a:lnTo>
                  <a:pt x="1633141" y="993697"/>
                </a:lnTo>
                <a:lnTo>
                  <a:pt x="1611710" y="999255"/>
                </a:lnTo>
                <a:lnTo>
                  <a:pt x="1591072" y="1004019"/>
                </a:lnTo>
                <a:lnTo>
                  <a:pt x="1571228" y="1007592"/>
                </a:lnTo>
                <a:lnTo>
                  <a:pt x="1552972" y="1010371"/>
                </a:lnTo>
                <a:lnTo>
                  <a:pt x="1537097" y="1011959"/>
                </a:lnTo>
                <a:lnTo>
                  <a:pt x="1529953" y="1012356"/>
                </a:lnTo>
                <a:lnTo>
                  <a:pt x="1524000" y="1012356"/>
                </a:lnTo>
                <a:lnTo>
                  <a:pt x="1518841" y="1011959"/>
                </a:lnTo>
                <a:lnTo>
                  <a:pt x="1514475" y="1011562"/>
                </a:lnTo>
                <a:lnTo>
                  <a:pt x="1524000" y="1013547"/>
                </a:lnTo>
                <a:lnTo>
                  <a:pt x="1533922" y="1016326"/>
                </a:lnTo>
                <a:lnTo>
                  <a:pt x="1554560" y="1021884"/>
                </a:lnTo>
                <a:lnTo>
                  <a:pt x="1564481" y="1024266"/>
                </a:lnTo>
                <a:lnTo>
                  <a:pt x="1573610" y="1025854"/>
                </a:lnTo>
                <a:lnTo>
                  <a:pt x="1581944" y="1026648"/>
                </a:lnTo>
                <a:lnTo>
                  <a:pt x="1585913" y="1026648"/>
                </a:lnTo>
                <a:lnTo>
                  <a:pt x="1589485" y="1026648"/>
                </a:lnTo>
                <a:lnTo>
                  <a:pt x="1592660" y="1031412"/>
                </a:lnTo>
                <a:lnTo>
                  <a:pt x="1596628" y="1035779"/>
                </a:lnTo>
                <a:lnTo>
                  <a:pt x="1601391" y="1039352"/>
                </a:lnTo>
                <a:lnTo>
                  <a:pt x="1606153" y="1042925"/>
                </a:lnTo>
                <a:lnTo>
                  <a:pt x="1611313" y="1045307"/>
                </a:lnTo>
                <a:lnTo>
                  <a:pt x="1617266" y="1047689"/>
                </a:lnTo>
                <a:lnTo>
                  <a:pt x="1628775" y="1052056"/>
                </a:lnTo>
                <a:lnTo>
                  <a:pt x="1641475" y="1055629"/>
                </a:lnTo>
                <a:lnTo>
                  <a:pt x="1653381" y="1059996"/>
                </a:lnTo>
                <a:lnTo>
                  <a:pt x="1659731" y="1062776"/>
                </a:lnTo>
                <a:lnTo>
                  <a:pt x="1665685" y="1065555"/>
                </a:lnTo>
                <a:lnTo>
                  <a:pt x="1671638" y="1069128"/>
                </a:lnTo>
                <a:lnTo>
                  <a:pt x="1676797" y="1073495"/>
                </a:lnTo>
                <a:lnTo>
                  <a:pt x="1676400" y="1074289"/>
                </a:lnTo>
                <a:lnTo>
                  <a:pt x="1675210" y="1074686"/>
                </a:lnTo>
                <a:lnTo>
                  <a:pt x="1671638" y="1076671"/>
                </a:lnTo>
                <a:lnTo>
                  <a:pt x="1667272" y="1077465"/>
                </a:lnTo>
                <a:lnTo>
                  <a:pt x="1661319" y="1078259"/>
                </a:lnTo>
                <a:lnTo>
                  <a:pt x="1647428" y="1079847"/>
                </a:lnTo>
                <a:lnTo>
                  <a:pt x="1631950" y="1081038"/>
                </a:lnTo>
                <a:lnTo>
                  <a:pt x="1615281" y="1082229"/>
                </a:lnTo>
                <a:lnTo>
                  <a:pt x="1599803" y="1083420"/>
                </a:lnTo>
                <a:lnTo>
                  <a:pt x="1592660" y="1084214"/>
                </a:lnTo>
                <a:lnTo>
                  <a:pt x="1586310" y="1085405"/>
                </a:lnTo>
                <a:lnTo>
                  <a:pt x="1581150" y="1086596"/>
                </a:lnTo>
                <a:lnTo>
                  <a:pt x="1577181" y="1087787"/>
                </a:lnTo>
                <a:lnTo>
                  <a:pt x="1577578" y="1090963"/>
                </a:lnTo>
                <a:lnTo>
                  <a:pt x="1577975" y="1094536"/>
                </a:lnTo>
                <a:lnTo>
                  <a:pt x="1577578" y="1097712"/>
                </a:lnTo>
                <a:lnTo>
                  <a:pt x="1577181" y="1100888"/>
                </a:lnTo>
                <a:lnTo>
                  <a:pt x="1576785" y="1101682"/>
                </a:lnTo>
                <a:lnTo>
                  <a:pt x="1575991" y="1102476"/>
                </a:lnTo>
                <a:lnTo>
                  <a:pt x="1574800" y="1102873"/>
                </a:lnTo>
                <a:lnTo>
                  <a:pt x="1573213" y="1102476"/>
                </a:lnTo>
                <a:lnTo>
                  <a:pt x="1571625" y="1102079"/>
                </a:lnTo>
                <a:lnTo>
                  <a:pt x="1570038" y="1100888"/>
                </a:lnTo>
                <a:lnTo>
                  <a:pt x="1567656" y="1098506"/>
                </a:lnTo>
                <a:lnTo>
                  <a:pt x="1564481" y="1096124"/>
                </a:lnTo>
                <a:lnTo>
                  <a:pt x="1551385" y="1075877"/>
                </a:lnTo>
                <a:lnTo>
                  <a:pt x="1549003" y="1077862"/>
                </a:lnTo>
                <a:lnTo>
                  <a:pt x="1546622" y="1079053"/>
                </a:lnTo>
                <a:lnTo>
                  <a:pt x="1543844" y="1080641"/>
                </a:lnTo>
                <a:lnTo>
                  <a:pt x="1541463" y="1081038"/>
                </a:lnTo>
                <a:lnTo>
                  <a:pt x="1538685" y="1080641"/>
                </a:lnTo>
                <a:lnTo>
                  <a:pt x="1535906" y="1079450"/>
                </a:lnTo>
                <a:lnTo>
                  <a:pt x="1533922" y="1078259"/>
                </a:lnTo>
                <a:lnTo>
                  <a:pt x="1531144" y="1076671"/>
                </a:lnTo>
                <a:lnTo>
                  <a:pt x="1527969" y="1073892"/>
                </a:lnTo>
                <a:lnTo>
                  <a:pt x="1524000" y="1072304"/>
                </a:lnTo>
                <a:lnTo>
                  <a:pt x="1520428" y="1071113"/>
                </a:lnTo>
                <a:lnTo>
                  <a:pt x="1516856" y="1069922"/>
                </a:lnTo>
                <a:lnTo>
                  <a:pt x="1510110" y="1068334"/>
                </a:lnTo>
                <a:lnTo>
                  <a:pt x="1502966" y="1067540"/>
                </a:lnTo>
                <a:lnTo>
                  <a:pt x="1496219" y="1066349"/>
                </a:lnTo>
                <a:lnTo>
                  <a:pt x="1492647" y="1065158"/>
                </a:lnTo>
                <a:lnTo>
                  <a:pt x="1489472" y="1063967"/>
                </a:lnTo>
                <a:lnTo>
                  <a:pt x="1485900" y="1062776"/>
                </a:lnTo>
                <a:lnTo>
                  <a:pt x="1482328" y="1060393"/>
                </a:lnTo>
                <a:lnTo>
                  <a:pt x="1479153" y="1058408"/>
                </a:lnTo>
                <a:lnTo>
                  <a:pt x="1475978" y="1055232"/>
                </a:lnTo>
                <a:lnTo>
                  <a:pt x="1471613" y="1050071"/>
                </a:lnTo>
                <a:lnTo>
                  <a:pt x="1466850" y="1044513"/>
                </a:lnTo>
                <a:lnTo>
                  <a:pt x="1457722" y="1033794"/>
                </a:lnTo>
                <a:lnTo>
                  <a:pt x="1452960" y="1028633"/>
                </a:lnTo>
                <a:lnTo>
                  <a:pt x="1447403" y="1024266"/>
                </a:lnTo>
                <a:lnTo>
                  <a:pt x="1444625" y="1021884"/>
                </a:lnTo>
                <a:lnTo>
                  <a:pt x="1441450" y="1020296"/>
                </a:lnTo>
                <a:lnTo>
                  <a:pt x="1438672" y="1018311"/>
                </a:lnTo>
                <a:lnTo>
                  <a:pt x="1435100" y="1017120"/>
                </a:lnTo>
                <a:lnTo>
                  <a:pt x="1435100" y="1058011"/>
                </a:lnTo>
                <a:lnTo>
                  <a:pt x="1434306" y="1098506"/>
                </a:lnTo>
                <a:lnTo>
                  <a:pt x="1433116" y="1139397"/>
                </a:lnTo>
                <a:lnTo>
                  <a:pt x="1430735" y="1180288"/>
                </a:lnTo>
                <a:lnTo>
                  <a:pt x="1428353" y="1221179"/>
                </a:lnTo>
                <a:lnTo>
                  <a:pt x="1424781" y="1262468"/>
                </a:lnTo>
                <a:lnTo>
                  <a:pt x="1421210" y="1304153"/>
                </a:lnTo>
                <a:lnTo>
                  <a:pt x="1416844" y="1345441"/>
                </a:lnTo>
                <a:lnTo>
                  <a:pt x="1412478" y="1386729"/>
                </a:lnTo>
                <a:lnTo>
                  <a:pt x="1407716" y="1428415"/>
                </a:lnTo>
                <a:lnTo>
                  <a:pt x="1397000" y="1511785"/>
                </a:lnTo>
                <a:lnTo>
                  <a:pt x="1385888" y="1594759"/>
                </a:lnTo>
                <a:lnTo>
                  <a:pt x="1373981" y="1678526"/>
                </a:lnTo>
                <a:lnTo>
                  <a:pt x="1381919" y="1672571"/>
                </a:lnTo>
                <a:lnTo>
                  <a:pt x="1395016" y="1662646"/>
                </a:lnTo>
                <a:lnTo>
                  <a:pt x="1401763" y="1657882"/>
                </a:lnTo>
                <a:lnTo>
                  <a:pt x="1407716" y="1653912"/>
                </a:lnTo>
                <a:lnTo>
                  <a:pt x="1410494" y="1652721"/>
                </a:lnTo>
                <a:lnTo>
                  <a:pt x="1412875" y="1651530"/>
                </a:lnTo>
                <a:lnTo>
                  <a:pt x="1414860" y="1651133"/>
                </a:lnTo>
                <a:lnTo>
                  <a:pt x="1416050" y="1651133"/>
                </a:lnTo>
                <a:lnTo>
                  <a:pt x="1417638" y="1654706"/>
                </a:lnTo>
                <a:lnTo>
                  <a:pt x="1419225" y="1657882"/>
                </a:lnTo>
                <a:lnTo>
                  <a:pt x="1419622" y="1661455"/>
                </a:lnTo>
                <a:lnTo>
                  <a:pt x="1419622" y="1664234"/>
                </a:lnTo>
                <a:lnTo>
                  <a:pt x="1419225" y="1667410"/>
                </a:lnTo>
                <a:lnTo>
                  <a:pt x="1418828" y="1670189"/>
                </a:lnTo>
                <a:lnTo>
                  <a:pt x="1417241" y="1673365"/>
                </a:lnTo>
                <a:lnTo>
                  <a:pt x="1416050" y="1676541"/>
                </a:lnTo>
                <a:lnTo>
                  <a:pt x="1412081" y="1682496"/>
                </a:lnTo>
                <a:lnTo>
                  <a:pt x="1407319" y="1688054"/>
                </a:lnTo>
                <a:lnTo>
                  <a:pt x="1402160" y="1693612"/>
                </a:lnTo>
                <a:lnTo>
                  <a:pt x="1397000" y="1698773"/>
                </a:lnTo>
                <a:lnTo>
                  <a:pt x="1386285" y="1709492"/>
                </a:lnTo>
                <a:lnTo>
                  <a:pt x="1381919" y="1714653"/>
                </a:lnTo>
                <a:lnTo>
                  <a:pt x="1378347" y="1719814"/>
                </a:lnTo>
                <a:lnTo>
                  <a:pt x="1377156" y="1722197"/>
                </a:lnTo>
                <a:lnTo>
                  <a:pt x="1376363" y="1724976"/>
                </a:lnTo>
                <a:lnTo>
                  <a:pt x="1375172" y="1727755"/>
                </a:lnTo>
                <a:lnTo>
                  <a:pt x="1375172" y="1729740"/>
                </a:lnTo>
                <a:lnTo>
                  <a:pt x="1375569" y="1732519"/>
                </a:lnTo>
                <a:lnTo>
                  <a:pt x="1376760" y="1734901"/>
                </a:lnTo>
                <a:lnTo>
                  <a:pt x="1377950" y="1737680"/>
                </a:lnTo>
                <a:lnTo>
                  <a:pt x="1379935" y="1740062"/>
                </a:lnTo>
                <a:lnTo>
                  <a:pt x="1387475" y="1747605"/>
                </a:lnTo>
                <a:lnTo>
                  <a:pt x="1394222" y="1753957"/>
                </a:lnTo>
                <a:lnTo>
                  <a:pt x="1401366" y="1759118"/>
                </a:lnTo>
                <a:lnTo>
                  <a:pt x="1408510" y="1763882"/>
                </a:lnTo>
                <a:lnTo>
                  <a:pt x="1424781" y="1773013"/>
                </a:lnTo>
                <a:lnTo>
                  <a:pt x="1434306" y="1778174"/>
                </a:lnTo>
                <a:lnTo>
                  <a:pt x="1445022" y="1784923"/>
                </a:lnTo>
                <a:lnTo>
                  <a:pt x="1448197" y="1768249"/>
                </a:lnTo>
                <a:lnTo>
                  <a:pt x="1449785" y="1760706"/>
                </a:lnTo>
                <a:lnTo>
                  <a:pt x="1450578" y="1752766"/>
                </a:lnTo>
                <a:lnTo>
                  <a:pt x="1450975" y="1744826"/>
                </a:lnTo>
                <a:lnTo>
                  <a:pt x="1451769" y="1737283"/>
                </a:lnTo>
                <a:lnTo>
                  <a:pt x="1450578" y="1728946"/>
                </a:lnTo>
                <a:lnTo>
                  <a:pt x="1449388" y="1720211"/>
                </a:lnTo>
                <a:lnTo>
                  <a:pt x="1443435" y="1690039"/>
                </a:lnTo>
                <a:lnTo>
                  <a:pt x="1439466" y="1671380"/>
                </a:lnTo>
                <a:lnTo>
                  <a:pt x="1438275" y="1663043"/>
                </a:lnTo>
                <a:lnTo>
                  <a:pt x="1441450" y="1666219"/>
                </a:lnTo>
                <a:lnTo>
                  <a:pt x="1444228" y="1669395"/>
                </a:lnTo>
                <a:lnTo>
                  <a:pt x="1447006" y="1672968"/>
                </a:lnTo>
                <a:lnTo>
                  <a:pt x="1448991" y="1677335"/>
                </a:lnTo>
                <a:lnTo>
                  <a:pt x="1446213" y="1664234"/>
                </a:lnTo>
                <a:lnTo>
                  <a:pt x="1444228" y="1651133"/>
                </a:lnTo>
                <a:lnTo>
                  <a:pt x="1442641" y="1639223"/>
                </a:lnTo>
                <a:lnTo>
                  <a:pt x="1441450" y="1626916"/>
                </a:lnTo>
                <a:lnTo>
                  <a:pt x="1441053" y="1615006"/>
                </a:lnTo>
                <a:lnTo>
                  <a:pt x="1441450" y="1602699"/>
                </a:lnTo>
                <a:lnTo>
                  <a:pt x="1442641" y="1590789"/>
                </a:lnTo>
                <a:lnTo>
                  <a:pt x="1443831" y="1578482"/>
                </a:lnTo>
                <a:lnTo>
                  <a:pt x="1445816" y="1576497"/>
                </a:lnTo>
                <a:lnTo>
                  <a:pt x="1448594" y="1574909"/>
                </a:lnTo>
                <a:lnTo>
                  <a:pt x="1450975" y="1574115"/>
                </a:lnTo>
                <a:lnTo>
                  <a:pt x="1453753" y="1574115"/>
                </a:lnTo>
                <a:lnTo>
                  <a:pt x="1456928" y="1574512"/>
                </a:lnTo>
                <a:lnTo>
                  <a:pt x="1459706" y="1574909"/>
                </a:lnTo>
                <a:lnTo>
                  <a:pt x="1465263" y="1576497"/>
                </a:lnTo>
                <a:lnTo>
                  <a:pt x="1463675" y="1573321"/>
                </a:lnTo>
                <a:lnTo>
                  <a:pt x="1462485" y="1569748"/>
                </a:lnTo>
                <a:lnTo>
                  <a:pt x="1461294" y="1566969"/>
                </a:lnTo>
                <a:lnTo>
                  <a:pt x="1460103" y="1563396"/>
                </a:lnTo>
                <a:lnTo>
                  <a:pt x="1458913" y="1556250"/>
                </a:lnTo>
                <a:lnTo>
                  <a:pt x="1458119" y="1549500"/>
                </a:lnTo>
                <a:lnTo>
                  <a:pt x="1458119" y="1541957"/>
                </a:lnTo>
                <a:lnTo>
                  <a:pt x="1458913" y="1534811"/>
                </a:lnTo>
                <a:lnTo>
                  <a:pt x="1459706" y="1527665"/>
                </a:lnTo>
                <a:lnTo>
                  <a:pt x="1461294" y="1520519"/>
                </a:lnTo>
                <a:lnTo>
                  <a:pt x="1462485" y="1514961"/>
                </a:lnTo>
                <a:lnTo>
                  <a:pt x="1464072" y="1509006"/>
                </a:lnTo>
                <a:lnTo>
                  <a:pt x="1466453" y="1503448"/>
                </a:lnTo>
                <a:lnTo>
                  <a:pt x="1468835" y="1498287"/>
                </a:lnTo>
                <a:lnTo>
                  <a:pt x="1472010" y="1493126"/>
                </a:lnTo>
                <a:lnTo>
                  <a:pt x="1475978" y="1488362"/>
                </a:lnTo>
                <a:lnTo>
                  <a:pt x="1479550" y="1484392"/>
                </a:lnTo>
                <a:lnTo>
                  <a:pt x="1484710" y="1480422"/>
                </a:lnTo>
                <a:lnTo>
                  <a:pt x="1483916" y="1470100"/>
                </a:lnTo>
                <a:lnTo>
                  <a:pt x="1483916" y="1460175"/>
                </a:lnTo>
                <a:lnTo>
                  <a:pt x="1483916" y="1449853"/>
                </a:lnTo>
                <a:lnTo>
                  <a:pt x="1484710" y="1439928"/>
                </a:lnTo>
                <a:lnTo>
                  <a:pt x="1484710" y="1424445"/>
                </a:lnTo>
                <a:lnTo>
                  <a:pt x="1483916" y="1416902"/>
                </a:lnTo>
                <a:lnTo>
                  <a:pt x="1483519" y="1409359"/>
                </a:lnTo>
                <a:lnTo>
                  <a:pt x="1482725" y="1401816"/>
                </a:lnTo>
                <a:lnTo>
                  <a:pt x="1481138" y="1394273"/>
                </a:lnTo>
                <a:lnTo>
                  <a:pt x="1479153" y="1386729"/>
                </a:lnTo>
                <a:lnTo>
                  <a:pt x="1476375" y="1379980"/>
                </a:lnTo>
                <a:lnTo>
                  <a:pt x="1484710" y="1374422"/>
                </a:lnTo>
                <a:lnTo>
                  <a:pt x="1482725" y="1367276"/>
                </a:lnTo>
                <a:lnTo>
                  <a:pt x="1480344" y="1360130"/>
                </a:lnTo>
                <a:lnTo>
                  <a:pt x="1477169" y="1351793"/>
                </a:lnTo>
                <a:lnTo>
                  <a:pt x="1474391" y="1343456"/>
                </a:lnTo>
                <a:lnTo>
                  <a:pt x="1472406" y="1335516"/>
                </a:lnTo>
                <a:lnTo>
                  <a:pt x="1472010" y="1331546"/>
                </a:lnTo>
                <a:lnTo>
                  <a:pt x="1471613" y="1327179"/>
                </a:lnTo>
                <a:lnTo>
                  <a:pt x="1472010" y="1323209"/>
                </a:lnTo>
                <a:lnTo>
                  <a:pt x="1472406" y="1319636"/>
                </a:lnTo>
                <a:lnTo>
                  <a:pt x="1473200" y="1315666"/>
                </a:lnTo>
                <a:lnTo>
                  <a:pt x="1474788" y="1312887"/>
                </a:lnTo>
                <a:lnTo>
                  <a:pt x="1475581" y="1312490"/>
                </a:lnTo>
                <a:lnTo>
                  <a:pt x="1476375" y="1312490"/>
                </a:lnTo>
                <a:lnTo>
                  <a:pt x="1477963" y="1313284"/>
                </a:lnTo>
                <a:lnTo>
                  <a:pt x="1480344" y="1315269"/>
                </a:lnTo>
                <a:lnTo>
                  <a:pt x="1482725" y="1318048"/>
                </a:lnTo>
                <a:lnTo>
                  <a:pt x="1489472" y="1325194"/>
                </a:lnTo>
                <a:lnTo>
                  <a:pt x="1495822" y="1333928"/>
                </a:lnTo>
                <a:lnTo>
                  <a:pt x="1502569" y="1343456"/>
                </a:lnTo>
                <a:lnTo>
                  <a:pt x="1508919" y="1352190"/>
                </a:lnTo>
                <a:lnTo>
                  <a:pt x="1513285" y="1359733"/>
                </a:lnTo>
                <a:lnTo>
                  <a:pt x="1514475" y="1361718"/>
                </a:lnTo>
                <a:lnTo>
                  <a:pt x="1514872" y="1363306"/>
                </a:lnTo>
                <a:lnTo>
                  <a:pt x="1516063" y="1366879"/>
                </a:lnTo>
                <a:lnTo>
                  <a:pt x="1516460" y="1370055"/>
                </a:lnTo>
                <a:lnTo>
                  <a:pt x="1516460" y="1373231"/>
                </a:lnTo>
                <a:lnTo>
                  <a:pt x="1516063" y="1376010"/>
                </a:lnTo>
                <a:lnTo>
                  <a:pt x="1515269" y="1378789"/>
                </a:lnTo>
                <a:lnTo>
                  <a:pt x="1514475" y="1381171"/>
                </a:lnTo>
                <a:lnTo>
                  <a:pt x="1512491" y="1383950"/>
                </a:lnTo>
                <a:lnTo>
                  <a:pt x="1510506" y="1386332"/>
                </a:lnTo>
                <a:lnTo>
                  <a:pt x="1515666" y="1394273"/>
                </a:lnTo>
                <a:lnTo>
                  <a:pt x="1520428" y="1402213"/>
                </a:lnTo>
                <a:lnTo>
                  <a:pt x="1524794" y="1410550"/>
                </a:lnTo>
                <a:lnTo>
                  <a:pt x="1528763" y="1419284"/>
                </a:lnTo>
                <a:lnTo>
                  <a:pt x="1530747" y="1426033"/>
                </a:lnTo>
                <a:lnTo>
                  <a:pt x="1533128" y="1433179"/>
                </a:lnTo>
                <a:lnTo>
                  <a:pt x="1534319" y="1440325"/>
                </a:lnTo>
                <a:lnTo>
                  <a:pt x="1535113" y="1447074"/>
                </a:lnTo>
                <a:lnTo>
                  <a:pt x="1535510" y="1454617"/>
                </a:lnTo>
                <a:lnTo>
                  <a:pt x="1535510" y="1461763"/>
                </a:lnTo>
                <a:lnTo>
                  <a:pt x="1535510" y="1468909"/>
                </a:lnTo>
                <a:lnTo>
                  <a:pt x="1534716" y="1476055"/>
                </a:lnTo>
                <a:lnTo>
                  <a:pt x="1551385" y="1465336"/>
                </a:lnTo>
                <a:lnTo>
                  <a:pt x="1557338" y="1480819"/>
                </a:lnTo>
                <a:lnTo>
                  <a:pt x="1560513" y="1488759"/>
                </a:lnTo>
                <a:lnTo>
                  <a:pt x="1562497" y="1497096"/>
                </a:lnTo>
                <a:lnTo>
                  <a:pt x="1563291" y="1501066"/>
                </a:lnTo>
                <a:lnTo>
                  <a:pt x="1564085" y="1504639"/>
                </a:lnTo>
                <a:lnTo>
                  <a:pt x="1564085" y="1509006"/>
                </a:lnTo>
                <a:lnTo>
                  <a:pt x="1564085" y="1513373"/>
                </a:lnTo>
                <a:lnTo>
                  <a:pt x="1563688" y="1517740"/>
                </a:lnTo>
                <a:lnTo>
                  <a:pt x="1562894" y="1522107"/>
                </a:lnTo>
                <a:lnTo>
                  <a:pt x="1561703" y="1526474"/>
                </a:lnTo>
                <a:lnTo>
                  <a:pt x="1559322" y="1531238"/>
                </a:lnTo>
                <a:lnTo>
                  <a:pt x="1575991" y="1520122"/>
                </a:lnTo>
                <a:lnTo>
                  <a:pt x="1582341" y="1530047"/>
                </a:lnTo>
                <a:lnTo>
                  <a:pt x="1588691" y="1539972"/>
                </a:lnTo>
                <a:lnTo>
                  <a:pt x="1594247" y="1549897"/>
                </a:lnTo>
                <a:lnTo>
                  <a:pt x="1599406" y="1560220"/>
                </a:lnTo>
                <a:lnTo>
                  <a:pt x="1604169" y="1570542"/>
                </a:lnTo>
                <a:lnTo>
                  <a:pt x="1608931" y="1581261"/>
                </a:lnTo>
                <a:lnTo>
                  <a:pt x="1612900" y="1591583"/>
                </a:lnTo>
                <a:lnTo>
                  <a:pt x="1616869" y="1601905"/>
                </a:lnTo>
                <a:lnTo>
                  <a:pt x="1620044" y="1612227"/>
                </a:lnTo>
                <a:lnTo>
                  <a:pt x="1623219" y="1622946"/>
                </a:lnTo>
                <a:lnTo>
                  <a:pt x="1625600" y="1633665"/>
                </a:lnTo>
                <a:lnTo>
                  <a:pt x="1627981" y="1644384"/>
                </a:lnTo>
                <a:lnTo>
                  <a:pt x="1629966" y="1655103"/>
                </a:lnTo>
                <a:lnTo>
                  <a:pt x="1631950" y="1666219"/>
                </a:lnTo>
                <a:lnTo>
                  <a:pt x="1633538" y="1676938"/>
                </a:lnTo>
                <a:lnTo>
                  <a:pt x="1634331" y="1688054"/>
                </a:lnTo>
                <a:lnTo>
                  <a:pt x="1659335" y="1671777"/>
                </a:lnTo>
                <a:lnTo>
                  <a:pt x="1657747" y="1668601"/>
                </a:lnTo>
                <a:lnTo>
                  <a:pt x="1656556" y="1666219"/>
                </a:lnTo>
                <a:lnTo>
                  <a:pt x="1655763" y="1663043"/>
                </a:lnTo>
                <a:lnTo>
                  <a:pt x="1655366" y="1659867"/>
                </a:lnTo>
                <a:lnTo>
                  <a:pt x="1654175" y="1653912"/>
                </a:lnTo>
                <a:lnTo>
                  <a:pt x="1654969" y="1647560"/>
                </a:lnTo>
                <a:lnTo>
                  <a:pt x="1655763" y="1640811"/>
                </a:lnTo>
                <a:lnTo>
                  <a:pt x="1657350" y="1634062"/>
                </a:lnTo>
                <a:lnTo>
                  <a:pt x="1660128" y="1627313"/>
                </a:lnTo>
                <a:lnTo>
                  <a:pt x="1662906" y="1620961"/>
                </a:lnTo>
                <a:lnTo>
                  <a:pt x="1666478" y="1615006"/>
                </a:lnTo>
                <a:lnTo>
                  <a:pt x="1670447" y="1608257"/>
                </a:lnTo>
                <a:lnTo>
                  <a:pt x="1674813" y="1602699"/>
                </a:lnTo>
                <a:lnTo>
                  <a:pt x="1679178" y="1597141"/>
                </a:lnTo>
                <a:lnTo>
                  <a:pt x="1683941" y="1591980"/>
                </a:lnTo>
                <a:lnTo>
                  <a:pt x="1688703" y="1587613"/>
                </a:lnTo>
                <a:lnTo>
                  <a:pt x="1693863" y="1583643"/>
                </a:lnTo>
                <a:lnTo>
                  <a:pt x="1698625" y="1580070"/>
                </a:lnTo>
                <a:lnTo>
                  <a:pt x="1714897" y="1604287"/>
                </a:lnTo>
                <a:lnTo>
                  <a:pt x="1717675" y="1590789"/>
                </a:lnTo>
                <a:lnTo>
                  <a:pt x="1720056" y="1576894"/>
                </a:lnTo>
                <a:lnTo>
                  <a:pt x="1723628" y="1563396"/>
                </a:lnTo>
                <a:lnTo>
                  <a:pt x="1726010" y="1556647"/>
                </a:lnTo>
                <a:lnTo>
                  <a:pt x="1727994" y="1550294"/>
                </a:lnTo>
                <a:lnTo>
                  <a:pt x="1730772" y="1544339"/>
                </a:lnTo>
                <a:lnTo>
                  <a:pt x="1733550" y="1538781"/>
                </a:lnTo>
                <a:lnTo>
                  <a:pt x="1737122" y="1533223"/>
                </a:lnTo>
                <a:lnTo>
                  <a:pt x="1741091" y="1528062"/>
                </a:lnTo>
                <a:lnTo>
                  <a:pt x="1745456" y="1523695"/>
                </a:lnTo>
                <a:lnTo>
                  <a:pt x="1750219" y="1520519"/>
                </a:lnTo>
                <a:lnTo>
                  <a:pt x="1755378" y="1516946"/>
                </a:lnTo>
                <a:lnTo>
                  <a:pt x="1761331" y="1514961"/>
                </a:lnTo>
                <a:lnTo>
                  <a:pt x="1772047" y="1531238"/>
                </a:lnTo>
                <a:lnTo>
                  <a:pt x="1771650" y="1525680"/>
                </a:lnTo>
                <a:lnTo>
                  <a:pt x="1772047" y="1520519"/>
                </a:lnTo>
                <a:lnTo>
                  <a:pt x="1773238" y="1515358"/>
                </a:lnTo>
                <a:lnTo>
                  <a:pt x="1774825" y="1510594"/>
                </a:lnTo>
                <a:lnTo>
                  <a:pt x="1776413" y="1506227"/>
                </a:lnTo>
                <a:lnTo>
                  <a:pt x="1779191" y="1501860"/>
                </a:lnTo>
                <a:lnTo>
                  <a:pt x="1782366" y="1497890"/>
                </a:lnTo>
                <a:lnTo>
                  <a:pt x="1785144" y="1494317"/>
                </a:lnTo>
                <a:lnTo>
                  <a:pt x="1788716" y="1491538"/>
                </a:lnTo>
                <a:lnTo>
                  <a:pt x="1792685" y="1488362"/>
                </a:lnTo>
                <a:lnTo>
                  <a:pt x="1797050" y="1485186"/>
                </a:lnTo>
                <a:lnTo>
                  <a:pt x="1801019" y="1483201"/>
                </a:lnTo>
                <a:lnTo>
                  <a:pt x="1804988" y="1480819"/>
                </a:lnTo>
                <a:lnTo>
                  <a:pt x="1809750" y="1479231"/>
                </a:lnTo>
                <a:lnTo>
                  <a:pt x="1814116" y="1477643"/>
                </a:lnTo>
                <a:lnTo>
                  <a:pt x="1818481" y="1476452"/>
                </a:lnTo>
                <a:lnTo>
                  <a:pt x="1821260" y="1480025"/>
                </a:lnTo>
                <a:lnTo>
                  <a:pt x="1822847" y="1483598"/>
                </a:lnTo>
                <a:lnTo>
                  <a:pt x="1823641" y="1485186"/>
                </a:lnTo>
                <a:lnTo>
                  <a:pt x="1823641" y="1487171"/>
                </a:lnTo>
                <a:lnTo>
                  <a:pt x="1823641" y="1487966"/>
                </a:lnTo>
                <a:lnTo>
                  <a:pt x="1822450" y="1491538"/>
                </a:lnTo>
                <a:lnTo>
                  <a:pt x="1823641" y="1489156"/>
                </a:lnTo>
                <a:lnTo>
                  <a:pt x="1823641" y="1487966"/>
                </a:lnTo>
                <a:lnTo>
                  <a:pt x="1830785" y="1466527"/>
                </a:lnTo>
                <a:lnTo>
                  <a:pt x="1839119" y="1441516"/>
                </a:lnTo>
                <a:lnTo>
                  <a:pt x="1846263" y="1416108"/>
                </a:lnTo>
                <a:lnTo>
                  <a:pt x="1853803" y="1390699"/>
                </a:lnTo>
                <a:lnTo>
                  <a:pt x="1868091" y="1340280"/>
                </a:lnTo>
                <a:lnTo>
                  <a:pt x="1882775" y="1289464"/>
                </a:lnTo>
                <a:lnTo>
                  <a:pt x="1890713" y="1264056"/>
                </a:lnTo>
                <a:lnTo>
                  <a:pt x="1898253" y="1239045"/>
                </a:lnTo>
                <a:lnTo>
                  <a:pt x="1906985" y="1214033"/>
                </a:lnTo>
                <a:lnTo>
                  <a:pt x="1915716" y="1189419"/>
                </a:lnTo>
                <a:lnTo>
                  <a:pt x="1925241" y="1164805"/>
                </a:lnTo>
                <a:lnTo>
                  <a:pt x="1935560" y="1140588"/>
                </a:lnTo>
                <a:lnTo>
                  <a:pt x="1946672" y="1116768"/>
                </a:lnTo>
                <a:lnTo>
                  <a:pt x="1958578" y="1092948"/>
                </a:lnTo>
                <a:lnTo>
                  <a:pt x="1956991" y="1094536"/>
                </a:lnTo>
                <a:lnTo>
                  <a:pt x="1955006" y="1095330"/>
                </a:lnTo>
                <a:lnTo>
                  <a:pt x="1953022" y="1095330"/>
                </a:lnTo>
                <a:lnTo>
                  <a:pt x="1950244" y="1094933"/>
                </a:lnTo>
                <a:lnTo>
                  <a:pt x="1947466" y="1093742"/>
                </a:lnTo>
                <a:lnTo>
                  <a:pt x="1944291" y="1092551"/>
                </a:lnTo>
                <a:lnTo>
                  <a:pt x="1937941" y="1088581"/>
                </a:lnTo>
                <a:lnTo>
                  <a:pt x="1930003" y="1083420"/>
                </a:lnTo>
                <a:lnTo>
                  <a:pt x="1922066" y="1077068"/>
                </a:lnTo>
                <a:lnTo>
                  <a:pt x="1913335" y="1069525"/>
                </a:lnTo>
                <a:lnTo>
                  <a:pt x="1905000" y="1061982"/>
                </a:lnTo>
                <a:lnTo>
                  <a:pt x="1887935" y="1044910"/>
                </a:lnTo>
                <a:lnTo>
                  <a:pt x="1871266" y="1029427"/>
                </a:lnTo>
                <a:lnTo>
                  <a:pt x="1857772" y="1015929"/>
                </a:lnTo>
                <a:lnTo>
                  <a:pt x="1851819" y="1011165"/>
                </a:lnTo>
                <a:lnTo>
                  <a:pt x="1847453" y="1007592"/>
                </a:lnTo>
                <a:lnTo>
                  <a:pt x="1830388" y="996476"/>
                </a:lnTo>
                <a:lnTo>
                  <a:pt x="1821260" y="989727"/>
                </a:lnTo>
                <a:lnTo>
                  <a:pt x="1812528" y="983375"/>
                </a:lnTo>
                <a:lnTo>
                  <a:pt x="1803797" y="976626"/>
                </a:lnTo>
                <a:lnTo>
                  <a:pt x="1796256" y="969083"/>
                </a:lnTo>
                <a:lnTo>
                  <a:pt x="1788716" y="961143"/>
                </a:lnTo>
                <a:lnTo>
                  <a:pt x="1785541" y="957570"/>
                </a:lnTo>
                <a:lnTo>
                  <a:pt x="1782763" y="953203"/>
                </a:lnTo>
                <a:lnTo>
                  <a:pt x="1778397" y="946057"/>
                </a:lnTo>
                <a:lnTo>
                  <a:pt x="1773635" y="938117"/>
                </a:lnTo>
                <a:lnTo>
                  <a:pt x="1768872" y="930574"/>
                </a:lnTo>
                <a:lnTo>
                  <a:pt x="1763316" y="923428"/>
                </a:lnTo>
                <a:lnTo>
                  <a:pt x="1760538" y="920252"/>
                </a:lnTo>
                <a:lnTo>
                  <a:pt x="1757363" y="917076"/>
                </a:lnTo>
                <a:lnTo>
                  <a:pt x="1754188" y="913900"/>
                </a:lnTo>
                <a:lnTo>
                  <a:pt x="1750616" y="911518"/>
                </a:lnTo>
                <a:lnTo>
                  <a:pt x="1747044" y="909533"/>
                </a:lnTo>
                <a:lnTo>
                  <a:pt x="1742678" y="907945"/>
                </a:lnTo>
                <a:lnTo>
                  <a:pt x="1738313" y="907151"/>
                </a:lnTo>
                <a:lnTo>
                  <a:pt x="1733947" y="906754"/>
                </a:lnTo>
                <a:close/>
                <a:moveTo>
                  <a:pt x="1796653" y="841248"/>
                </a:moveTo>
                <a:lnTo>
                  <a:pt x="1791891" y="843233"/>
                </a:lnTo>
                <a:lnTo>
                  <a:pt x="1787922" y="846409"/>
                </a:lnTo>
                <a:lnTo>
                  <a:pt x="1784350" y="849982"/>
                </a:lnTo>
                <a:lnTo>
                  <a:pt x="1781175" y="853952"/>
                </a:lnTo>
                <a:lnTo>
                  <a:pt x="1779191" y="857525"/>
                </a:lnTo>
                <a:lnTo>
                  <a:pt x="1778000" y="862289"/>
                </a:lnTo>
                <a:lnTo>
                  <a:pt x="1776413" y="867053"/>
                </a:lnTo>
                <a:lnTo>
                  <a:pt x="1776016" y="872611"/>
                </a:lnTo>
                <a:lnTo>
                  <a:pt x="1779985" y="874596"/>
                </a:lnTo>
                <a:lnTo>
                  <a:pt x="1784350" y="876581"/>
                </a:lnTo>
                <a:lnTo>
                  <a:pt x="1793081" y="879360"/>
                </a:lnTo>
                <a:lnTo>
                  <a:pt x="1801813" y="881345"/>
                </a:lnTo>
                <a:lnTo>
                  <a:pt x="1809750" y="884124"/>
                </a:lnTo>
                <a:lnTo>
                  <a:pt x="1814116" y="885315"/>
                </a:lnTo>
                <a:lnTo>
                  <a:pt x="1818481" y="887300"/>
                </a:lnTo>
                <a:lnTo>
                  <a:pt x="1822450" y="889285"/>
                </a:lnTo>
                <a:lnTo>
                  <a:pt x="1826419" y="891668"/>
                </a:lnTo>
                <a:lnTo>
                  <a:pt x="1830388" y="894447"/>
                </a:lnTo>
                <a:lnTo>
                  <a:pt x="1833960" y="897623"/>
                </a:lnTo>
                <a:lnTo>
                  <a:pt x="1837135" y="901990"/>
                </a:lnTo>
                <a:lnTo>
                  <a:pt x="1840310" y="906357"/>
                </a:lnTo>
                <a:lnTo>
                  <a:pt x="1796653" y="841248"/>
                </a:lnTo>
                <a:close/>
                <a:moveTo>
                  <a:pt x="1772047" y="711825"/>
                </a:moveTo>
                <a:lnTo>
                  <a:pt x="1770063" y="712222"/>
                </a:lnTo>
                <a:lnTo>
                  <a:pt x="1765300" y="713413"/>
                </a:lnTo>
                <a:lnTo>
                  <a:pt x="1760538" y="715001"/>
                </a:lnTo>
                <a:lnTo>
                  <a:pt x="1755378" y="716986"/>
                </a:lnTo>
                <a:lnTo>
                  <a:pt x="1752600" y="717780"/>
                </a:lnTo>
                <a:lnTo>
                  <a:pt x="1750219" y="718177"/>
                </a:lnTo>
                <a:lnTo>
                  <a:pt x="1770460" y="722544"/>
                </a:lnTo>
                <a:lnTo>
                  <a:pt x="1771253" y="725323"/>
                </a:lnTo>
                <a:lnTo>
                  <a:pt x="1771650" y="728499"/>
                </a:lnTo>
                <a:lnTo>
                  <a:pt x="1772047" y="732073"/>
                </a:lnTo>
                <a:lnTo>
                  <a:pt x="1771650" y="735646"/>
                </a:lnTo>
                <a:lnTo>
                  <a:pt x="1771253" y="738822"/>
                </a:lnTo>
                <a:lnTo>
                  <a:pt x="1770460" y="742395"/>
                </a:lnTo>
                <a:lnTo>
                  <a:pt x="1768078" y="749144"/>
                </a:lnTo>
                <a:lnTo>
                  <a:pt x="1764506" y="756687"/>
                </a:lnTo>
                <a:lnTo>
                  <a:pt x="1760935" y="763039"/>
                </a:lnTo>
                <a:lnTo>
                  <a:pt x="1756569" y="769788"/>
                </a:lnTo>
                <a:lnTo>
                  <a:pt x="1752600" y="775743"/>
                </a:lnTo>
                <a:lnTo>
                  <a:pt x="1747838" y="777331"/>
                </a:lnTo>
                <a:lnTo>
                  <a:pt x="1743075" y="779713"/>
                </a:lnTo>
                <a:lnTo>
                  <a:pt x="1738710" y="782095"/>
                </a:lnTo>
                <a:lnTo>
                  <a:pt x="1734344" y="785271"/>
                </a:lnTo>
                <a:lnTo>
                  <a:pt x="1730375" y="788447"/>
                </a:lnTo>
                <a:lnTo>
                  <a:pt x="1726010" y="791623"/>
                </a:lnTo>
                <a:lnTo>
                  <a:pt x="1718469" y="799563"/>
                </a:lnTo>
                <a:lnTo>
                  <a:pt x="1711325" y="807900"/>
                </a:lnTo>
                <a:lnTo>
                  <a:pt x="1704181" y="817031"/>
                </a:lnTo>
                <a:lnTo>
                  <a:pt x="1691481" y="834102"/>
                </a:lnTo>
                <a:lnTo>
                  <a:pt x="1694656" y="830926"/>
                </a:lnTo>
                <a:lnTo>
                  <a:pt x="1697831" y="828147"/>
                </a:lnTo>
                <a:lnTo>
                  <a:pt x="1700213" y="826559"/>
                </a:lnTo>
                <a:lnTo>
                  <a:pt x="1703388" y="825765"/>
                </a:lnTo>
                <a:lnTo>
                  <a:pt x="1705769" y="825368"/>
                </a:lnTo>
                <a:lnTo>
                  <a:pt x="1707356" y="825765"/>
                </a:lnTo>
                <a:lnTo>
                  <a:pt x="1708547" y="826162"/>
                </a:lnTo>
                <a:lnTo>
                  <a:pt x="1711325" y="828147"/>
                </a:lnTo>
                <a:lnTo>
                  <a:pt x="1713310" y="831323"/>
                </a:lnTo>
                <a:lnTo>
                  <a:pt x="1714500" y="828941"/>
                </a:lnTo>
                <a:lnTo>
                  <a:pt x="1716485" y="826956"/>
                </a:lnTo>
                <a:lnTo>
                  <a:pt x="1718072" y="825368"/>
                </a:lnTo>
                <a:lnTo>
                  <a:pt x="1720056" y="823780"/>
                </a:lnTo>
                <a:lnTo>
                  <a:pt x="1724025" y="821398"/>
                </a:lnTo>
                <a:lnTo>
                  <a:pt x="1728788" y="819810"/>
                </a:lnTo>
                <a:lnTo>
                  <a:pt x="1733947" y="818619"/>
                </a:lnTo>
                <a:lnTo>
                  <a:pt x="1739106" y="817825"/>
                </a:lnTo>
                <a:lnTo>
                  <a:pt x="1750616" y="817428"/>
                </a:lnTo>
                <a:lnTo>
                  <a:pt x="1756172" y="817031"/>
                </a:lnTo>
                <a:lnTo>
                  <a:pt x="1761331" y="816237"/>
                </a:lnTo>
                <a:lnTo>
                  <a:pt x="1766491" y="815046"/>
                </a:lnTo>
                <a:lnTo>
                  <a:pt x="1770856" y="813458"/>
                </a:lnTo>
                <a:lnTo>
                  <a:pt x="1775222" y="811473"/>
                </a:lnTo>
                <a:lnTo>
                  <a:pt x="1776810" y="809488"/>
                </a:lnTo>
                <a:lnTo>
                  <a:pt x="1778794" y="807900"/>
                </a:lnTo>
                <a:lnTo>
                  <a:pt x="1780381" y="806312"/>
                </a:lnTo>
                <a:lnTo>
                  <a:pt x="1781572" y="803930"/>
                </a:lnTo>
                <a:lnTo>
                  <a:pt x="1783160" y="801151"/>
                </a:lnTo>
                <a:lnTo>
                  <a:pt x="1783953" y="798372"/>
                </a:lnTo>
                <a:lnTo>
                  <a:pt x="1784350" y="794005"/>
                </a:lnTo>
                <a:lnTo>
                  <a:pt x="1784747" y="789241"/>
                </a:lnTo>
                <a:lnTo>
                  <a:pt x="1784350" y="784874"/>
                </a:lnTo>
                <a:lnTo>
                  <a:pt x="1783556" y="779713"/>
                </a:lnTo>
                <a:lnTo>
                  <a:pt x="1780778" y="770185"/>
                </a:lnTo>
                <a:lnTo>
                  <a:pt x="1778000" y="760260"/>
                </a:lnTo>
                <a:lnTo>
                  <a:pt x="1776413" y="755496"/>
                </a:lnTo>
                <a:lnTo>
                  <a:pt x="1775619" y="750732"/>
                </a:lnTo>
                <a:lnTo>
                  <a:pt x="1775222" y="745968"/>
                </a:lnTo>
                <a:lnTo>
                  <a:pt x="1775619" y="741601"/>
                </a:lnTo>
                <a:lnTo>
                  <a:pt x="1776016" y="737234"/>
                </a:lnTo>
                <a:lnTo>
                  <a:pt x="1778000" y="732866"/>
                </a:lnTo>
                <a:lnTo>
                  <a:pt x="1780381" y="728897"/>
                </a:lnTo>
                <a:lnTo>
                  <a:pt x="1784350" y="724926"/>
                </a:lnTo>
                <a:lnTo>
                  <a:pt x="1783160" y="721353"/>
                </a:lnTo>
                <a:lnTo>
                  <a:pt x="1781175" y="717780"/>
                </a:lnTo>
                <a:lnTo>
                  <a:pt x="1779985" y="715001"/>
                </a:lnTo>
                <a:lnTo>
                  <a:pt x="1778397" y="713413"/>
                </a:lnTo>
                <a:lnTo>
                  <a:pt x="1776016" y="712619"/>
                </a:lnTo>
                <a:lnTo>
                  <a:pt x="1774428" y="711825"/>
                </a:lnTo>
                <a:lnTo>
                  <a:pt x="1772047" y="711825"/>
                </a:lnTo>
                <a:close/>
                <a:moveTo>
                  <a:pt x="682821" y="357970"/>
                </a:moveTo>
                <a:lnTo>
                  <a:pt x="687184" y="365104"/>
                </a:lnTo>
                <a:lnTo>
                  <a:pt x="685200" y="361141"/>
                </a:lnTo>
                <a:lnTo>
                  <a:pt x="684011" y="359159"/>
                </a:lnTo>
                <a:lnTo>
                  <a:pt x="682821" y="357970"/>
                </a:lnTo>
                <a:close/>
                <a:moveTo>
                  <a:pt x="626106" y="39688"/>
                </a:moveTo>
                <a:lnTo>
                  <a:pt x="628485" y="39688"/>
                </a:lnTo>
                <a:lnTo>
                  <a:pt x="630865" y="39688"/>
                </a:lnTo>
                <a:lnTo>
                  <a:pt x="632848" y="40084"/>
                </a:lnTo>
                <a:lnTo>
                  <a:pt x="637211" y="41670"/>
                </a:lnTo>
                <a:lnTo>
                  <a:pt x="641177" y="44048"/>
                </a:lnTo>
                <a:lnTo>
                  <a:pt x="644746" y="46823"/>
                </a:lnTo>
                <a:lnTo>
                  <a:pt x="648316" y="50786"/>
                </a:lnTo>
                <a:lnTo>
                  <a:pt x="655455" y="59110"/>
                </a:lnTo>
                <a:lnTo>
                  <a:pt x="662197" y="67434"/>
                </a:lnTo>
                <a:lnTo>
                  <a:pt x="666163" y="71001"/>
                </a:lnTo>
                <a:lnTo>
                  <a:pt x="670129" y="74172"/>
                </a:lnTo>
                <a:lnTo>
                  <a:pt x="674095" y="77343"/>
                </a:lnTo>
                <a:lnTo>
                  <a:pt x="678855" y="78928"/>
                </a:lnTo>
                <a:lnTo>
                  <a:pt x="680838" y="79721"/>
                </a:lnTo>
                <a:lnTo>
                  <a:pt x="683614" y="80117"/>
                </a:lnTo>
                <a:lnTo>
                  <a:pt x="685597" y="80117"/>
                </a:lnTo>
                <a:lnTo>
                  <a:pt x="688373" y="80117"/>
                </a:lnTo>
                <a:lnTo>
                  <a:pt x="687580" y="81703"/>
                </a:lnTo>
                <a:lnTo>
                  <a:pt x="685994" y="82496"/>
                </a:lnTo>
                <a:lnTo>
                  <a:pt x="683614" y="83288"/>
                </a:lnTo>
                <a:lnTo>
                  <a:pt x="678855" y="83685"/>
                </a:lnTo>
                <a:lnTo>
                  <a:pt x="677268" y="84081"/>
                </a:lnTo>
                <a:lnTo>
                  <a:pt x="676078" y="84874"/>
                </a:lnTo>
                <a:lnTo>
                  <a:pt x="675682" y="86063"/>
                </a:lnTo>
                <a:lnTo>
                  <a:pt x="675285" y="87252"/>
                </a:lnTo>
                <a:lnTo>
                  <a:pt x="674889" y="88837"/>
                </a:lnTo>
                <a:lnTo>
                  <a:pt x="674492" y="94387"/>
                </a:lnTo>
                <a:lnTo>
                  <a:pt x="677268" y="93990"/>
                </a:lnTo>
                <a:lnTo>
                  <a:pt x="679648" y="94387"/>
                </a:lnTo>
                <a:lnTo>
                  <a:pt x="682028" y="94783"/>
                </a:lnTo>
                <a:lnTo>
                  <a:pt x="684407" y="95972"/>
                </a:lnTo>
                <a:lnTo>
                  <a:pt x="686787" y="97557"/>
                </a:lnTo>
                <a:lnTo>
                  <a:pt x="688770" y="99143"/>
                </a:lnTo>
                <a:lnTo>
                  <a:pt x="693133" y="103503"/>
                </a:lnTo>
                <a:lnTo>
                  <a:pt x="697099" y="108656"/>
                </a:lnTo>
                <a:lnTo>
                  <a:pt x="701065" y="114998"/>
                </a:lnTo>
                <a:lnTo>
                  <a:pt x="704634" y="121736"/>
                </a:lnTo>
                <a:lnTo>
                  <a:pt x="708204" y="128870"/>
                </a:lnTo>
                <a:lnTo>
                  <a:pt x="715343" y="141950"/>
                </a:lnTo>
                <a:lnTo>
                  <a:pt x="718516" y="148689"/>
                </a:lnTo>
                <a:lnTo>
                  <a:pt x="721689" y="154238"/>
                </a:lnTo>
                <a:lnTo>
                  <a:pt x="725258" y="158994"/>
                </a:lnTo>
                <a:lnTo>
                  <a:pt x="728431" y="162561"/>
                </a:lnTo>
                <a:lnTo>
                  <a:pt x="730414" y="163751"/>
                </a:lnTo>
                <a:lnTo>
                  <a:pt x="732000" y="164940"/>
                </a:lnTo>
                <a:lnTo>
                  <a:pt x="733984" y="165336"/>
                </a:lnTo>
                <a:lnTo>
                  <a:pt x="735570" y="165336"/>
                </a:lnTo>
                <a:lnTo>
                  <a:pt x="734777" y="168507"/>
                </a:lnTo>
                <a:lnTo>
                  <a:pt x="734777" y="171282"/>
                </a:lnTo>
                <a:lnTo>
                  <a:pt x="735173" y="173660"/>
                </a:lnTo>
                <a:lnTo>
                  <a:pt x="735570" y="176434"/>
                </a:lnTo>
                <a:lnTo>
                  <a:pt x="736760" y="178416"/>
                </a:lnTo>
                <a:lnTo>
                  <a:pt x="737950" y="180794"/>
                </a:lnTo>
                <a:lnTo>
                  <a:pt x="741122" y="185154"/>
                </a:lnTo>
                <a:lnTo>
                  <a:pt x="744295" y="188722"/>
                </a:lnTo>
                <a:lnTo>
                  <a:pt x="745882" y="191496"/>
                </a:lnTo>
                <a:lnTo>
                  <a:pt x="747072" y="193478"/>
                </a:lnTo>
                <a:lnTo>
                  <a:pt x="748261" y="196253"/>
                </a:lnTo>
                <a:lnTo>
                  <a:pt x="749055" y="199423"/>
                </a:lnTo>
                <a:lnTo>
                  <a:pt x="749055" y="202198"/>
                </a:lnTo>
                <a:lnTo>
                  <a:pt x="749055" y="205765"/>
                </a:lnTo>
                <a:lnTo>
                  <a:pt x="747468" y="214882"/>
                </a:lnTo>
                <a:lnTo>
                  <a:pt x="747468" y="216864"/>
                </a:lnTo>
                <a:lnTo>
                  <a:pt x="748261" y="218449"/>
                </a:lnTo>
                <a:lnTo>
                  <a:pt x="749848" y="220827"/>
                </a:lnTo>
                <a:lnTo>
                  <a:pt x="751434" y="223602"/>
                </a:lnTo>
                <a:lnTo>
                  <a:pt x="753814" y="227565"/>
                </a:lnTo>
                <a:lnTo>
                  <a:pt x="754607" y="229547"/>
                </a:lnTo>
                <a:lnTo>
                  <a:pt x="755400" y="231529"/>
                </a:lnTo>
                <a:lnTo>
                  <a:pt x="755797" y="235889"/>
                </a:lnTo>
                <a:lnTo>
                  <a:pt x="755797" y="240249"/>
                </a:lnTo>
                <a:lnTo>
                  <a:pt x="755400" y="245006"/>
                </a:lnTo>
                <a:lnTo>
                  <a:pt x="753417" y="254122"/>
                </a:lnTo>
                <a:lnTo>
                  <a:pt x="751038" y="263635"/>
                </a:lnTo>
                <a:lnTo>
                  <a:pt x="750245" y="267598"/>
                </a:lnTo>
                <a:lnTo>
                  <a:pt x="750245" y="271958"/>
                </a:lnTo>
                <a:lnTo>
                  <a:pt x="750641" y="275526"/>
                </a:lnTo>
                <a:lnTo>
                  <a:pt x="751434" y="277111"/>
                </a:lnTo>
                <a:lnTo>
                  <a:pt x="752624" y="278697"/>
                </a:lnTo>
                <a:lnTo>
                  <a:pt x="753417" y="280282"/>
                </a:lnTo>
                <a:lnTo>
                  <a:pt x="754607" y="281471"/>
                </a:lnTo>
                <a:lnTo>
                  <a:pt x="756194" y="282660"/>
                </a:lnTo>
                <a:lnTo>
                  <a:pt x="758573" y="284246"/>
                </a:lnTo>
                <a:lnTo>
                  <a:pt x="760953" y="285039"/>
                </a:lnTo>
                <a:lnTo>
                  <a:pt x="763729" y="285831"/>
                </a:lnTo>
                <a:lnTo>
                  <a:pt x="770472" y="286624"/>
                </a:lnTo>
                <a:lnTo>
                  <a:pt x="769282" y="282264"/>
                </a:lnTo>
                <a:lnTo>
                  <a:pt x="769282" y="277508"/>
                </a:lnTo>
                <a:lnTo>
                  <a:pt x="769678" y="273148"/>
                </a:lnTo>
                <a:lnTo>
                  <a:pt x="770868" y="268391"/>
                </a:lnTo>
                <a:lnTo>
                  <a:pt x="773644" y="258482"/>
                </a:lnTo>
                <a:lnTo>
                  <a:pt x="774834" y="253726"/>
                </a:lnTo>
                <a:lnTo>
                  <a:pt x="775628" y="248969"/>
                </a:lnTo>
                <a:lnTo>
                  <a:pt x="789112" y="252537"/>
                </a:lnTo>
                <a:lnTo>
                  <a:pt x="789905" y="247384"/>
                </a:lnTo>
                <a:lnTo>
                  <a:pt x="791889" y="240646"/>
                </a:lnTo>
                <a:lnTo>
                  <a:pt x="794268" y="233115"/>
                </a:lnTo>
                <a:lnTo>
                  <a:pt x="797838" y="224395"/>
                </a:lnTo>
                <a:lnTo>
                  <a:pt x="801804" y="214882"/>
                </a:lnTo>
                <a:lnTo>
                  <a:pt x="806563" y="204973"/>
                </a:lnTo>
                <a:lnTo>
                  <a:pt x="811719" y="195063"/>
                </a:lnTo>
                <a:lnTo>
                  <a:pt x="816875" y="184362"/>
                </a:lnTo>
                <a:lnTo>
                  <a:pt x="822824" y="174849"/>
                </a:lnTo>
                <a:lnTo>
                  <a:pt x="829170" y="165732"/>
                </a:lnTo>
                <a:lnTo>
                  <a:pt x="835119" y="157805"/>
                </a:lnTo>
                <a:lnTo>
                  <a:pt x="841068" y="150670"/>
                </a:lnTo>
                <a:lnTo>
                  <a:pt x="844241" y="147896"/>
                </a:lnTo>
                <a:lnTo>
                  <a:pt x="847811" y="145121"/>
                </a:lnTo>
                <a:lnTo>
                  <a:pt x="850587" y="143140"/>
                </a:lnTo>
                <a:lnTo>
                  <a:pt x="853760" y="141158"/>
                </a:lnTo>
                <a:lnTo>
                  <a:pt x="856933" y="139969"/>
                </a:lnTo>
                <a:lnTo>
                  <a:pt x="859709" y="139572"/>
                </a:lnTo>
                <a:lnTo>
                  <a:pt x="862485" y="139176"/>
                </a:lnTo>
                <a:lnTo>
                  <a:pt x="865261" y="139572"/>
                </a:lnTo>
                <a:lnTo>
                  <a:pt x="866848" y="139572"/>
                </a:lnTo>
                <a:lnTo>
                  <a:pt x="868434" y="139176"/>
                </a:lnTo>
                <a:lnTo>
                  <a:pt x="873590" y="136798"/>
                </a:lnTo>
                <a:lnTo>
                  <a:pt x="879143" y="133627"/>
                </a:lnTo>
                <a:lnTo>
                  <a:pt x="885885" y="128870"/>
                </a:lnTo>
                <a:lnTo>
                  <a:pt x="892627" y="124114"/>
                </a:lnTo>
                <a:lnTo>
                  <a:pt x="898973" y="118565"/>
                </a:lnTo>
                <a:lnTo>
                  <a:pt x="904129" y="114601"/>
                </a:lnTo>
                <a:lnTo>
                  <a:pt x="907302" y="111034"/>
                </a:lnTo>
                <a:lnTo>
                  <a:pt x="905319" y="119358"/>
                </a:lnTo>
                <a:lnTo>
                  <a:pt x="904526" y="127681"/>
                </a:lnTo>
                <a:lnTo>
                  <a:pt x="903733" y="136401"/>
                </a:lnTo>
                <a:lnTo>
                  <a:pt x="903733" y="145121"/>
                </a:lnTo>
                <a:lnTo>
                  <a:pt x="903733" y="163354"/>
                </a:lnTo>
                <a:lnTo>
                  <a:pt x="904129" y="181587"/>
                </a:lnTo>
                <a:lnTo>
                  <a:pt x="903733" y="190307"/>
                </a:lnTo>
                <a:lnTo>
                  <a:pt x="902543" y="199423"/>
                </a:lnTo>
                <a:lnTo>
                  <a:pt x="901353" y="207351"/>
                </a:lnTo>
                <a:lnTo>
                  <a:pt x="899766" y="216071"/>
                </a:lnTo>
                <a:lnTo>
                  <a:pt x="896990" y="223998"/>
                </a:lnTo>
                <a:lnTo>
                  <a:pt x="895404" y="227962"/>
                </a:lnTo>
                <a:lnTo>
                  <a:pt x="893024" y="231529"/>
                </a:lnTo>
                <a:lnTo>
                  <a:pt x="891041" y="235493"/>
                </a:lnTo>
                <a:lnTo>
                  <a:pt x="888265" y="239060"/>
                </a:lnTo>
                <a:lnTo>
                  <a:pt x="885488" y="242627"/>
                </a:lnTo>
                <a:lnTo>
                  <a:pt x="882316" y="245798"/>
                </a:lnTo>
                <a:lnTo>
                  <a:pt x="895800" y="249366"/>
                </a:lnTo>
                <a:lnTo>
                  <a:pt x="895800" y="252933"/>
                </a:lnTo>
                <a:lnTo>
                  <a:pt x="895800" y="256500"/>
                </a:lnTo>
                <a:lnTo>
                  <a:pt x="895007" y="258878"/>
                </a:lnTo>
                <a:lnTo>
                  <a:pt x="894214" y="262049"/>
                </a:lnTo>
                <a:lnTo>
                  <a:pt x="892231" y="264428"/>
                </a:lnTo>
                <a:lnTo>
                  <a:pt x="891041" y="266806"/>
                </a:lnTo>
                <a:lnTo>
                  <a:pt x="887075" y="271166"/>
                </a:lnTo>
                <a:lnTo>
                  <a:pt x="883505" y="275526"/>
                </a:lnTo>
                <a:lnTo>
                  <a:pt x="879539" y="279886"/>
                </a:lnTo>
                <a:lnTo>
                  <a:pt x="878349" y="281868"/>
                </a:lnTo>
                <a:lnTo>
                  <a:pt x="877160" y="284642"/>
                </a:lnTo>
                <a:lnTo>
                  <a:pt x="875970" y="287417"/>
                </a:lnTo>
                <a:lnTo>
                  <a:pt x="875573" y="290588"/>
                </a:lnTo>
                <a:lnTo>
                  <a:pt x="878349" y="290984"/>
                </a:lnTo>
                <a:lnTo>
                  <a:pt x="881126" y="291380"/>
                </a:lnTo>
                <a:lnTo>
                  <a:pt x="882316" y="291380"/>
                </a:lnTo>
                <a:lnTo>
                  <a:pt x="883505" y="291380"/>
                </a:lnTo>
                <a:lnTo>
                  <a:pt x="885092" y="290588"/>
                </a:lnTo>
                <a:lnTo>
                  <a:pt x="886282" y="289795"/>
                </a:lnTo>
                <a:lnTo>
                  <a:pt x="872400" y="315955"/>
                </a:lnTo>
                <a:lnTo>
                  <a:pt x="864468" y="329828"/>
                </a:lnTo>
                <a:lnTo>
                  <a:pt x="856536" y="343701"/>
                </a:lnTo>
                <a:lnTo>
                  <a:pt x="851777" y="350439"/>
                </a:lnTo>
                <a:lnTo>
                  <a:pt x="847017" y="357177"/>
                </a:lnTo>
                <a:lnTo>
                  <a:pt x="842258" y="363519"/>
                </a:lnTo>
                <a:lnTo>
                  <a:pt x="836705" y="369861"/>
                </a:lnTo>
                <a:lnTo>
                  <a:pt x="831153" y="375806"/>
                </a:lnTo>
                <a:lnTo>
                  <a:pt x="825204" y="381355"/>
                </a:lnTo>
                <a:lnTo>
                  <a:pt x="819255" y="386905"/>
                </a:lnTo>
                <a:lnTo>
                  <a:pt x="812512" y="391661"/>
                </a:lnTo>
                <a:lnTo>
                  <a:pt x="827583" y="381752"/>
                </a:lnTo>
                <a:lnTo>
                  <a:pt x="847017" y="370257"/>
                </a:lnTo>
                <a:lnTo>
                  <a:pt x="857329" y="363915"/>
                </a:lnTo>
                <a:lnTo>
                  <a:pt x="868038" y="357970"/>
                </a:lnTo>
                <a:lnTo>
                  <a:pt x="879539" y="352024"/>
                </a:lnTo>
                <a:lnTo>
                  <a:pt x="891438" y="346872"/>
                </a:lnTo>
                <a:lnTo>
                  <a:pt x="902939" y="342115"/>
                </a:lnTo>
                <a:lnTo>
                  <a:pt x="914838" y="338152"/>
                </a:lnTo>
                <a:lnTo>
                  <a:pt x="926339" y="334981"/>
                </a:lnTo>
                <a:lnTo>
                  <a:pt x="932288" y="334188"/>
                </a:lnTo>
                <a:lnTo>
                  <a:pt x="937444" y="333395"/>
                </a:lnTo>
                <a:lnTo>
                  <a:pt x="942997" y="333395"/>
                </a:lnTo>
                <a:lnTo>
                  <a:pt x="948153" y="333395"/>
                </a:lnTo>
                <a:lnTo>
                  <a:pt x="953309" y="333792"/>
                </a:lnTo>
                <a:lnTo>
                  <a:pt x="958465" y="334584"/>
                </a:lnTo>
                <a:lnTo>
                  <a:pt x="963224" y="336170"/>
                </a:lnTo>
                <a:lnTo>
                  <a:pt x="967587" y="337755"/>
                </a:lnTo>
                <a:lnTo>
                  <a:pt x="971950" y="339737"/>
                </a:lnTo>
                <a:lnTo>
                  <a:pt x="976312" y="342512"/>
                </a:lnTo>
                <a:lnTo>
                  <a:pt x="967983" y="353610"/>
                </a:lnTo>
                <a:lnTo>
                  <a:pt x="959258" y="364708"/>
                </a:lnTo>
                <a:lnTo>
                  <a:pt x="950136" y="375410"/>
                </a:lnTo>
                <a:lnTo>
                  <a:pt x="940617" y="385319"/>
                </a:lnTo>
                <a:lnTo>
                  <a:pt x="930702" y="395228"/>
                </a:lnTo>
                <a:lnTo>
                  <a:pt x="920390" y="403948"/>
                </a:lnTo>
                <a:lnTo>
                  <a:pt x="914838" y="408308"/>
                </a:lnTo>
                <a:lnTo>
                  <a:pt x="909285" y="412272"/>
                </a:lnTo>
                <a:lnTo>
                  <a:pt x="902939" y="416236"/>
                </a:lnTo>
                <a:lnTo>
                  <a:pt x="897387" y="419407"/>
                </a:lnTo>
                <a:lnTo>
                  <a:pt x="890644" y="422974"/>
                </a:lnTo>
                <a:lnTo>
                  <a:pt x="883109" y="425748"/>
                </a:lnTo>
                <a:lnTo>
                  <a:pt x="867641" y="429712"/>
                </a:lnTo>
                <a:lnTo>
                  <a:pt x="860502" y="432090"/>
                </a:lnTo>
                <a:lnTo>
                  <a:pt x="853760" y="434468"/>
                </a:lnTo>
                <a:lnTo>
                  <a:pt x="850587" y="436054"/>
                </a:lnTo>
                <a:lnTo>
                  <a:pt x="848207" y="437639"/>
                </a:lnTo>
                <a:lnTo>
                  <a:pt x="845431" y="439225"/>
                </a:lnTo>
                <a:lnTo>
                  <a:pt x="843448" y="441603"/>
                </a:lnTo>
                <a:lnTo>
                  <a:pt x="846224" y="443585"/>
                </a:lnTo>
                <a:lnTo>
                  <a:pt x="849397" y="445567"/>
                </a:lnTo>
                <a:lnTo>
                  <a:pt x="852570" y="447152"/>
                </a:lnTo>
                <a:lnTo>
                  <a:pt x="855743" y="447945"/>
                </a:lnTo>
                <a:lnTo>
                  <a:pt x="859312" y="448738"/>
                </a:lnTo>
                <a:lnTo>
                  <a:pt x="862882" y="449530"/>
                </a:lnTo>
                <a:lnTo>
                  <a:pt x="870021" y="449927"/>
                </a:lnTo>
                <a:lnTo>
                  <a:pt x="877160" y="450323"/>
                </a:lnTo>
                <a:lnTo>
                  <a:pt x="883902" y="450719"/>
                </a:lnTo>
                <a:lnTo>
                  <a:pt x="887472" y="451116"/>
                </a:lnTo>
                <a:lnTo>
                  <a:pt x="890644" y="451909"/>
                </a:lnTo>
                <a:lnTo>
                  <a:pt x="893421" y="452701"/>
                </a:lnTo>
                <a:lnTo>
                  <a:pt x="896594" y="454287"/>
                </a:lnTo>
                <a:lnTo>
                  <a:pt x="881126" y="460232"/>
                </a:lnTo>
                <a:lnTo>
                  <a:pt x="866055" y="465781"/>
                </a:lnTo>
                <a:lnTo>
                  <a:pt x="858122" y="468556"/>
                </a:lnTo>
                <a:lnTo>
                  <a:pt x="850190" y="470538"/>
                </a:lnTo>
                <a:lnTo>
                  <a:pt x="843051" y="472123"/>
                </a:lnTo>
                <a:lnTo>
                  <a:pt x="835119" y="473709"/>
                </a:lnTo>
                <a:lnTo>
                  <a:pt x="827583" y="474501"/>
                </a:lnTo>
                <a:lnTo>
                  <a:pt x="820444" y="474501"/>
                </a:lnTo>
                <a:lnTo>
                  <a:pt x="812909" y="473709"/>
                </a:lnTo>
                <a:lnTo>
                  <a:pt x="805770" y="471727"/>
                </a:lnTo>
                <a:lnTo>
                  <a:pt x="798234" y="469349"/>
                </a:lnTo>
                <a:lnTo>
                  <a:pt x="791095" y="465385"/>
                </a:lnTo>
                <a:lnTo>
                  <a:pt x="787526" y="462610"/>
                </a:lnTo>
                <a:lnTo>
                  <a:pt x="783560" y="460232"/>
                </a:lnTo>
                <a:lnTo>
                  <a:pt x="776817" y="454287"/>
                </a:lnTo>
                <a:lnTo>
                  <a:pt x="774041" y="456665"/>
                </a:lnTo>
                <a:lnTo>
                  <a:pt x="772455" y="459043"/>
                </a:lnTo>
                <a:lnTo>
                  <a:pt x="770472" y="461421"/>
                </a:lnTo>
                <a:lnTo>
                  <a:pt x="769678" y="464196"/>
                </a:lnTo>
                <a:lnTo>
                  <a:pt x="768885" y="466178"/>
                </a:lnTo>
                <a:lnTo>
                  <a:pt x="768489" y="468952"/>
                </a:lnTo>
                <a:lnTo>
                  <a:pt x="768092" y="471330"/>
                </a:lnTo>
                <a:lnTo>
                  <a:pt x="768489" y="474105"/>
                </a:lnTo>
                <a:lnTo>
                  <a:pt x="769282" y="479258"/>
                </a:lnTo>
                <a:lnTo>
                  <a:pt x="771661" y="484411"/>
                </a:lnTo>
                <a:lnTo>
                  <a:pt x="774041" y="489960"/>
                </a:lnTo>
                <a:lnTo>
                  <a:pt x="777611" y="495112"/>
                </a:lnTo>
                <a:lnTo>
                  <a:pt x="784750" y="506211"/>
                </a:lnTo>
                <a:lnTo>
                  <a:pt x="791889" y="516516"/>
                </a:lnTo>
                <a:lnTo>
                  <a:pt x="795061" y="521669"/>
                </a:lnTo>
                <a:lnTo>
                  <a:pt x="797044" y="527218"/>
                </a:lnTo>
                <a:lnTo>
                  <a:pt x="798631" y="531974"/>
                </a:lnTo>
                <a:lnTo>
                  <a:pt x="799028" y="534749"/>
                </a:lnTo>
                <a:lnTo>
                  <a:pt x="799028" y="537127"/>
                </a:lnTo>
                <a:lnTo>
                  <a:pt x="803390" y="544262"/>
                </a:lnTo>
                <a:lnTo>
                  <a:pt x="807356" y="550604"/>
                </a:lnTo>
                <a:lnTo>
                  <a:pt x="811322" y="557738"/>
                </a:lnTo>
                <a:lnTo>
                  <a:pt x="814495" y="564873"/>
                </a:lnTo>
                <a:lnTo>
                  <a:pt x="817272" y="572404"/>
                </a:lnTo>
                <a:lnTo>
                  <a:pt x="820444" y="579538"/>
                </a:lnTo>
                <a:lnTo>
                  <a:pt x="825600" y="594204"/>
                </a:lnTo>
                <a:lnTo>
                  <a:pt x="829566" y="609662"/>
                </a:lnTo>
                <a:lnTo>
                  <a:pt x="833136" y="625120"/>
                </a:lnTo>
                <a:lnTo>
                  <a:pt x="835912" y="640579"/>
                </a:lnTo>
                <a:lnTo>
                  <a:pt x="838292" y="655641"/>
                </a:lnTo>
                <a:lnTo>
                  <a:pt x="825997" y="657226"/>
                </a:lnTo>
                <a:lnTo>
                  <a:pt x="826394" y="647713"/>
                </a:lnTo>
                <a:lnTo>
                  <a:pt x="826394" y="637408"/>
                </a:lnTo>
                <a:lnTo>
                  <a:pt x="825204" y="627102"/>
                </a:lnTo>
                <a:lnTo>
                  <a:pt x="823617" y="616400"/>
                </a:lnTo>
                <a:lnTo>
                  <a:pt x="821238" y="606095"/>
                </a:lnTo>
                <a:lnTo>
                  <a:pt x="818065" y="594997"/>
                </a:lnTo>
                <a:lnTo>
                  <a:pt x="814892" y="584295"/>
                </a:lnTo>
                <a:lnTo>
                  <a:pt x="810926" y="573593"/>
                </a:lnTo>
                <a:lnTo>
                  <a:pt x="806563" y="562891"/>
                </a:lnTo>
                <a:lnTo>
                  <a:pt x="801804" y="552189"/>
                </a:lnTo>
                <a:lnTo>
                  <a:pt x="796648" y="542280"/>
                </a:lnTo>
                <a:lnTo>
                  <a:pt x="791492" y="532371"/>
                </a:lnTo>
                <a:lnTo>
                  <a:pt x="786336" y="522858"/>
                </a:lnTo>
                <a:lnTo>
                  <a:pt x="780387" y="514138"/>
                </a:lnTo>
                <a:lnTo>
                  <a:pt x="774834" y="506211"/>
                </a:lnTo>
                <a:lnTo>
                  <a:pt x="769282" y="498283"/>
                </a:lnTo>
                <a:lnTo>
                  <a:pt x="768885" y="501454"/>
                </a:lnTo>
                <a:lnTo>
                  <a:pt x="768489" y="503832"/>
                </a:lnTo>
                <a:lnTo>
                  <a:pt x="768489" y="505418"/>
                </a:lnTo>
                <a:lnTo>
                  <a:pt x="768885" y="507003"/>
                </a:lnTo>
                <a:lnTo>
                  <a:pt x="769282" y="507796"/>
                </a:lnTo>
                <a:lnTo>
                  <a:pt x="770472" y="508985"/>
                </a:lnTo>
                <a:lnTo>
                  <a:pt x="768092" y="510967"/>
                </a:lnTo>
                <a:lnTo>
                  <a:pt x="765316" y="511363"/>
                </a:lnTo>
                <a:lnTo>
                  <a:pt x="762936" y="511363"/>
                </a:lnTo>
                <a:lnTo>
                  <a:pt x="759763" y="510571"/>
                </a:lnTo>
                <a:lnTo>
                  <a:pt x="760953" y="513345"/>
                </a:lnTo>
                <a:lnTo>
                  <a:pt x="761350" y="516120"/>
                </a:lnTo>
                <a:lnTo>
                  <a:pt x="762143" y="518498"/>
                </a:lnTo>
                <a:lnTo>
                  <a:pt x="760953" y="521273"/>
                </a:lnTo>
                <a:lnTo>
                  <a:pt x="760160" y="523254"/>
                </a:lnTo>
                <a:lnTo>
                  <a:pt x="759367" y="525633"/>
                </a:lnTo>
                <a:lnTo>
                  <a:pt x="757780" y="527614"/>
                </a:lnTo>
                <a:lnTo>
                  <a:pt x="755797" y="529596"/>
                </a:lnTo>
                <a:lnTo>
                  <a:pt x="751831" y="533164"/>
                </a:lnTo>
                <a:lnTo>
                  <a:pt x="747468" y="536731"/>
                </a:lnTo>
                <a:lnTo>
                  <a:pt x="743899" y="540695"/>
                </a:lnTo>
                <a:lnTo>
                  <a:pt x="742312" y="542280"/>
                </a:lnTo>
                <a:lnTo>
                  <a:pt x="741122" y="544658"/>
                </a:lnTo>
                <a:lnTo>
                  <a:pt x="737156" y="543865"/>
                </a:lnTo>
                <a:lnTo>
                  <a:pt x="734380" y="541884"/>
                </a:lnTo>
                <a:lnTo>
                  <a:pt x="731604" y="540695"/>
                </a:lnTo>
                <a:lnTo>
                  <a:pt x="729621" y="539109"/>
                </a:lnTo>
                <a:lnTo>
                  <a:pt x="727241" y="537127"/>
                </a:lnTo>
                <a:lnTo>
                  <a:pt x="725655" y="535145"/>
                </a:lnTo>
                <a:lnTo>
                  <a:pt x="724465" y="533164"/>
                </a:lnTo>
                <a:lnTo>
                  <a:pt x="723275" y="531182"/>
                </a:lnTo>
                <a:lnTo>
                  <a:pt x="722482" y="528407"/>
                </a:lnTo>
                <a:lnTo>
                  <a:pt x="722085" y="526425"/>
                </a:lnTo>
                <a:lnTo>
                  <a:pt x="721689" y="521273"/>
                </a:lnTo>
                <a:lnTo>
                  <a:pt x="722482" y="516120"/>
                </a:lnTo>
                <a:lnTo>
                  <a:pt x="723275" y="510571"/>
                </a:lnTo>
                <a:lnTo>
                  <a:pt x="725258" y="505022"/>
                </a:lnTo>
                <a:lnTo>
                  <a:pt x="726845" y="499472"/>
                </a:lnTo>
                <a:lnTo>
                  <a:pt x="731207" y="489167"/>
                </a:lnTo>
                <a:lnTo>
                  <a:pt x="735173" y="480051"/>
                </a:lnTo>
                <a:lnTo>
                  <a:pt x="735967" y="476087"/>
                </a:lnTo>
                <a:lnTo>
                  <a:pt x="736760" y="472916"/>
                </a:lnTo>
                <a:lnTo>
                  <a:pt x="730414" y="474501"/>
                </a:lnTo>
                <a:lnTo>
                  <a:pt x="724861" y="476483"/>
                </a:lnTo>
                <a:lnTo>
                  <a:pt x="718912" y="479258"/>
                </a:lnTo>
                <a:lnTo>
                  <a:pt x="713756" y="481636"/>
                </a:lnTo>
                <a:lnTo>
                  <a:pt x="703841" y="488374"/>
                </a:lnTo>
                <a:lnTo>
                  <a:pt x="694323" y="494716"/>
                </a:lnTo>
                <a:lnTo>
                  <a:pt x="684804" y="500662"/>
                </a:lnTo>
                <a:lnTo>
                  <a:pt x="680045" y="503832"/>
                </a:lnTo>
                <a:lnTo>
                  <a:pt x="674889" y="506607"/>
                </a:lnTo>
                <a:lnTo>
                  <a:pt x="669733" y="508985"/>
                </a:lnTo>
                <a:lnTo>
                  <a:pt x="664180" y="510967"/>
                </a:lnTo>
                <a:lnTo>
                  <a:pt x="658628" y="512156"/>
                </a:lnTo>
                <a:lnTo>
                  <a:pt x="652282" y="512949"/>
                </a:lnTo>
                <a:lnTo>
                  <a:pt x="643160" y="514138"/>
                </a:lnTo>
                <a:lnTo>
                  <a:pt x="634831" y="516516"/>
                </a:lnTo>
                <a:lnTo>
                  <a:pt x="625709" y="518102"/>
                </a:lnTo>
                <a:lnTo>
                  <a:pt x="616984" y="520083"/>
                </a:lnTo>
                <a:lnTo>
                  <a:pt x="608258" y="521273"/>
                </a:lnTo>
                <a:lnTo>
                  <a:pt x="603895" y="521273"/>
                </a:lnTo>
                <a:lnTo>
                  <a:pt x="599136" y="521273"/>
                </a:lnTo>
                <a:lnTo>
                  <a:pt x="594773" y="520876"/>
                </a:lnTo>
                <a:lnTo>
                  <a:pt x="590411" y="520083"/>
                </a:lnTo>
                <a:lnTo>
                  <a:pt x="586048" y="518894"/>
                </a:lnTo>
                <a:lnTo>
                  <a:pt x="581289" y="517309"/>
                </a:lnTo>
                <a:lnTo>
                  <a:pt x="583272" y="510967"/>
                </a:lnTo>
                <a:lnTo>
                  <a:pt x="576529" y="513345"/>
                </a:lnTo>
                <a:lnTo>
                  <a:pt x="570977" y="514534"/>
                </a:lnTo>
                <a:lnTo>
                  <a:pt x="565028" y="515723"/>
                </a:lnTo>
                <a:lnTo>
                  <a:pt x="559475" y="515723"/>
                </a:lnTo>
                <a:lnTo>
                  <a:pt x="553129" y="515723"/>
                </a:lnTo>
                <a:lnTo>
                  <a:pt x="547577" y="514534"/>
                </a:lnTo>
                <a:lnTo>
                  <a:pt x="536075" y="512949"/>
                </a:lnTo>
                <a:lnTo>
                  <a:pt x="524177" y="510967"/>
                </a:lnTo>
                <a:lnTo>
                  <a:pt x="518624" y="509778"/>
                </a:lnTo>
                <a:lnTo>
                  <a:pt x="512675" y="508985"/>
                </a:lnTo>
                <a:lnTo>
                  <a:pt x="506329" y="508985"/>
                </a:lnTo>
                <a:lnTo>
                  <a:pt x="499984" y="509382"/>
                </a:lnTo>
                <a:lnTo>
                  <a:pt x="493638" y="510967"/>
                </a:lnTo>
                <a:lnTo>
                  <a:pt x="486896" y="512553"/>
                </a:lnTo>
                <a:lnTo>
                  <a:pt x="489275" y="509778"/>
                </a:lnTo>
                <a:lnTo>
                  <a:pt x="491258" y="507400"/>
                </a:lnTo>
                <a:lnTo>
                  <a:pt x="494035" y="505022"/>
                </a:lnTo>
                <a:lnTo>
                  <a:pt x="496414" y="503040"/>
                </a:lnTo>
                <a:lnTo>
                  <a:pt x="499587" y="501851"/>
                </a:lnTo>
                <a:lnTo>
                  <a:pt x="502760" y="499869"/>
                </a:lnTo>
                <a:lnTo>
                  <a:pt x="509106" y="497491"/>
                </a:lnTo>
                <a:lnTo>
                  <a:pt x="522590" y="493527"/>
                </a:lnTo>
                <a:lnTo>
                  <a:pt x="528936" y="491149"/>
                </a:lnTo>
                <a:lnTo>
                  <a:pt x="534885" y="488771"/>
                </a:lnTo>
                <a:lnTo>
                  <a:pt x="538455" y="487978"/>
                </a:lnTo>
                <a:lnTo>
                  <a:pt x="541628" y="485996"/>
                </a:lnTo>
                <a:lnTo>
                  <a:pt x="544404" y="484411"/>
                </a:lnTo>
                <a:lnTo>
                  <a:pt x="547577" y="482825"/>
                </a:lnTo>
                <a:lnTo>
                  <a:pt x="552733" y="478069"/>
                </a:lnTo>
                <a:lnTo>
                  <a:pt x="557889" y="473312"/>
                </a:lnTo>
                <a:lnTo>
                  <a:pt x="562648" y="468556"/>
                </a:lnTo>
                <a:lnTo>
                  <a:pt x="567407" y="463800"/>
                </a:lnTo>
                <a:lnTo>
                  <a:pt x="573356" y="459439"/>
                </a:lnTo>
                <a:lnTo>
                  <a:pt x="576133" y="457458"/>
                </a:lnTo>
                <a:lnTo>
                  <a:pt x="579306" y="455872"/>
                </a:lnTo>
                <a:lnTo>
                  <a:pt x="586445" y="452701"/>
                </a:lnTo>
                <a:lnTo>
                  <a:pt x="595963" y="449530"/>
                </a:lnTo>
                <a:lnTo>
                  <a:pt x="605878" y="445567"/>
                </a:lnTo>
                <a:lnTo>
                  <a:pt x="616587" y="441603"/>
                </a:lnTo>
                <a:lnTo>
                  <a:pt x="626106" y="437243"/>
                </a:lnTo>
                <a:lnTo>
                  <a:pt x="630468" y="435261"/>
                </a:lnTo>
                <a:lnTo>
                  <a:pt x="633641" y="432487"/>
                </a:lnTo>
                <a:lnTo>
                  <a:pt x="637211" y="430505"/>
                </a:lnTo>
                <a:lnTo>
                  <a:pt x="639987" y="427730"/>
                </a:lnTo>
                <a:lnTo>
                  <a:pt x="641573" y="424956"/>
                </a:lnTo>
                <a:lnTo>
                  <a:pt x="642763" y="422577"/>
                </a:lnTo>
                <a:lnTo>
                  <a:pt x="636021" y="422974"/>
                </a:lnTo>
                <a:lnTo>
                  <a:pt x="629278" y="422577"/>
                </a:lnTo>
                <a:lnTo>
                  <a:pt x="622933" y="422181"/>
                </a:lnTo>
                <a:lnTo>
                  <a:pt x="616587" y="420992"/>
                </a:lnTo>
                <a:lnTo>
                  <a:pt x="610241" y="418614"/>
                </a:lnTo>
                <a:lnTo>
                  <a:pt x="604292" y="416632"/>
                </a:lnTo>
                <a:lnTo>
                  <a:pt x="598343" y="413461"/>
                </a:lnTo>
                <a:lnTo>
                  <a:pt x="592790" y="410290"/>
                </a:lnTo>
                <a:lnTo>
                  <a:pt x="586841" y="407119"/>
                </a:lnTo>
                <a:lnTo>
                  <a:pt x="581685" y="402759"/>
                </a:lnTo>
                <a:lnTo>
                  <a:pt x="576529" y="398796"/>
                </a:lnTo>
                <a:lnTo>
                  <a:pt x="571770" y="394039"/>
                </a:lnTo>
                <a:lnTo>
                  <a:pt x="567011" y="389283"/>
                </a:lnTo>
                <a:lnTo>
                  <a:pt x="563045" y="384130"/>
                </a:lnTo>
                <a:lnTo>
                  <a:pt x="558682" y="378977"/>
                </a:lnTo>
                <a:lnTo>
                  <a:pt x="555509" y="373032"/>
                </a:lnTo>
                <a:lnTo>
                  <a:pt x="550353" y="372635"/>
                </a:lnTo>
                <a:lnTo>
                  <a:pt x="545594" y="371050"/>
                </a:lnTo>
                <a:lnTo>
                  <a:pt x="541231" y="369068"/>
                </a:lnTo>
                <a:lnTo>
                  <a:pt x="537265" y="366294"/>
                </a:lnTo>
                <a:lnTo>
                  <a:pt x="533695" y="363123"/>
                </a:lnTo>
                <a:lnTo>
                  <a:pt x="530919" y="360348"/>
                </a:lnTo>
                <a:lnTo>
                  <a:pt x="524573" y="352817"/>
                </a:lnTo>
                <a:lnTo>
                  <a:pt x="519021" y="345682"/>
                </a:lnTo>
                <a:lnTo>
                  <a:pt x="515848" y="342115"/>
                </a:lnTo>
                <a:lnTo>
                  <a:pt x="512675" y="338944"/>
                </a:lnTo>
                <a:lnTo>
                  <a:pt x="508709" y="336170"/>
                </a:lnTo>
                <a:lnTo>
                  <a:pt x="504743" y="333792"/>
                </a:lnTo>
                <a:lnTo>
                  <a:pt x="499984" y="332206"/>
                </a:lnTo>
                <a:lnTo>
                  <a:pt x="494828" y="330621"/>
                </a:lnTo>
                <a:lnTo>
                  <a:pt x="469048" y="301290"/>
                </a:lnTo>
                <a:lnTo>
                  <a:pt x="456357" y="286624"/>
                </a:lnTo>
                <a:lnTo>
                  <a:pt x="442872" y="272355"/>
                </a:lnTo>
                <a:lnTo>
                  <a:pt x="428990" y="258878"/>
                </a:lnTo>
                <a:lnTo>
                  <a:pt x="421455" y="252537"/>
                </a:lnTo>
                <a:lnTo>
                  <a:pt x="414316" y="245798"/>
                </a:lnTo>
                <a:lnTo>
                  <a:pt x="406780" y="239853"/>
                </a:lnTo>
                <a:lnTo>
                  <a:pt x="399245" y="233907"/>
                </a:lnTo>
                <a:lnTo>
                  <a:pt x="390916" y="228755"/>
                </a:lnTo>
                <a:lnTo>
                  <a:pt x="382587" y="223602"/>
                </a:lnTo>
                <a:lnTo>
                  <a:pt x="385363" y="222016"/>
                </a:lnTo>
                <a:lnTo>
                  <a:pt x="387743" y="221620"/>
                </a:lnTo>
                <a:lnTo>
                  <a:pt x="390916" y="221224"/>
                </a:lnTo>
                <a:lnTo>
                  <a:pt x="393296" y="221224"/>
                </a:lnTo>
                <a:lnTo>
                  <a:pt x="398848" y="222016"/>
                </a:lnTo>
                <a:lnTo>
                  <a:pt x="404004" y="223602"/>
                </a:lnTo>
                <a:lnTo>
                  <a:pt x="408763" y="225980"/>
                </a:lnTo>
                <a:lnTo>
                  <a:pt x="413919" y="229151"/>
                </a:lnTo>
                <a:lnTo>
                  <a:pt x="418679" y="232322"/>
                </a:lnTo>
                <a:lnTo>
                  <a:pt x="423438" y="235889"/>
                </a:lnTo>
                <a:lnTo>
                  <a:pt x="432957" y="243420"/>
                </a:lnTo>
                <a:lnTo>
                  <a:pt x="437716" y="246987"/>
                </a:lnTo>
                <a:lnTo>
                  <a:pt x="442079" y="249762"/>
                </a:lnTo>
                <a:lnTo>
                  <a:pt x="446838" y="252537"/>
                </a:lnTo>
                <a:lnTo>
                  <a:pt x="451201" y="254122"/>
                </a:lnTo>
                <a:lnTo>
                  <a:pt x="455563" y="255311"/>
                </a:lnTo>
                <a:lnTo>
                  <a:pt x="457546" y="255311"/>
                </a:lnTo>
                <a:lnTo>
                  <a:pt x="459529" y="255311"/>
                </a:lnTo>
                <a:lnTo>
                  <a:pt x="462306" y="253726"/>
                </a:lnTo>
                <a:lnTo>
                  <a:pt x="463892" y="251744"/>
                </a:lnTo>
                <a:lnTo>
                  <a:pt x="465082" y="248969"/>
                </a:lnTo>
                <a:lnTo>
                  <a:pt x="465479" y="245798"/>
                </a:lnTo>
                <a:lnTo>
                  <a:pt x="472221" y="249366"/>
                </a:lnTo>
                <a:lnTo>
                  <a:pt x="479360" y="252537"/>
                </a:lnTo>
                <a:lnTo>
                  <a:pt x="493241" y="256897"/>
                </a:lnTo>
                <a:lnTo>
                  <a:pt x="500380" y="259275"/>
                </a:lnTo>
                <a:lnTo>
                  <a:pt x="506726" y="262049"/>
                </a:lnTo>
                <a:lnTo>
                  <a:pt x="513865" y="265617"/>
                </a:lnTo>
                <a:lnTo>
                  <a:pt x="517038" y="267598"/>
                </a:lnTo>
                <a:lnTo>
                  <a:pt x="519814" y="269580"/>
                </a:lnTo>
                <a:lnTo>
                  <a:pt x="520607" y="267202"/>
                </a:lnTo>
                <a:lnTo>
                  <a:pt x="522194" y="264824"/>
                </a:lnTo>
                <a:lnTo>
                  <a:pt x="523384" y="263238"/>
                </a:lnTo>
                <a:lnTo>
                  <a:pt x="524573" y="262049"/>
                </a:lnTo>
                <a:lnTo>
                  <a:pt x="526557" y="261257"/>
                </a:lnTo>
                <a:lnTo>
                  <a:pt x="528143" y="260860"/>
                </a:lnTo>
                <a:lnTo>
                  <a:pt x="529729" y="260068"/>
                </a:lnTo>
                <a:lnTo>
                  <a:pt x="531712" y="260068"/>
                </a:lnTo>
                <a:lnTo>
                  <a:pt x="536075" y="261257"/>
                </a:lnTo>
                <a:lnTo>
                  <a:pt x="540438" y="262842"/>
                </a:lnTo>
                <a:lnTo>
                  <a:pt x="545197" y="265617"/>
                </a:lnTo>
                <a:lnTo>
                  <a:pt x="549957" y="267995"/>
                </a:lnTo>
                <a:lnTo>
                  <a:pt x="559872" y="273544"/>
                </a:lnTo>
                <a:lnTo>
                  <a:pt x="565028" y="275922"/>
                </a:lnTo>
                <a:lnTo>
                  <a:pt x="569787" y="277904"/>
                </a:lnTo>
                <a:lnTo>
                  <a:pt x="574546" y="278697"/>
                </a:lnTo>
                <a:lnTo>
                  <a:pt x="576529" y="278697"/>
                </a:lnTo>
                <a:lnTo>
                  <a:pt x="578512" y="278697"/>
                </a:lnTo>
                <a:lnTo>
                  <a:pt x="580495" y="278300"/>
                </a:lnTo>
                <a:lnTo>
                  <a:pt x="582082" y="277508"/>
                </a:lnTo>
                <a:lnTo>
                  <a:pt x="584462" y="276318"/>
                </a:lnTo>
                <a:lnTo>
                  <a:pt x="585651" y="275129"/>
                </a:lnTo>
                <a:lnTo>
                  <a:pt x="584462" y="277508"/>
                </a:lnTo>
                <a:lnTo>
                  <a:pt x="583668" y="280282"/>
                </a:lnTo>
                <a:lnTo>
                  <a:pt x="584065" y="282264"/>
                </a:lnTo>
                <a:lnTo>
                  <a:pt x="585255" y="285039"/>
                </a:lnTo>
                <a:lnTo>
                  <a:pt x="587634" y="287020"/>
                </a:lnTo>
                <a:lnTo>
                  <a:pt x="589617" y="289002"/>
                </a:lnTo>
                <a:lnTo>
                  <a:pt x="592790" y="290984"/>
                </a:lnTo>
                <a:lnTo>
                  <a:pt x="595963" y="292570"/>
                </a:lnTo>
                <a:lnTo>
                  <a:pt x="603102" y="296137"/>
                </a:lnTo>
                <a:lnTo>
                  <a:pt x="610241" y="299704"/>
                </a:lnTo>
                <a:lnTo>
                  <a:pt x="616190" y="302479"/>
                </a:lnTo>
                <a:lnTo>
                  <a:pt x="618570" y="304064"/>
                </a:lnTo>
                <a:lnTo>
                  <a:pt x="620553" y="305650"/>
                </a:lnTo>
                <a:lnTo>
                  <a:pt x="626106" y="311595"/>
                </a:lnTo>
                <a:lnTo>
                  <a:pt x="632451" y="317541"/>
                </a:lnTo>
                <a:lnTo>
                  <a:pt x="646333" y="328242"/>
                </a:lnTo>
                <a:lnTo>
                  <a:pt x="660214" y="339341"/>
                </a:lnTo>
                <a:lnTo>
                  <a:pt x="666956" y="345682"/>
                </a:lnTo>
                <a:lnTo>
                  <a:pt x="673699" y="352024"/>
                </a:lnTo>
                <a:lnTo>
                  <a:pt x="668543" y="340133"/>
                </a:lnTo>
                <a:lnTo>
                  <a:pt x="662990" y="328639"/>
                </a:lnTo>
                <a:lnTo>
                  <a:pt x="651489" y="305253"/>
                </a:lnTo>
                <a:lnTo>
                  <a:pt x="645936" y="293759"/>
                </a:lnTo>
                <a:lnTo>
                  <a:pt x="640780" y="281868"/>
                </a:lnTo>
                <a:lnTo>
                  <a:pt x="636021" y="270373"/>
                </a:lnTo>
                <a:lnTo>
                  <a:pt x="631658" y="257689"/>
                </a:lnTo>
                <a:lnTo>
                  <a:pt x="630468" y="253329"/>
                </a:lnTo>
                <a:lnTo>
                  <a:pt x="629278" y="249366"/>
                </a:lnTo>
                <a:lnTo>
                  <a:pt x="628882" y="245798"/>
                </a:lnTo>
                <a:lnTo>
                  <a:pt x="629278" y="243024"/>
                </a:lnTo>
                <a:lnTo>
                  <a:pt x="630072" y="240646"/>
                </a:lnTo>
                <a:lnTo>
                  <a:pt x="630865" y="238664"/>
                </a:lnTo>
                <a:lnTo>
                  <a:pt x="632848" y="235096"/>
                </a:lnTo>
                <a:lnTo>
                  <a:pt x="635228" y="232718"/>
                </a:lnTo>
                <a:lnTo>
                  <a:pt x="637211" y="229151"/>
                </a:lnTo>
                <a:lnTo>
                  <a:pt x="637607" y="227565"/>
                </a:lnTo>
                <a:lnTo>
                  <a:pt x="638004" y="225187"/>
                </a:lnTo>
                <a:lnTo>
                  <a:pt x="638004" y="223205"/>
                </a:lnTo>
                <a:lnTo>
                  <a:pt x="637607" y="220035"/>
                </a:lnTo>
                <a:lnTo>
                  <a:pt x="636021" y="219638"/>
                </a:lnTo>
                <a:lnTo>
                  <a:pt x="634038" y="218845"/>
                </a:lnTo>
                <a:lnTo>
                  <a:pt x="632451" y="217656"/>
                </a:lnTo>
                <a:lnTo>
                  <a:pt x="630865" y="216467"/>
                </a:lnTo>
                <a:lnTo>
                  <a:pt x="627692" y="212900"/>
                </a:lnTo>
                <a:lnTo>
                  <a:pt x="625312" y="209333"/>
                </a:lnTo>
                <a:lnTo>
                  <a:pt x="622933" y="204576"/>
                </a:lnTo>
                <a:lnTo>
                  <a:pt x="621743" y="199820"/>
                </a:lnTo>
                <a:lnTo>
                  <a:pt x="620553" y="193874"/>
                </a:lnTo>
                <a:lnTo>
                  <a:pt x="619760" y="188722"/>
                </a:lnTo>
                <a:lnTo>
                  <a:pt x="619363" y="183173"/>
                </a:lnTo>
                <a:lnTo>
                  <a:pt x="619760" y="178020"/>
                </a:lnTo>
                <a:lnTo>
                  <a:pt x="620950" y="173263"/>
                </a:lnTo>
                <a:lnTo>
                  <a:pt x="622536" y="168903"/>
                </a:lnTo>
                <a:lnTo>
                  <a:pt x="624519" y="164940"/>
                </a:lnTo>
                <a:lnTo>
                  <a:pt x="626106" y="163354"/>
                </a:lnTo>
                <a:lnTo>
                  <a:pt x="627295" y="162165"/>
                </a:lnTo>
                <a:lnTo>
                  <a:pt x="628485" y="160580"/>
                </a:lnTo>
                <a:lnTo>
                  <a:pt x="630468" y="159787"/>
                </a:lnTo>
                <a:lnTo>
                  <a:pt x="632451" y="159391"/>
                </a:lnTo>
                <a:lnTo>
                  <a:pt x="634038" y="158994"/>
                </a:lnTo>
                <a:lnTo>
                  <a:pt x="623726" y="113808"/>
                </a:lnTo>
                <a:lnTo>
                  <a:pt x="626502" y="112619"/>
                </a:lnTo>
                <a:lnTo>
                  <a:pt x="628882" y="112223"/>
                </a:lnTo>
                <a:lnTo>
                  <a:pt x="632055" y="112223"/>
                </a:lnTo>
                <a:lnTo>
                  <a:pt x="634831" y="113016"/>
                </a:lnTo>
                <a:lnTo>
                  <a:pt x="633245" y="107467"/>
                </a:lnTo>
                <a:lnTo>
                  <a:pt x="632055" y="101125"/>
                </a:lnTo>
                <a:lnTo>
                  <a:pt x="631658" y="94783"/>
                </a:lnTo>
                <a:lnTo>
                  <a:pt x="631658" y="88441"/>
                </a:lnTo>
                <a:lnTo>
                  <a:pt x="632055" y="82496"/>
                </a:lnTo>
                <a:lnTo>
                  <a:pt x="633641" y="76154"/>
                </a:lnTo>
                <a:lnTo>
                  <a:pt x="636021" y="70605"/>
                </a:lnTo>
                <a:lnTo>
                  <a:pt x="637607" y="67830"/>
                </a:lnTo>
                <a:lnTo>
                  <a:pt x="639590" y="65055"/>
                </a:lnTo>
                <a:lnTo>
                  <a:pt x="635624" y="63074"/>
                </a:lnTo>
                <a:lnTo>
                  <a:pt x="632055" y="60695"/>
                </a:lnTo>
                <a:lnTo>
                  <a:pt x="629278" y="58317"/>
                </a:lnTo>
                <a:lnTo>
                  <a:pt x="626899" y="55146"/>
                </a:lnTo>
                <a:lnTo>
                  <a:pt x="625709" y="51975"/>
                </a:lnTo>
                <a:lnTo>
                  <a:pt x="624123" y="48408"/>
                </a:lnTo>
                <a:lnTo>
                  <a:pt x="623726" y="44444"/>
                </a:lnTo>
                <a:lnTo>
                  <a:pt x="623726" y="40084"/>
                </a:lnTo>
                <a:lnTo>
                  <a:pt x="626106" y="39688"/>
                </a:lnTo>
                <a:close/>
                <a:moveTo>
                  <a:pt x="1489869" y="0"/>
                </a:moveTo>
                <a:lnTo>
                  <a:pt x="1492647" y="2382"/>
                </a:lnTo>
                <a:lnTo>
                  <a:pt x="1495425" y="5955"/>
                </a:lnTo>
                <a:lnTo>
                  <a:pt x="1497013" y="9131"/>
                </a:lnTo>
                <a:lnTo>
                  <a:pt x="1498203" y="13101"/>
                </a:lnTo>
                <a:lnTo>
                  <a:pt x="1499394" y="16674"/>
                </a:lnTo>
                <a:lnTo>
                  <a:pt x="1499394" y="20644"/>
                </a:lnTo>
                <a:lnTo>
                  <a:pt x="1498997" y="25011"/>
                </a:lnTo>
                <a:lnTo>
                  <a:pt x="1498203" y="29378"/>
                </a:lnTo>
                <a:lnTo>
                  <a:pt x="1496616" y="38112"/>
                </a:lnTo>
                <a:lnTo>
                  <a:pt x="1494631" y="46846"/>
                </a:lnTo>
                <a:lnTo>
                  <a:pt x="1492647" y="55183"/>
                </a:lnTo>
                <a:lnTo>
                  <a:pt x="1491853" y="58756"/>
                </a:lnTo>
                <a:lnTo>
                  <a:pt x="1491853" y="62329"/>
                </a:lnTo>
                <a:lnTo>
                  <a:pt x="1491853" y="68681"/>
                </a:lnTo>
                <a:lnTo>
                  <a:pt x="1492647" y="74636"/>
                </a:lnTo>
                <a:lnTo>
                  <a:pt x="1494235" y="79798"/>
                </a:lnTo>
                <a:lnTo>
                  <a:pt x="1495822" y="84959"/>
                </a:lnTo>
                <a:lnTo>
                  <a:pt x="1497410" y="90120"/>
                </a:lnTo>
                <a:lnTo>
                  <a:pt x="1498997" y="95281"/>
                </a:lnTo>
                <a:lnTo>
                  <a:pt x="1500188" y="101633"/>
                </a:lnTo>
                <a:lnTo>
                  <a:pt x="1500188" y="109176"/>
                </a:lnTo>
                <a:lnTo>
                  <a:pt x="1497013" y="154434"/>
                </a:lnTo>
                <a:lnTo>
                  <a:pt x="1497013" y="159595"/>
                </a:lnTo>
                <a:lnTo>
                  <a:pt x="1497410" y="164756"/>
                </a:lnTo>
                <a:lnTo>
                  <a:pt x="1498203" y="175475"/>
                </a:lnTo>
                <a:lnTo>
                  <a:pt x="1501378" y="197707"/>
                </a:lnTo>
                <a:lnTo>
                  <a:pt x="1502172" y="208426"/>
                </a:lnTo>
                <a:lnTo>
                  <a:pt x="1502569" y="213984"/>
                </a:lnTo>
                <a:lnTo>
                  <a:pt x="1502569" y="219145"/>
                </a:lnTo>
                <a:lnTo>
                  <a:pt x="1502172" y="224306"/>
                </a:lnTo>
                <a:lnTo>
                  <a:pt x="1501378" y="229467"/>
                </a:lnTo>
                <a:lnTo>
                  <a:pt x="1500188" y="235026"/>
                </a:lnTo>
                <a:lnTo>
                  <a:pt x="1498203" y="240187"/>
                </a:lnTo>
                <a:lnTo>
                  <a:pt x="1496219" y="244157"/>
                </a:lnTo>
                <a:lnTo>
                  <a:pt x="1494631" y="246936"/>
                </a:lnTo>
                <a:lnTo>
                  <a:pt x="1493044" y="249715"/>
                </a:lnTo>
                <a:lnTo>
                  <a:pt x="1492250" y="251303"/>
                </a:lnTo>
                <a:lnTo>
                  <a:pt x="1492647" y="254082"/>
                </a:lnTo>
                <a:lnTo>
                  <a:pt x="1494235" y="256464"/>
                </a:lnTo>
                <a:lnTo>
                  <a:pt x="1496616" y="259640"/>
                </a:lnTo>
                <a:lnTo>
                  <a:pt x="1500585" y="264404"/>
                </a:lnTo>
                <a:lnTo>
                  <a:pt x="1508919" y="259243"/>
                </a:lnTo>
                <a:lnTo>
                  <a:pt x="1510110" y="263610"/>
                </a:lnTo>
                <a:lnTo>
                  <a:pt x="1510903" y="268374"/>
                </a:lnTo>
                <a:lnTo>
                  <a:pt x="1511300" y="273138"/>
                </a:lnTo>
                <a:lnTo>
                  <a:pt x="1511300" y="277902"/>
                </a:lnTo>
                <a:lnTo>
                  <a:pt x="1510903" y="282666"/>
                </a:lnTo>
                <a:lnTo>
                  <a:pt x="1510110" y="287827"/>
                </a:lnTo>
                <a:lnTo>
                  <a:pt x="1507728" y="297752"/>
                </a:lnTo>
                <a:lnTo>
                  <a:pt x="1505744" y="307677"/>
                </a:lnTo>
                <a:lnTo>
                  <a:pt x="1504950" y="312838"/>
                </a:lnTo>
                <a:lnTo>
                  <a:pt x="1504553" y="317602"/>
                </a:lnTo>
                <a:lnTo>
                  <a:pt x="1504553" y="322763"/>
                </a:lnTo>
                <a:lnTo>
                  <a:pt x="1504950" y="327527"/>
                </a:lnTo>
                <a:lnTo>
                  <a:pt x="1505744" y="332291"/>
                </a:lnTo>
                <a:lnTo>
                  <a:pt x="1506935" y="336658"/>
                </a:lnTo>
                <a:lnTo>
                  <a:pt x="1510506" y="333879"/>
                </a:lnTo>
                <a:lnTo>
                  <a:pt x="1513285" y="331100"/>
                </a:lnTo>
                <a:lnTo>
                  <a:pt x="1515269" y="328321"/>
                </a:lnTo>
                <a:lnTo>
                  <a:pt x="1516856" y="326733"/>
                </a:lnTo>
                <a:lnTo>
                  <a:pt x="1519238" y="325542"/>
                </a:lnTo>
                <a:lnTo>
                  <a:pt x="1520428" y="325145"/>
                </a:lnTo>
                <a:lnTo>
                  <a:pt x="1522016" y="325145"/>
                </a:lnTo>
                <a:lnTo>
                  <a:pt x="1525588" y="325542"/>
                </a:lnTo>
                <a:lnTo>
                  <a:pt x="1530350" y="326733"/>
                </a:lnTo>
                <a:lnTo>
                  <a:pt x="1529556" y="329115"/>
                </a:lnTo>
                <a:lnTo>
                  <a:pt x="1528763" y="332291"/>
                </a:lnTo>
                <a:lnTo>
                  <a:pt x="1527175" y="341422"/>
                </a:lnTo>
                <a:lnTo>
                  <a:pt x="1525985" y="352935"/>
                </a:lnTo>
                <a:lnTo>
                  <a:pt x="1525191" y="365242"/>
                </a:lnTo>
                <a:lnTo>
                  <a:pt x="1524794" y="377152"/>
                </a:lnTo>
                <a:lnTo>
                  <a:pt x="1524794" y="387077"/>
                </a:lnTo>
                <a:lnTo>
                  <a:pt x="1524794" y="394223"/>
                </a:lnTo>
                <a:lnTo>
                  <a:pt x="1525191" y="397002"/>
                </a:lnTo>
                <a:lnTo>
                  <a:pt x="1527572" y="397002"/>
                </a:lnTo>
                <a:lnTo>
                  <a:pt x="1529953" y="397002"/>
                </a:lnTo>
                <a:lnTo>
                  <a:pt x="1534716" y="396605"/>
                </a:lnTo>
                <a:lnTo>
                  <a:pt x="1539478" y="395811"/>
                </a:lnTo>
                <a:lnTo>
                  <a:pt x="1543844" y="395811"/>
                </a:lnTo>
                <a:lnTo>
                  <a:pt x="1545431" y="395811"/>
                </a:lnTo>
                <a:lnTo>
                  <a:pt x="1547416" y="396605"/>
                </a:lnTo>
                <a:lnTo>
                  <a:pt x="1548606" y="397399"/>
                </a:lnTo>
                <a:lnTo>
                  <a:pt x="1549400" y="398590"/>
                </a:lnTo>
                <a:lnTo>
                  <a:pt x="1550194" y="400973"/>
                </a:lnTo>
                <a:lnTo>
                  <a:pt x="1550988" y="403355"/>
                </a:lnTo>
                <a:lnTo>
                  <a:pt x="1550988" y="406531"/>
                </a:lnTo>
                <a:lnTo>
                  <a:pt x="1550194" y="410898"/>
                </a:lnTo>
                <a:lnTo>
                  <a:pt x="1549400" y="415265"/>
                </a:lnTo>
                <a:lnTo>
                  <a:pt x="1548210" y="419632"/>
                </a:lnTo>
                <a:lnTo>
                  <a:pt x="1544638" y="428763"/>
                </a:lnTo>
                <a:lnTo>
                  <a:pt x="1540669" y="437100"/>
                </a:lnTo>
                <a:lnTo>
                  <a:pt x="1539478" y="441070"/>
                </a:lnTo>
                <a:lnTo>
                  <a:pt x="1538288" y="444643"/>
                </a:lnTo>
                <a:lnTo>
                  <a:pt x="1537891" y="448216"/>
                </a:lnTo>
                <a:lnTo>
                  <a:pt x="1537891" y="450598"/>
                </a:lnTo>
                <a:lnTo>
                  <a:pt x="1538288" y="452186"/>
                </a:lnTo>
                <a:lnTo>
                  <a:pt x="1538685" y="452980"/>
                </a:lnTo>
                <a:lnTo>
                  <a:pt x="1539478" y="453774"/>
                </a:lnTo>
                <a:lnTo>
                  <a:pt x="1540669" y="454568"/>
                </a:lnTo>
                <a:lnTo>
                  <a:pt x="1542256" y="454965"/>
                </a:lnTo>
                <a:lnTo>
                  <a:pt x="1543844" y="455362"/>
                </a:lnTo>
                <a:lnTo>
                  <a:pt x="1548606" y="455759"/>
                </a:lnTo>
                <a:lnTo>
                  <a:pt x="1554163" y="454965"/>
                </a:lnTo>
                <a:lnTo>
                  <a:pt x="1562100" y="453774"/>
                </a:lnTo>
                <a:lnTo>
                  <a:pt x="1563291" y="458935"/>
                </a:lnTo>
                <a:lnTo>
                  <a:pt x="1564481" y="464493"/>
                </a:lnTo>
                <a:lnTo>
                  <a:pt x="1564481" y="469654"/>
                </a:lnTo>
                <a:lnTo>
                  <a:pt x="1564085" y="474815"/>
                </a:lnTo>
                <a:lnTo>
                  <a:pt x="1563688" y="480373"/>
                </a:lnTo>
                <a:lnTo>
                  <a:pt x="1562497" y="485534"/>
                </a:lnTo>
                <a:lnTo>
                  <a:pt x="1559322" y="495856"/>
                </a:lnTo>
                <a:lnTo>
                  <a:pt x="1556147" y="505781"/>
                </a:lnTo>
                <a:lnTo>
                  <a:pt x="1553369" y="516103"/>
                </a:lnTo>
                <a:lnTo>
                  <a:pt x="1552575" y="521264"/>
                </a:lnTo>
                <a:lnTo>
                  <a:pt x="1551781" y="526425"/>
                </a:lnTo>
                <a:lnTo>
                  <a:pt x="1551781" y="531586"/>
                </a:lnTo>
                <a:lnTo>
                  <a:pt x="1552575" y="537144"/>
                </a:lnTo>
                <a:lnTo>
                  <a:pt x="1554163" y="535953"/>
                </a:lnTo>
                <a:lnTo>
                  <a:pt x="1556544" y="535159"/>
                </a:lnTo>
                <a:lnTo>
                  <a:pt x="1557735" y="533968"/>
                </a:lnTo>
                <a:lnTo>
                  <a:pt x="1558925" y="532777"/>
                </a:lnTo>
                <a:lnTo>
                  <a:pt x="1560513" y="530792"/>
                </a:lnTo>
                <a:lnTo>
                  <a:pt x="1560910" y="529204"/>
                </a:lnTo>
                <a:lnTo>
                  <a:pt x="1561703" y="526822"/>
                </a:lnTo>
                <a:lnTo>
                  <a:pt x="1562100" y="524837"/>
                </a:lnTo>
                <a:lnTo>
                  <a:pt x="1568450" y="526028"/>
                </a:lnTo>
                <a:lnTo>
                  <a:pt x="1569641" y="534762"/>
                </a:lnTo>
                <a:lnTo>
                  <a:pt x="1569641" y="543099"/>
                </a:lnTo>
                <a:lnTo>
                  <a:pt x="1569641" y="551436"/>
                </a:lnTo>
                <a:lnTo>
                  <a:pt x="1568450" y="559376"/>
                </a:lnTo>
                <a:lnTo>
                  <a:pt x="1567656" y="567714"/>
                </a:lnTo>
                <a:lnTo>
                  <a:pt x="1566466" y="575654"/>
                </a:lnTo>
                <a:lnTo>
                  <a:pt x="1563291" y="591931"/>
                </a:lnTo>
                <a:lnTo>
                  <a:pt x="1555750" y="624485"/>
                </a:lnTo>
                <a:lnTo>
                  <a:pt x="1552178" y="641159"/>
                </a:lnTo>
                <a:lnTo>
                  <a:pt x="1550988" y="648702"/>
                </a:lnTo>
                <a:lnTo>
                  <a:pt x="1549400" y="657039"/>
                </a:lnTo>
                <a:lnTo>
                  <a:pt x="1551781" y="657039"/>
                </a:lnTo>
                <a:lnTo>
                  <a:pt x="1553766" y="657039"/>
                </a:lnTo>
                <a:lnTo>
                  <a:pt x="1556147" y="656642"/>
                </a:lnTo>
                <a:lnTo>
                  <a:pt x="1558131" y="655848"/>
                </a:lnTo>
                <a:lnTo>
                  <a:pt x="1561703" y="653863"/>
                </a:lnTo>
                <a:lnTo>
                  <a:pt x="1565275" y="651481"/>
                </a:lnTo>
                <a:lnTo>
                  <a:pt x="1568053" y="647908"/>
                </a:lnTo>
                <a:lnTo>
                  <a:pt x="1570831" y="644335"/>
                </a:lnTo>
                <a:lnTo>
                  <a:pt x="1576388" y="637189"/>
                </a:lnTo>
                <a:lnTo>
                  <a:pt x="1579166" y="634013"/>
                </a:lnTo>
                <a:lnTo>
                  <a:pt x="1581944" y="630837"/>
                </a:lnTo>
                <a:lnTo>
                  <a:pt x="1585119" y="628455"/>
                </a:lnTo>
                <a:lnTo>
                  <a:pt x="1587897" y="627264"/>
                </a:lnTo>
                <a:lnTo>
                  <a:pt x="1589881" y="626867"/>
                </a:lnTo>
                <a:lnTo>
                  <a:pt x="1591469" y="626073"/>
                </a:lnTo>
                <a:lnTo>
                  <a:pt x="1593453" y="626867"/>
                </a:lnTo>
                <a:lnTo>
                  <a:pt x="1595438" y="627264"/>
                </a:lnTo>
                <a:lnTo>
                  <a:pt x="1597422" y="628058"/>
                </a:lnTo>
                <a:lnTo>
                  <a:pt x="1599803" y="628852"/>
                </a:lnTo>
                <a:lnTo>
                  <a:pt x="1604169" y="632425"/>
                </a:lnTo>
                <a:lnTo>
                  <a:pt x="1605756" y="626867"/>
                </a:lnTo>
                <a:lnTo>
                  <a:pt x="1608138" y="621309"/>
                </a:lnTo>
                <a:lnTo>
                  <a:pt x="1610122" y="616148"/>
                </a:lnTo>
                <a:lnTo>
                  <a:pt x="1612900" y="610987"/>
                </a:lnTo>
                <a:lnTo>
                  <a:pt x="1615678" y="606223"/>
                </a:lnTo>
                <a:lnTo>
                  <a:pt x="1618853" y="601856"/>
                </a:lnTo>
                <a:lnTo>
                  <a:pt x="1625600" y="592725"/>
                </a:lnTo>
                <a:lnTo>
                  <a:pt x="1633141" y="584388"/>
                </a:lnTo>
                <a:lnTo>
                  <a:pt x="1641078" y="575654"/>
                </a:lnTo>
                <a:lnTo>
                  <a:pt x="1647825" y="566522"/>
                </a:lnTo>
                <a:lnTo>
                  <a:pt x="1654969" y="557391"/>
                </a:lnTo>
                <a:lnTo>
                  <a:pt x="1656953" y="557788"/>
                </a:lnTo>
                <a:lnTo>
                  <a:pt x="1659335" y="558582"/>
                </a:lnTo>
                <a:lnTo>
                  <a:pt x="1660922" y="558979"/>
                </a:lnTo>
                <a:lnTo>
                  <a:pt x="1662510" y="560170"/>
                </a:lnTo>
                <a:lnTo>
                  <a:pt x="1664097" y="561759"/>
                </a:lnTo>
                <a:lnTo>
                  <a:pt x="1665288" y="562950"/>
                </a:lnTo>
                <a:lnTo>
                  <a:pt x="1666081" y="564537"/>
                </a:lnTo>
                <a:lnTo>
                  <a:pt x="1666875" y="566919"/>
                </a:lnTo>
                <a:lnTo>
                  <a:pt x="1670447" y="563744"/>
                </a:lnTo>
                <a:lnTo>
                  <a:pt x="1674019" y="560170"/>
                </a:lnTo>
                <a:lnTo>
                  <a:pt x="1680766" y="551436"/>
                </a:lnTo>
                <a:lnTo>
                  <a:pt x="1687910" y="541908"/>
                </a:lnTo>
                <a:lnTo>
                  <a:pt x="1691085" y="537144"/>
                </a:lnTo>
                <a:lnTo>
                  <a:pt x="1695053" y="532777"/>
                </a:lnTo>
                <a:lnTo>
                  <a:pt x="1699022" y="528807"/>
                </a:lnTo>
                <a:lnTo>
                  <a:pt x="1702991" y="525631"/>
                </a:lnTo>
                <a:lnTo>
                  <a:pt x="1707356" y="523249"/>
                </a:lnTo>
                <a:lnTo>
                  <a:pt x="1709341" y="522058"/>
                </a:lnTo>
                <a:lnTo>
                  <a:pt x="1711722" y="521661"/>
                </a:lnTo>
                <a:lnTo>
                  <a:pt x="1713706" y="521661"/>
                </a:lnTo>
                <a:lnTo>
                  <a:pt x="1716088" y="521661"/>
                </a:lnTo>
                <a:lnTo>
                  <a:pt x="1718072" y="522058"/>
                </a:lnTo>
                <a:lnTo>
                  <a:pt x="1720850" y="523249"/>
                </a:lnTo>
                <a:lnTo>
                  <a:pt x="1723231" y="524043"/>
                </a:lnTo>
                <a:lnTo>
                  <a:pt x="1725613" y="525631"/>
                </a:lnTo>
                <a:lnTo>
                  <a:pt x="1727994" y="528013"/>
                </a:lnTo>
                <a:lnTo>
                  <a:pt x="1731169" y="529998"/>
                </a:lnTo>
                <a:lnTo>
                  <a:pt x="1732756" y="526028"/>
                </a:lnTo>
                <a:lnTo>
                  <a:pt x="1735138" y="522058"/>
                </a:lnTo>
                <a:lnTo>
                  <a:pt x="1737519" y="518882"/>
                </a:lnTo>
                <a:lnTo>
                  <a:pt x="1740694" y="515309"/>
                </a:lnTo>
                <a:lnTo>
                  <a:pt x="1743472" y="512133"/>
                </a:lnTo>
                <a:lnTo>
                  <a:pt x="1746647" y="509354"/>
                </a:lnTo>
                <a:lnTo>
                  <a:pt x="1753791" y="503399"/>
                </a:lnTo>
                <a:lnTo>
                  <a:pt x="1760538" y="498238"/>
                </a:lnTo>
                <a:lnTo>
                  <a:pt x="1768078" y="493474"/>
                </a:lnTo>
                <a:lnTo>
                  <a:pt x="1775619" y="488710"/>
                </a:lnTo>
                <a:lnTo>
                  <a:pt x="1782763" y="483549"/>
                </a:lnTo>
                <a:lnTo>
                  <a:pt x="1781572" y="485931"/>
                </a:lnTo>
                <a:lnTo>
                  <a:pt x="1781572" y="487916"/>
                </a:lnTo>
                <a:lnTo>
                  <a:pt x="1781572" y="489901"/>
                </a:lnTo>
                <a:lnTo>
                  <a:pt x="1782763" y="491886"/>
                </a:lnTo>
                <a:lnTo>
                  <a:pt x="1784747" y="495459"/>
                </a:lnTo>
                <a:lnTo>
                  <a:pt x="1787128" y="498635"/>
                </a:lnTo>
                <a:lnTo>
                  <a:pt x="1790700" y="497841"/>
                </a:lnTo>
                <a:lnTo>
                  <a:pt x="1793875" y="497047"/>
                </a:lnTo>
                <a:lnTo>
                  <a:pt x="1797050" y="495459"/>
                </a:lnTo>
                <a:lnTo>
                  <a:pt x="1799431" y="493077"/>
                </a:lnTo>
                <a:lnTo>
                  <a:pt x="1802210" y="491092"/>
                </a:lnTo>
                <a:lnTo>
                  <a:pt x="1804194" y="488313"/>
                </a:lnTo>
                <a:lnTo>
                  <a:pt x="1808163" y="482358"/>
                </a:lnTo>
                <a:lnTo>
                  <a:pt x="1812131" y="475609"/>
                </a:lnTo>
                <a:lnTo>
                  <a:pt x="1815703" y="468860"/>
                </a:lnTo>
                <a:lnTo>
                  <a:pt x="1819275" y="462508"/>
                </a:lnTo>
                <a:lnTo>
                  <a:pt x="1821656" y="459332"/>
                </a:lnTo>
                <a:lnTo>
                  <a:pt x="1823641" y="456156"/>
                </a:lnTo>
                <a:lnTo>
                  <a:pt x="1828800" y="464493"/>
                </a:lnTo>
                <a:lnTo>
                  <a:pt x="1841103" y="453377"/>
                </a:lnTo>
                <a:lnTo>
                  <a:pt x="1852216" y="441070"/>
                </a:lnTo>
                <a:lnTo>
                  <a:pt x="1863725" y="429160"/>
                </a:lnTo>
                <a:lnTo>
                  <a:pt x="1874441" y="416456"/>
                </a:lnTo>
                <a:lnTo>
                  <a:pt x="1884363" y="403355"/>
                </a:lnTo>
                <a:lnTo>
                  <a:pt x="1894285" y="389856"/>
                </a:lnTo>
                <a:lnTo>
                  <a:pt x="1903810" y="376755"/>
                </a:lnTo>
                <a:lnTo>
                  <a:pt x="1912938" y="362860"/>
                </a:lnTo>
                <a:lnTo>
                  <a:pt x="1917700" y="355317"/>
                </a:lnTo>
                <a:lnTo>
                  <a:pt x="1922066" y="346980"/>
                </a:lnTo>
                <a:lnTo>
                  <a:pt x="1931591" y="329909"/>
                </a:lnTo>
                <a:lnTo>
                  <a:pt x="1936353" y="321969"/>
                </a:lnTo>
                <a:lnTo>
                  <a:pt x="1941513" y="314426"/>
                </a:lnTo>
                <a:lnTo>
                  <a:pt x="1944291" y="311647"/>
                </a:lnTo>
                <a:lnTo>
                  <a:pt x="1947466" y="308868"/>
                </a:lnTo>
                <a:lnTo>
                  <a:pt x="1949847" y="306883"/>
                </a:lnTo>
                <a:lnTo>
                  <a:pt x="1953022" y="304898"/>
                </a:lnTo>
                <a:lnTo>
                  <a:pt x="1943894" y="329115"/>
                </a:lnTo>
                <a:lnTo>
                  <a:pt x="1939131" y="340628"/>
                </a:lnTo>
                <a:lnTo>
                  <a:pt x="1934369" y="352141"/>
                </a:lnTo>
                <a:lnTo>
                  <a:pt x="1928813" y="364051"/>
                </a:lnTo>
                <a:lnTo>
                  <a:pt x="1922066" y="374770"/>
                </a:lnTo>
                <a:lnTo>
                  <a:pt x="1918494" y="379931"/>
                </a:lnTo>
                <a:lnTo>
                  <a:pt x="1915319" y="385092"/>
                </a:lnTo>
                <a:lnTo>
                  <a:pt x="1910953" y="390650"/>
                </a:lnTo>
                <a:lnTo>
                  <a:pt x="1906588" y="395414"/>
                </a:lnTo>
                <a:lnTo>
                  <a:pt x="1908572" y="398193"/>
                </a:lnTo>
                <a:lnTo>
                  <a:pt x="1909763" y="401767"/>
                </a:lnTo>
                <a:lnTo>
                  <a:pt x="1909763" y="404943"/>
                </a:lnTo>
                <a:lnTo>
                  <a:pt x="1908969" y="407325"/>
                </a:lnTo>
                <a:lnTo>
                  <a:pt x="1907778" y="410104"/>
                </a:lnTo>
                <a:lnTo>
                  <a:pt x="1906191" y="412486"/>
                </a:lnTo>
                <a:lnTo>
                  <a:pt x="1904206" y="415265"/>
                </a:lnTo>
                <a:lnTo>
                  <a:pt x="1902222" y="417647"/>
                </a:lnTo>
                <a:lnTo>
                  <a:pt x="1897063" y="422411"/>
                </a:lnTo>
                <a:lnTo>
                  <a:pt x="1892300" y="427175"/>
                </a:lnTo>
                <a:lnTo>
                  <a:pt x="1889919" y="429954"/>
                </a:lnTo>
                <a:lnTo>
                  <a:pt x="1888331" y="432336"/>
                </a:lnTo>
                <a:lnTo>
                  <a:pt x="1887141" y="435512"/>
                </a:lnTo>
                <a:lnTo>
                  <a:pt x="1886744" y="438291"/>
                </a:lnTo>
                <a:lnTo>
                  <a:pt x="1885950" y="441467"/>
                </a:lnTo>
                <a:lnTo>
                  <a:pt x="1884760" y="444643"/>
                </a:lnTo>
                <a:lnTo>
                  <a:pt x="1883569" y="447819"/>
                </a:lnTo>
                <a:lnTo>
                  <a:pt x="1881981" y="450598"/>
                </a:lnTo>
                <a:lnTo>
                  <a:pt x="1877616" y="456950"/>
                </a:lnTo>
                <a:lnTo>
                  <a:pt x="1873250" y="462905"/>
                </a:lnTo>
                <a:lnTo>
                  <a:pt x="1868488" y="468860"/>
                </a:lnTo>
                <a:lnTo>
                  <a:pt x="1864519" y="476403"/>
                </a:lnTo>
                <a:lnTo>
                  <a:pt x="1862535" y="480373"/>
                </a:lnTo>
                <a:lnTo>
                  <a:pt x="1860947" y="483946"/>
                </a:lnTo>
                <a:lnTo>
                  <a:pt x="1859756" y="488710"/>
                </a:lnTo>
                <a:lnTo>
                  <a:pt x="1858566" y="493474"/>
                </a:lnTo>
                <a:lnTo>
                  <a:pt x="1858169" y="497444"/>
                </a:lnTo>
                <a:lnTo>
                  <a:pt x="1856978" y="501414"/>
                </a:lnTo>
                <a:lnTo>
                  <a:pt x="1854597" y="507766"/>
                </a:lnTo>
                <a:lnTo>
                  <a:pt x="1851819" y="513721"/>
                </a:lnTo>
                <a:lnTo>
                  <a:pt x="1849041" y="519279"/>
                </a:lnTo>
                <a:lnTo>
                  <a:pt x="1846263" y="524043"/>
                </a:lnTo>
                <a:lnTo>
                  <a:pt x="1844278" y="529601"/>
                </a:lnTo>
                <a:lnTo>
                  <a:pt x="1843485" y="532380"/>
                </a:lnTo>
                <a:lnTo>
                  <a:pt x="1842294" y="535159"/>
                </a:lnTo>
                <a:lnTo>
                  <a:pt x="1842294" y="538732"/>
                </a:lnTo>
                <a:lnTo>
                  <a:pt x="1841897" y="542305"/>
                </a:lnTo>
                <a:lnTo>
                  <a:pt x="1841897" y="545878"/>
                </a:lnTo>
                <a:lnTo>
                  <a:pt x="1840706" y="549848"/>
                </a:lnTo>
                <a:lnTo>
                  <a:pt x="1839516" y="554215"/>
                </a:lnTo>
                <a:lnTo>
                  <a:pt x="1837135" y="558582"/>
                </a:lnTo>
                <a:lnTo>
                  <a:pt x="1834753" y="562950"/>
                </a:lnTo>
                <a:lnTo>
                  <a:pt x="1831578" y="566919"/>
                </a:lnTo>
                <a:lnTo>
                  <a:pt x="1826022" y="575654"/>
                </a:lnTo>
                <a:lnTo>
                  <a:pt x="1820069" y="583197"/>
                </a:lnTo>
                <a:lnTo>
                  <a:pt x="1817688" y="587167"/>
                </a:lnTo>
                <a:lnTo>
                  <a:pt x="1815703" y="590740"/>
                </a:lnTo>
                <a:lnTo>
                  <a:pt x="1813719" y="594313"/>
                </a:lnTo>
                <a:lnTo>
                  <a:pt x="1812925" y="597092"/>
                </a:lnTo>
                <a:lnTo>
                  <a:pt x="1812925" y="600268"/>
                </a:lnTo>
                <a:lnTo>
                  <a:pt x="1813322" y="602650"/>
                </a:lnTo>
                <a:lnTo>
                  <a:pt x="1849438" y="681256"/>
                </a:lnTo>
                <a:lnTo>
                  <a:pt x="1858169" y="676095"/>
                </a:lnTo>
                <a:lnTo>
                  <a:pt x="1872456" y="703091"/>
                </a:lnTo>
                <a:lnTo>
                  <a:pt x="1883172" y="722941"/>
                </a:lnTo>
                <a:lnTo>
                  <a:pt x="1889125" y="733263"/>
                </a:lnTo>
                <a:lnTo>
                  <a:pt x="1895872" y="743586"/>
                </a:lnTo>
                <a:lnTo>
                  <a:pt x="1902222" y="753114"/>
                </a:lnTo>
                <a:lnTo>
                  <a:pt x="1908572" y="762642"/>
                </a:lnTo>
                <a:lnTo>
                  <a:pt x="1915319" y="770582"/>
                </a:lnTo>
                <a:lnTo>
                  <a:pt x="1921669" y="777331"/>
                </a:lnTo>
                <a:lnTo>
                  <a:pt x="1924844" y="780507"/>
                </a:lnTo>
                <a:lnTo>
                  <a:pt x="1927622" y="782889"/>
                </a:lnTo>
                <a:lnTo>
                  <a:pt x="1930400" y="784874"/>
                </a:lnTo>
                <a:lnTo>
                  <a:pt x="1933178" y="786065"/>
                </a:lnTo>
                <a:lnTo>
                  <a:pt x="1935560" y="786462"/>
                </a:lnTo>
                <a:lnTo>
                  <a:pt x="1938338" y="786859"/>
                </a:lnTo>
                <a:lnTo>
                  <a:pt x="1940322" y="786462"/>
                </a:lnTo>
                <a:lnTo>
                  <a:pt x="1942703" y="785271"/>
                </a:lnTo>
                <a:lnTo>
                  <a:pt x="1942703" y="774155"/>
                </a:lnTo>
                <a:lnTo>
                  <a:pt x="1943497" y="763039"/>
                </a:lnTo>
                <a:lnTo>
                  <a:pt x="1944688" y="752320"/>
                </a:lnTo>
                <a:lnTo>
                  <a:pt x="1946275" y="741998"/>
                </a:lnTo>
                <a:lnTo>
                  <a:pt x="1948656" y="731279"/>
                </a:lnTo>
                <a:lnTo>
                  <a:pt x="1951038" y="720559"/>
                </a:lnTo>
                <a:lnTo>
                  <a:pt x="1956991" y="699518"/>
                </a:lnTo>
                <a:lnTo>
                  <a:pt x="1962944" y="678874"/>
                </a:lnTo>
                <a:lnTo>
                  <a:pt x="1968500" y="657436"/>
                </a:lnTo>
                <a:lnTo>
                  <a:pt x="1971278" y="646717"/>
                </a:lnTo>
                <a:lnTo>
                  <a:pt x="1973263" y="636395"/>
                </a:lnTo>
                <a:lnTo>
                  <a:pt x="1975644" y="625279"/>
                </a:lnTo>
                <a:lnTo>
                  <a:pt x="1976835" y="614560"/>
                </a:lnTo>
                <a:lnTo>
                  <a:pt x="1981200" y="616148"/>
                </a:lnTo>
                <a:lnTo>
                  <a:pt x="1984375" y="617339"/>
                </a:lnTo>
                <a:lnTo>
                  <a:pt x="1987947" y="617736"/>
                </a:lnTo>
                <a:lnTo>
                  <a:pt x="1990725" y="617339"/>
                </a:lnTo>
                <a:lnTo>
                  <a:pt x="1993106" y="615751"/>
                </a:lnTo>
                <a:lnTo>
                  <a:pt x="1995091" y="613766"/>
                </a:lnTo>
                <a:lnTo>
                  <a:pt x="1996678" y="611384"/>
                </a:lnTo>
                <a:lnTo>
                  <a:pt x="1997869" y="609002"/>
                </a:lnTo>
                <a:lnTo>
                  <a:pt x="1999456" y="605826"/>
                </a:lnTo>
                <a:lnTo>
                  <a:pt x="2000250" y="602253"/>
                </a:lnTo>
                <a:lnTo>
                  <a:pt x="2001441" y="595504"/>
                </a:lnTo>
                <a:lnTo>
                  <a:pt x="2003028" y="582006"/>
                </a:lnTo>
                <a:lnTo>
                  <a:pt x="2004616" y="578433"/>
                </a:lnTo>
                <a:lnTo>
                  <a:pt x="2005806" y="575257"/>
                </a:lnTo>
                <a:lnTo>
                  <a:pt x="2007791" y="572081"/>
                </a:lnTo>
                <a:lnTo>
                  <a:pt x="2010172" y="569301"/>
                </a:lnTo>
                <a:lnTo>
                  <a:pt x="2013347" y="567317"/>
                </a:lnTo>
                <a:lnTo>
                  <a:pt x="2015728" y="564935"/>
                </a:lnTo>
                <a:lnTo>
                  <a:pt x="2021681" y="560964"/>
                </a:lnTo>
                <a:lnTo>
                  <a:pt x="2024856" y="558582"/>
                </a:lnTo>
                <a:lnTo>
                  <a:pt x="2027635" y="556597"/>
                </a:lnTo>
                <a:lnTo>
                  <a:pt x="2030016" y="553818"/>
                </a:lnTo>
                <a:lnTo>
                  <a:pt x="2032397" y="550642"/>
                </a:lnTo>
                <a:lnTo>
                  <a:pt x="2033588" y="547466"/>
                </a:lnTo>
                <a:lnTo>
                  <a:pt x="2034778" y="543496"/>
                </a:lnTo>
                <a:lnTo>
                  <a:pt x="2035175" y="539129"/>
                </a:lnTo>
                <a:lnTo>
                  <a:pt x="2034778" y="533968"/>
                </a:lnTo>
                <a:lnTo>
                  <a:pt x="2040335" y="534762"/>
                </a:lnTo>
                <a:lnTo>
                  <a:pt x="2044700" y="535556"/>
                </a:lnTo>
                <a:lnTo>
                  <a:pt x="2048272" y="535556"/>
                </a:lnTo>
                <a:lnTo>
                  <a:pt x="2050256" y="534762"/>
                </a:lnTo>
                <a:lnTo>
                  <a:pt x="2052241" y="533968"/>
                </a:lnTo>
                <a:lnTo>
                  <a:pt x="2053035" y="533174"/>
                </a:lnTo>
                <a:lnTo>
                  <a:pt x="2053431" y="531189"/>
                </a:lnTo>
                <a:lnTo>
                  <a:pt x="2053035" y="529204"/>
                </a:lnTo>
                <a:lnTo>
                  <a:pt x="2052241" y="524837"/>
                </a:lnTo>
                <a:lnTo>
                  <a:pt x="2050653" y="519279"/>
                </a:lnTo>
                <a:lnTo>
                  <a:pt x="2050653" y="516103"/>
                </a:lnTo>
                <a:lnTo>
                  <a:pt x="2050256" y="512530"/>
                </a:lnTo>
                <a:lnTo>
                  <a:pt x="2050653" y="509751"/>
                </a:lnTo>
                <a:lnTo>
                  <a:pt x="2051844" y="506178"/>
                </a:lnTo>
                <a:lnTo>
                  <a:pt x="2053431" y="502208"/>
                </a:lnTo>
                <a:lnTo>
                  <a:pt x="2055813" y="498238"/>
                </a:lnTo>
                <a:lnTo>
                  <a:pt x="2059781" y="491092"/>
                </a:lnTo>
                <a:lnTo>
                  <a:pt x="2062163" y="487519"/>
                </a:lnTo>
                <a:lnTo>
                  <a:pt x="2063750" y="483549"/>
                </a:lnTo>
                <a:lnTo>
                  <a:pt x="2065735" y="479182"/>
                </a:lnTo>
                <a:lnTo>
                  <a:pt x="2066131" y="474815"/>
                </a:lnTo>
                <a:lnTo>
                  <a:pt x="2066925" y="464493"/>
                </a:lnTo>
                <a:lnTo>
                  <a:pt x="2068116" y="452186"/>
                </a:lnTo>
                <a:lnTo>
                  <a:pt x="2070100" y="438688"/>
                </a:lnTo>
                <a:lnTo>
                  <a:pt x="2071291" y="431542"/>
                </a:lnTo>
                <a:lnTo>
                  <a:pt x="2072878" y="424793"/>
                </a:lnTo>
                <a:lnTo>
                  <a:pt x="2074863" y="418044"/>
                </a:lnTo>
                <a:lnTo>
                  <a:pt x="2076847" y="411692"/>
                </a:lnTo>
                <a:lnTo>
                  <a:pt x="2079625" y="405737"/>
                </a:lnTo>
                <a:lnTo>
                  <a:pt x="2082800" y="400178"/>
                </a:lnTo>
                <a:lnTo>
                  <a:pt x="2086372" y="395414"/>
                </a:lnTo>
                <a:lnTo>
                  <a:pt x="2090341" y="390650"/>
                </a:lnTo>
                <a:lnTo>
                  <a:pt x="2095103" y="387077"/>
                </a:lnTo>
                <a:lnTo>
                  <a:pt x="2097485" y="385092"/>
                </a:lnTo>
                <a:lnTo>
                  <a:pt x="2100263" y="383901"/>
                </a:lnTo>
                <a:lnTo>
                  <a:pt x="2097485" y="388665"/>
                </a:lnTo>
                <a:lnTo>
                  <a:pt x="2095103" y="394620"/>
                </a:lnTo>
                <a:lnTo>
                  <a:pt x="2092325" y="402560"/>
                </a:lnTo>
                <a:lnTo>
                  <a:pt x="2089944" y="411295"/>
                </a:lnTo>
                <a:lnTo>
                  <a:pt x="2087166" y="420823"/>
                </a:lnTo>
                <a:lnTo>
                  <a:pt x="2084785" y="431145"/>
                </a:lnTo>
                <a:lnTo>
                  <a:pt x="2082403" y="441467"/>
                </a:lnTo>
                <a:lnTo>
                  <a:pt x="2080419" y="452186"/>
                </a:lnTo>
                <a:lnTo>
                  <a:pt x="2078831" y="462508"/>
                </a:lnTo>
                <a:lnTo>
                  <a:pt x="2077641" y="472433"/>
                </a:lnTo>
                <a:lnTo>
                  <a:pt x="2076847" y="481961"/>
                </a:lnTo>
                <a:lnTo>
                  <a:pt x="2076450" y="490298"/>
                </a:lnTo>
                <a:lnTo>
                  <a:pt x="2076847" y="497047"/>
                </a:lnTo>
                <a:lnTo>
                  <a:pt x="2077244" y="500223"/>
                </a:lnTo>
                <a:lnTo>
                  <a:pt x="2078038" y="502605"/>
                </a:lnTo>
                <a:lnTo>
                  <a:pt x="2078831" y="504987"/>
                </a:lnTo>
                <a:lnTo>
                  <a:pt x="2080022" y="506575"/>
                </a:lnTo>
                <a:lnTo>
                  <a:pt x="2081213" y="507369"/>
                </a:lnTo>
                <a:lnTo>
                  <a:pt x="2082403" y="508163"/>
                </a:lnTo>
                <a:lnTo>
                  <a:pt x="2080022" y="510942"/>
                </a:lnTo>
                <a:lnTo>
                  <a:pt x="2077641" y="513721"/>
                </a:lnTo>
                <a:lnTo>
                  <a:pt x="2076053" y="516103"/>
                </a:lnTo>
                <a:lnTo>
                  <a:pt x="2074863" y="518882"/>
                </a:lnTo>
                <a:lnTo>
                  <a:pt x="2073275" y="521264"/>
                </a:lnTo>
                <a:lnTo>
                  <a:pt x="2072481" y="524043"/>
                </a:lnTo>
                <a:lnTo>
                  <a:pt x="2071688" y="529204"/>
                </a:lnTo>
                <a:lnTo>
                  <a:pt x="2071291" y="533968"/>
                </a:lnTo>
                <a:lnTo>
                  <a:pt x="2072085" y="539129"/>
                </a:lnTo>
                <a:lnTo>
                  <a:pt x="2072878" y="544290"/>
                </a:lnTo>
                <a:lnTo>
                  <a:pt x="2074863" y="549054"/>
                </a:lnTo>
                <a:lnTo>
                  <a:pt x="2078038" y="559376"/>
                </a:lnTo>
                <a:lnTo>
                  <a:pt x="2080022" y="564537"/>
                </a:lnTo>
                <a:lnTo>
                  <a:pt x="2081213" y="570493"/>
                </a:lnTo>
                <a:lnTo>
                  <a:pt x="2082006" y="575654"/>
                </a:lnTo>
                <a:lnTo>
                  <a:pt x="2082403" y="581212"/>
                </a:lnTo>
                <a:lnTo>
                  <a:pt x="2081610" y="586770"/>
                </a:lnTo>
                <a:lnTo>
                  <a:pt x="2080022" y="592725"/>
                </a:lnTo>
                <a:lnTo>
                  <a:pt x="2087960" y="587167"/>
                </a:lnTo>
                <a:lnTo>
                  <a:pt x="2089944" y="590343"/>
                </a:lnTo>
                <a:lnTo>
                  <a:pt x="2090738" y="592725"/>
                </a:lnTo>
                <a:lnTo>
                  <a:pt x="2091928" y="597886"/>
                </a:lnTo>
                <a:lnTo>
                  <a:pt x="2092722" y="603444"/>
                </a:lnTo>
                <a:lnTo>
                  <a:pt x="2092722" y="608605"/>
                </a:lnTo>
                <a:lnTo>
                  <a:pt x="2091928" y="618927"/>
                </a:lnTo>
                <a:lnTo>
                  <a:pt x="2091928" y="624485"/>
                </a:lnTo>
                <a:lnTo>
                  <a:pt x="2092325" y="629646"/>
                </a:lnTo>
                <a:lnTo>
                  <a:pt x="2092722" y="634410"/>
                </a:lnTo>
                <a:lnTo>
                  <a:pt x="2093913" y="637983"/>
                </a:lnTo>
                <a:lnTo>
                  <a:pt x="2095103" y="640365"/>
                </a:lnTo>
                <a:lnTo>
                  <a:pt x="2096294" y="642747"/>
                </a:lnTo>
                <a:lnTo>
                  <a:pt x="2097485" y="643541"/>
                </a:lnTo>
                <a:lnTo>
                  <a:pt x="2099469" y="644335"/>
                </a:lnTo>
                <a:lnTo>
                  <a:pt x="2101850" y="645923"/>
                </a:lnTo>
                <a:lnTo>
                  <a:pt x="2103438" y="646320"/>
                </a:lnTo>
                <a:lnTo>
                  <a:pt x="2104628" y="647114"/>
                </a:lnTo>
                <a:lnTo>
                  <a:pt x="2105422" y="648305"/>
                </a:lnTo>
                <a:lnTo>
                  <a:pt x="2106216" y="649893"/>
                </a:lnTo>
                <a:lnTo>
                  <a:pt x="2106216" y="652672"/>
                </a:lnTo>
                <a:lnTo>
                  <a:pt x="2106216" y="656245"/>
                </a:lnTo>
                <a:lnTo>
                  <a:pt x="2105819" y="661009"/>
                </a:lnTo>
                <a:lnTo>
                  <a:pt x="2105025" y="666567"/>
                </a:lnTo>
                <a:lnTo>
                  <a:pt x="2104628" y="670934"/>
                </a:lnTo>
                <a:lnTo>
                  <a:pt x="2104628" y="675698"/>
                </a:lnTo>
                <a:lnTo>
                  <a:pt x="2105025" y="680065"/>
                </a:lnTo>
                <a:lnTo>
                  <a:pt x="2105819" y="684432"/>
                </a:lnTo>
                <a:lnTo>
                  <a:pt x="2106613" y="688799"/>
                </a:lnTo>
                <a:lnTo>
                  <a:pt x="2108200" y="693166"/>
                </a:lnTo>
                <a:lnTo>
                  <a:pt x="2111375" y="701106"/>
                </a:lnTo>
                <a:lnTo>
                  <a:pt x="2114947" y="709840"/>
                </a:lnTo>
                <a:lnTo>
                  <a:pt x="2118122" y="718177"/>
                </a:lnTo>
                <a:lnTo>
                  <a:pt x="2119710" y="722544"/>
                </a:lnTo>
                <a:lnTo>
                  <a:pt x="2120503" y="726912"/>
                </a:lnTo>
                <a:lnTo>
                  <a:pt x="2121297" y="731279"/>
                </a:lnTo>
                <a:lnTo>
                  <a:pt x="2122488" y="736043"/>
                </a:lnTo>
                <a:lnTo>
                  <a:pt x="2118916" y="734851"/>
                </a:lnTo>
                <a:lnTo>
                  <a:pt x="2116138" y="734851"/>
                </a:lnTo>
                <a:lnTo>
                  <a:pt x="2114153" y="735646"/>
                </a:lnTo>
                <a:lnTo>
                  <a:pt x="2111772" y="736440"/>
                </a:lnTo>
                <a:lnTo>
                  <a:pt x="2110581" y="737631"/>
                </a:lnTo>
                <a:lnTo>
                  <a:pt x="2109391" y="739219"/>
                </a:lnTo>
                <a:lnTo>
                  <a:pt x="2107803" y="743586"/>
                </a:lnTo>
                <a:lnTo>
                  <a:pt x="2105819" y="748350"/>
                </a:lnTo>
                <a:lnTo>
                  <a:pt x="2104231" y="753114"/>
                </a:lnTo>
                <a:lnTo>
                  <a:pt x="2102247" y="755099"/>
                </a:lnTo>
                <a:lnTo>
                  <a:pt x="2101056" y="756687"/>
                </a:lnTo>
                <a:lnTo>
                  <a:pt x="2099072" y="757878"/>
                </a:lnTo>
                <a:lnTo>
                  <a:pt x="2096294" y="759069"/>
                </a:lnTo>
                <a:lnTo>
                  <a:pt x="2097881" y="762245"/>
                </a:lnTo>
                <a:lnTo>
                  <a:pt x="2099866" y="765024"/>
                </a:lnTo>
                <a:lnTo>
                  <a:pt x="2101453" y="766612"/>
                </a:lnTo>
                <a:lnTo>
                  <a:pt x="2103835" y="767406"/>
                </a:lnTo>
                <a:lnTo>
                  <a:pt x="2105819" y="767803"/>
                </a:lnTo>
                <a:lnTo>
                  <a:pt x="2108200" y="767803"/>
                </a:lnTo>
                <a:lnTo>
                  <a:pt x="2110185" y="767406"/>
                </a:lnTo>
                <a:lnTo>
                  <a:pt x="2112963" y="766612"/>
                </a:lnTo>
                <a:lnTo>
                  <a:pt x="2117725" y="764627"/>
                </a:lnTo>
                <a:lnTo>
                  <a:pt x="2122488" y="761848"/>
                </a:lnTo>
                <a:lnTo>
                  <a:pt x="2127250" y="760260"/>
                </a:lnTo>
                <a:lnTo>
                  <a:pt x="2129235" y="759466"/>
                </a:lnTo>
                <a:lnTo>
                  <a:pt x="2132013" y="759466"/>
                </a:lnTo>
                <a:lnTo>
                  <a:pt x="2130822" y="760260"/>
                </a:lnTo>
                <a:lnTo>
                  <a:pt x="2130028" y="761848"/>
                </a:lnTo>
                <a:lnTo>
                  <a:pt x="2129235" y="767009"/>
                </a:lnTo>
                <a:lnTo>
                  <a:pt x="2128441" y="773361"/>
                </a:lnTo>
                <a:lnTo>
                  <a:pt x="2127647" y="780110"/>
                </a:lnTo>
                <a:lnTo>
                  <a:pt x="2126853" y="793608"/>
                </a:lnTo>
                <a:lnTo>
                  <a:pt x="2126060" y="799166"/>
                </a:lnTo>
                <a:lnTo>
                  <a:pt x="2125266" y="802739"/>
                </a:lnTo>
                <a:lnTo>
                  <a:pt x="2124472" y="806312"/>
                </a:lnTo>
                <a:lnTo>
                  <a:pt x="2123281" y="809488"/>
                </a:lnTo>
                <a:lnTo>
                  <a:pt x="2119710" y="816634"/>
                </a:lnTo>
                <a:lnTo>
                  <a:pt x="2115741" y="822986"/>
                </a:lnTo>
                <a:lnTo>
                  <a:pt x="2112963" y="829338"/>
                </a:lnTo>
                <a:lnTo>
                  <a:pt x="2111375" y="832514"/>
                </a:lnTo>
                <a:lnTo>
                  <a:pt x="2110581" y="836087"/>
                </a:lnTo>
                <a:lnTo>
                  <a:pt x="2110581" y="838866"/>
                </a:lnTo>
                <a:lnTo>
                  <a:pt x="2110581" y="842439"/>
                </a:lnTo>
                <a:lnTo>
                  <a:pt x="2111772" y="845615"/>
                </a:lnTo>
                <a:lnTo>
                  <a:pt x="2113756" y="849188"/>
                </a:lnTo>
                <a:lnTo>
                  <a:pt x="2116138" y="852364"/>
                </a:lnTo>
                <a:lnTo>
                  <a:pt x="2119710" y="855937"/>
                </a:lnTo>
                <a:lnTo>
                  <a:pt x="2129631" y="846409"/>
                </a:lnTo>
                <a:lnTo>
                  <a:pt x="2134394" y="842042"/>
                </a:lnTo>
                <a:lnTo>
                  <a:pt x="2139156" y="838469"/>
                </a:lnTo>
                <a:lnTo>
                  <a:pt x="2141538" y="837278"/>
                </a:lnTo>
                <a:lnTo>
                  <a:pt x="2143919" y="836484"/>
                </a:lnTo>
                <a:lnTo>
                  <a:pt x="2146300" y="836087"/>
                </a:lnTo>
                <a:lnTo>
                  <a:pt x="2148681" y="836087"/>
                </a:lnTo>
                <a:lnTo>
                  <a:pt x="2151063" y="836484"/>
                </a:lnTo>
                <a:lnTo>
                  <a:pt x="2153047" y="837675"/>
                </a:lnTo>
                <a:lnTo>
                  <a:pt x="2155825" y="840057"/>
                </a:lnTo>
                <a:lnTo>
                  <a:pt x="2157810" y="842439"/>
                </a:lnTo>
                <a:lnTo>
                  <a:pt x="2160191" y="837278"/>
                </a:lnTo>
                <a:lnTo>
                  <a:pt x="2162572" y="832911"/>
                </a:lnTo>
                <a:lnTo>
                  <a:pt x="2165350" y="828147"/>
                </a:lnTo>
                <a:lnTo>
                  <a:pt x="2168525" y="824177"/>
                </a:lnTo>
                <a:lnTo>
                  <a:pt x="2172494" y="820604"/>
                </a:lnTo>
                <a:lnTo>
                  <a:pt x="2176463" y="817031"/>
                </a:lnTo>
                <a:lnTo>
                  <a:pt x="2180828" y="813458"/>
                </a:lnTo>
                <a:lnTo>
                  <a:pt x="2185591" y="810282"/>
                </a:lnTo>
                <a:lnTo>
                  <a:pt x="2195116" y="804724"/>
                </a:lnTo>
                <a:lnTo>
                  <a:pt x="2205038" y="799960"/>
                </a:lnTo>
                <a:lnTo>
                  <a:pt x="2214960" y="795593"/>
                </a:lnTo>
                <a:lnTo>
                  <a:pt x="2224485" y="791623"/>
                </a:lnTo>
                <a:lnTo>
                  <a:pt x="2225278" y="794005"/>
                </a:lnTo>
                <a:lnTo>
                  <a:pt x="2226866" y="795990"/>
                </a:lnTo>
                <a:lnTo>
                  <a:pt x="2229247" y="800357"/>
                </a:lnTo>
                <a:lnTo>
                  <a:pt x="2232819" y="804327"/>
                </a:lnTo>
                <a:lnTo>
                  <a:pt x="2235597" y="808297"/>
                </a:lnTo>
                <a:lnTo>
                  <a:pt x="2241947" y="803930"/>
                </a:lnTo>
                <a:lnTo>
                  <a:pt x="2248297" y="798769"/>
                </a:lnTo>
                <a:lnTo>
                  <a:pt x="2255441" y="793608"/>
                </a:lnTo>
                <a:lnTo>
                  <a:pt x="2262188" y="788844"/>
                </a:lnTo>
                <a:lnTo>
                  <a:pt x="2265760" y="786859"/>
                </a:lnTo>
                <a:lnTo>
                  <a:pt x="2269331" y="785668"/>
                </a:lnTo>
                <a:lnTo>
                  <a:pt x="2272506" y="784874"/>
                </a:lnTo>
                <a:lnTo>
                  <a:pt x="2276078" y="784477"/>
                </a:lnTo>
                <a:lnTo>
                  <a:pt x="2279650" y="784874"/>
                </a:lnTo>
                <a:lnTo>
                  <a:pt x="2282825" y="785668"/>
                </a:lnTo>
                <a:lnTo>
                  <a:pt x="2285603" y="788050"/>
                </a:lnTo>
                <a:lnTo>
                  <a:pt x="2288778" y="790432"/>
                </a:lnTo>
                <a:lnTo>
                  <a:pt x="2306638" y="772567"/>
                </a:lnTo>
                <a:lnTo>
                  <a:pt x="2311797" y="780904"/>
                </a:lnTo>
                <a:lnTo>
                  <a:pt x="2320131" y="776140"/>
                </a:lnTo>
                <a:lnTo>
                  <a:pt x="2327672" y="770979"/>
                </a:lnTo>
                <a:lnTo>
                  <a:pt x="2334816" y="765024"/>
                </a:lnTo>
                <a:lnTo>
                  <a:pt x="2341563" y="758275"/>
                </a:lnTo>
                <a:lnTo>
                  <a:pt x="2347913" y="751526"/>
                </a:lnTo>
                <a:lnTo>
                  <a:pt x="2354660" y="743983"/>
                </a:lnTo>
                <a:lnTo>
                  <a:pt x="2366566" y="728897"/>
                </a:lnTo>
                <a:lnTo>
                  <a:pt x="2378869" y="713413"/>
                </a:lnTo>
                <a:lnTo>
                  <a:pt x="2384822" y="705870"/>
                </a:lnTo>
                <a:lnTo>
                  <a:pt x="2391172" y="699121"/>
                </a:lnTo>
                <a:lnTo>
                  <a:pt x="2397522" y="691975"/>
                </a:lnTo>
                <a:lnTo>
                  <a:pt x="2403872" y="685623"/>
                </a:lnTo>
                <a:lnTo>
                  <a:pt x="2411016" y="679668"/>
                </a:lnTo>
                <a:lnTo>
                  <a:pt x="2418160" y="674507"/>
                </a:lnTo>
                <a:lnTo>
                  <a:pt x="2416175" y="681653"/>
                </a:lnTo>
                <a:lnTo>
                  <a:pt x="2413397" y="688799"/>
                </a:lnTo>
                <a:lnTo>
                  <a:pt x="2407444" y="702694"/>
                </a:lnTo>
                <a:lnTo>
                  <a:pt x="2400697" y="715398"/>
                </a:lnTo>
                <a:lnTo>
                  <a:pt x="2393156" y="728499"/>
                </a:lnTo>
                <a:lnTo>
                  <a:pt x="2385219" y="741601"/>
                </a:lnTo>
                <a:lnTo>
                  <a:pt x="2377678" y="753908"/>
                </a:lnTo>
                <a:lnTo>
                  <a:pt x="2361406" y="779713"/>
                </a:lnTo>
                <a:lnTo>
                  <a:pt x="2357041" y="787653"/>
                </a:lnTo>
                <a:lnTo>
                  <a:pt x="2353866" y="795990"/>
                </a:lnTo>
                <a:lnTo>
                  <a:pt x="2349897" y="804724"/>
                </a:lnTo>
                <a:lnTo>
                  <a:pt x="2345928" y="813458"/>
                </a:lnTo>
                <a:lnTo>
                  <a:pt x="2341166" y="821795"/>
                </a:lnTo>
                <a:lnTo>
                  <a:pt x="2338388" y="825765"/>
                </a:lnTo>
                <a:lnTo>
                  <a:pt x="2336006" y="828941"/>
                </a:lnTo>
                <a:lnTo>
                  <a:pt x="2332831" y="832117"/>
                </a:lnTo>
                <a:lnTo>
                  <a:pt x="2329656" y="835293"/>
                </a:lnTo>
                <a:lnTo>
                  <a:pt x="2325688" y="837278"/>
                </a:lnTo>
                <a:lnTo>
                  <a:pt x="2321322" y="839660"/>
                </a:lnTo>
                <a:lnTo>
                  <a:pt x="2324894" y="840851"/>
                </a:lnTo>
                <a:lnTo>
                  <a:pt x="2327275" y="842042"/>
                </a:lnTo>
                <a:lnTo>
                  <a:pt x="2329656" y="843630"/>
                </a:lnTo>
                <a:lnTo>
                  <a:pt x="2331244" y="845615"/>
                </a:lnTo>
                <a:lnTo>
                  <a:pt x="2332831" y="847203"/>
                </a:lnTo>
                <a:lnTo>
                  <a:pt x="2334419" y="849585"/>
                </a:lnTo>
                <a:lnTo>
                  <a:pt x="2334816" y="851173"/>
                </a:lnTo>
                <a:lnTo>
                  <a:pt x="2335610" y="853555"/>
                </a:lnTo>
                <a:lnTo>
                  <a:pt x="2335610" y="855540"/>
                </a:lnTo>
                <a:lnTo>
                  <a:pt x="2335610" y="858319"/>
                </a:lnTo>
                <a:lnTo>
                  <a:pt x="2334816" y="862289"/>
                </a:lnTo>
                <a:lnTo>
                  <a:pt x="2332831" y="867053"/>
                </a:lnTo>
                <a:lnTo>
                  <a:pt x="2330450" y="871817"/>
                </a:lnTo>
                <a:lnTo>
                  <a:pt x="2326878" y="876581"/>
                </a:lnTo>
                <a:lnTo>
                  <a:pt x="2322910" y="881345"/>
                </a:lnTo>
                <a:lnTo>
                  <a:pt x="2318544" y="885315"/>
                </a:lnTo>
                <a:lnTo>
                  <a:pt x="2314178" y="889285"/>
                </a:lnTo>
                <a:lnTo>
                  <a:pt x="2309416" y="892462"/>
                </a:lnTo>
                <a:lnTo>
                  <a:pt x="2304653" y="894844"/>
                </a:lnTo>
                <a:lnTo>
                  <a:pt x="2299891" y="897226"/>
                </a:lnTo>
                <a:lnTo>
                  <a:pt x="2295525" y="898020"/>
                </a:lnTo>
                <a:lnTo>
                  <a:pt x="2297510" y="900799"/>
                </a:lnTo>
                <a:lnTo>
                  <a:pt x="2299097" y="903578"/>
                </a:lnTo>
                <a:lnTo>
                  <a:pt x="2302669" y="909136"/>
                </a:lnTo>
                <a:lnTo>
                  <a:pt x="2304256" y="912312"/>
                </a:lnTo>
                <a:lnTo>
                  <a:pt x="2307035" y="913900"/>
                </a:lnTo>
                <a:lnTo>
                  <a:pt x="2308225" y="915091"/>
                </a:lnTo>
                <a:lnTo>
                  <a:pt x="2309416" y="915885"/>
                </a:lnTo>
                <a:lnTo>
                  <a:pt x="2311400" y="915885"/>
                </a:lnTo>
                <a:lnTo>
                  <a:pt x="2312988" y="915885"/>
                </a:lnTo>
                <a:lnTo>
                  <a:pt x="2307431" y="921840"/>
                </a:lnTo>
                <a:lnTo>
                  <a:pt x="2302669" y="927795"/>
                </a:lnTo>
                <a:lnTo>
                  <a:pt x="2297906" y="934544"/>
                </a:lnTo>
                <a:lnTo>
                  <a:pt x="2293541" y="940896"/>
                </a:lnTo>
                <a:lnTo>
                  <a:pt x="2288778" y="947248"/>
                </a:lnTo>
                <a:lnTo>
                  <a:pt x="2284413" y="953997"/>
                </a:lnTo>
                <a:lnTo>
                  <a:pt x="2279253" y="960349"/>
                </a:lnTo>
                <a:lnTo>
                  <a:pt x="2273697" y="965907"/>
                </a:lnTo>
                <a:lnTo>
                  <a:pt x="2270522" y="968686"/>
                </a:lnTo>
                <a:lnTo>
                  <a:pt x="2267347" y="970671"/>
                </a:lnTo>
                <a:lnTo>
                  <a:pt x="2262188" y="973847"/>
                </a:lnTo>
                <a:lnTo>
                  <a:pt x="2257822" y="975435"/>
                </a:lnTo>
                <a:lnTo>
                  <a:pt x="2254647" y="977023"/>
                </a:lnTo>
                <a:lnTo>
                  <a:pt x="2251869" y="978214"/>
                </a:lnTo>
                <a:lnTo>
                  <a:pt x="2250678" y="979405"/>
                </a:lnTo>
                <a:lnTo>
                  <a:pt x="2249885" y="980596"/>
                </a:lnTo>
                <a:lnTo>
                  <a:pt x="2248694" y="982581"/>
                </a:lnTo>
                <a:lnTo>
                  <a:pt x="2247900" y="984963"/>
                </a:lnTo>
                <a:lnTo>
                  <a:pt x="2247106" y="991712"/>
                </a:lnTo>
                <a:lnTo>
                  <a:pt x="2246710" y="994094"/>
                </a:lnTo>
                <a:lnTo>
                  <a:pt x="2245916" y="996476"/>
                </a:lnTo>
                <a:lnTo>
                  <a:pt x="2244725" y="998461"/>
                </a:lnTo>
                <a:lnTo>
                  <a:pt x="2243138" y="1000843"/>
                </a:lnTo>
                <a:lnTo>
                  <a:pt x="2241550" y="1002431"/>
                </a:lnTo>
                <a:lnTo>
                  <a:pt x="2239963" y="1003622"/>
                </a:lnTo>
                <a:lnTo>
                  <a:pt x="2235597" y="1006798"/>
                </a:lnTo>
                <a:lnTo>
                  <a:pt x="2230041" y="1008783"/>
                </a:lnTo>
                <a:lnTo>
                  <a:pt x="2224881" y="1011165"/>
                </a:lnTo>
                <a:lnTo>
                  <a:pt x="2213372" y="1014341"/>
                </a:lnTo>
                <a:lnTo>
                  <a:pt x="2201466" y="1016723"/>
                </a:lnTo>
                <a:lnTo>
                  <a:pt x="2196306" y="1018311"/>
                </a:lnTo>
                <a:lnTo>
                  <a:pt x="2191941" y="1020296"/>
                </a:lnTo>
                <a:lnTo>
                  <a:pt x="2188369" y="1021884"/>
                </a:lnTo>
                <a:lnTo>
                  <a:pt x="2186781" y="1023075"/>
                </a:lnTo>
                <a:lnTo>
                  <a:pt x="2185591" y="1024663"/>
                </a:lnTo>
                <a:lnTo>
                  <a:pt x="2184797" y="1026251"/>
                </a:lnTo>
                <a:lnTo>
                  <a:pt x="2184003" y="1027442"/>
                </a:lnTo>
                <a:lnTo>
                  <a:pt x="2183606" y="1029824"/>
                </a:lnTo>
                <a:lnTo>
                  <a:pt x="2183606" y="1031412"/>
                </a:lnTo>
                <a:lnTo>
                  <a:pt x="2187972" y="1033794"/>
                </a:lnTo>
                <a:lnTo>
                  <a:pt x="2191941" y="1034985"/>
                </a:lnTo>
                <a:lnTo>
                  <a:pt x="2196306" y="1035382"/>
                </a:lnTo>
                <a:lnTo>
                  <a:pt x="2200672" y="1035779"/>
                </a:lnTo>
                <a:lnTo>
                  <a:pt x="2205435" y="1035779"/>
                </a:lnTo>
                <a:lnTo>
                  <a:pt x="2210197" y="1035382"/>
                </a:lnTo>
                <a:lnTo>
                  <a:pt x="2219722" y="1033794"/>
                </a:lnTo>
                <a:lnTo>
                  <a:pt x="2229247" y="1031015"/>
                </a:lnTo>
                <a:lnTo>
                  <a:pt x="2238375" y="1028633"/>
                </a:lnTo>
                <a:lnTo>
                  <a:pt x="2247503" y="1026251"/>
                </a:lnTo>
                <a:lnTo>
                  <a:pt x="2251869" y="1025457"/>
                </a:lnTo>
                <a:lnTo>
                  <a:pt x="2256235" y="1025060"/>
                </a:lnTo>
                <a:lnTo>
                  <a:pt x="2263775" y="1027045"/>
                </a:lnTo>
                <a:lnTo>
                  <a:pt x="2271316" y="1029030"/>
                </a:lnTo>
                <a:lnTo>
                  <a:pt x="2278856" y="1030618"/>
                </a:lnTo>
                <a:lnTo>
                  <a:pt x="2286397" y="1031809"/>
                </a:lnTo>
                <a:lnTo>
                  <a:pt x="2294335" y="1032603"/>
                </a:lnTo>
                <a:lnTo>
                  <a:pt x="2302272" y="1033794"/>
                </a:lnTo>
                <a:lnTo>
                  <a:pt x="2317750" y="1034191"/>
                </a:lnTo>
                <a:lnTo>
                  <a:pt x="2334419" y="1034191"/>
                </a:lnTo>
                <a:lnTo>
                  <a:pt x="2350294" y="1033397"/>
                </a:lnTo>
                <a:lnTo>
                  <a:pt x="2366566" y="1031412"/>
                </a:lnTo>
                <a:lnTo>
                  <a:pt x="2382838" y="1029030"/>
                </a:lnTo>
                <a:lnTo>
                  <a:pt x="2387600" y="1026251"/>
                </a:lnTo>
                <a:lnTo>
                  <a:pt x="2391966" y="1022678"/>
                </a:lnTo>
                <a:lnTo>
                  <a:pt x="2401491" y="1015929"/>
                </a:lnTo>
                <a:lnTo>
                  <a:pt x="2406253" y="1012753"/>
                </a:lnTo>
                <a:lnTo>
                  <a:pt x="2411413" y="1010371"/>
                </a:lnTo>
                <a:lnTo>
                  <a:pt x="2413794" y="1009577"/>
                </a:lnTo>
                <a:lnTo>
                  <a:pt x="2416572" y="1008783"/>
                </a:lnTo>
                <a:lnTo>
                  <a:pt x="2419747" y="1008386"/>
                </a:lnTo>
                <a:lnTo>
                  <a:pt x="2422128" y="1008386"/>
                </a:lnTo>
                <a:lnTo>
                  <a:pt x="2420541" y="1011562"/>
                </a:lnTo>
                <a:lnTo>
                  <a:pt x="2418160" y="1014738"/>
                </a:lnTo>
                <a:lnTo>
                  <a:pt x="2413000" y="1020296"/>
                </a:lnTo>
                <a:lnTo>
                  <a:pt x="2407444" y="1025457"/>
                </a:lnTo>
                <a:lnTo>
                  <a:pt x="2401094" y="1030221"/>
                </a:lnTo>
                <a:lnTo>
                  <a:pt x="2393950" y="1034588"/>
                </a:lnTo>
                <a:lnTo>
                  <a:pt x="2386806" y="1038558"/>
                </a:lnTo>
                <a:lnTo>
                  <a:pt x="2378869" y="1041734"/>
                </a:lnTo>
                <a:lnTo>
                  <a:pt x="2370931" y="1045307"/>
                </a:lnTo>
                <a:lnTo>
                  <a:pt x="2355056" y="1052056"/>
                </a:lnTo>
                <a:lnTo>
                  <a:pt x="2339181" y="1058011"/>
                </a:lnTo>
                <a:lnTo>
                  <a:pt x="2323703" y="1063967"/>
                </a:lnTo>
                <a:lnTo>
                  <a:pt x="2316956" y="1067540"/>
                </a:lnTo>
                <a:lnTo>
                  <a:pt x="2311003" y="1071113"/>
                </a:lnTo>
                <a:lnTo>
                  <a:pt x="2303066" y="1075083"/>
                </a:lnTo>
                <a:lnTo>
                  <a:pt x="2295525" y="1079450"/>
                </a:lnTo>
                <a:lnTo>
                  <a:pt x="2287985" y="1083023"/>
                </a:lnTo>
                <a:lnTo>
                  <a:pt x="2280047" y="1086596"/>
                </a:lnTo>
                <a:lnTo>
                  <a:pt x="2264172" y="1092551"/>
                </a:lnTo>
                <a:lnTo>
                  <a:pt x="2247900" y="1097712"/>
                </a:lnTo>
                <a:lnTo>
                  <a:pt x="2231628" y="1102873"/>
                </a:lnTo>
                <a:lnTo>
                  <a:pt x="2214960" y="1107240"/>
                </a:lnTo>
                <a:lnTo>
                  <a:pt x="2182019" y="1116371"/>
                </a:lnTo>
                <a:lnTo>
                  <a:pt x="2175272" y="1118753"/>
                </a:lnTo>
                <a:lnTo>
                  <a:pt x="2167731" y="1121532"/>
                </a:lnTo>
                <a:lnTo>
                  <a:pt x="2152253" y="1127884"/>
                </a:lnTo>
                <a:lnTo>
                  <a:pt x="2136378" y="1133839"/>
                </a:lnTo>
                <a:lnTo>
                  <a:pt x="2127647" y="1137015"/>
                </a:lnTo>
                <a:lnTo>
                  <a:pt x="2119313" y="1139397"/>
                </a:lnTo>
                <a:lnTo>
                  <a:pt x="2111375" y="1141779"/>
                </a:lnTo>
                <a:lnTo>
                  <a:pt x="2103438" y="1143367"/>
                </a:lnTo>
                <a:lnTo>
                  <a:pt x="2095500" y="1144161"/>
                </a:lnTo>
                <a:lnTo>
                  <a:pt x="2087960" y="1144161"/>
                </a:lnTo>
                <a:lnTo>
                  <a:pt x="2084785" y="1143764"/>
                </a:lnTo>
                <a:lnTo>
                  <a:pt x="2081213" y="1143367"/>
                </a:lnTo>
                <a:lnTo>
                  <a:pt x="2077641" y="1142573"/>
                </a:lnTo>
                <a:lnTo>
                  <a:pt x="2074863" y="1140985"/>
                </a:lnTo>
                <a:lnTo>
                  <a:pt x="2071688" y="1139794"/>
                </a:lnTo>
                <a:lnTo>
                  <a:pt x="2068513" y="1138206"/>
                </a:lnTo>
                <a:lnTo>
                  <a:pt x="2066131" y="1135824"/>
                </a:lnTo>
                <a:lnTo>
                  <a:pt x="2063353" y="1133442"/>
                </a:lnTo>
                <a:lnTo>
                  <a:pt x="2059385" y="1129869"/>
                </a:lnTo>
                <a:lnTo>
                  <a:pt x="2055813" y="1127884"/>
                </a:lnTo>
                <a:lnTo>
                  <a:pt x="2050653" y="1125502"/>
                </a:lnTo>
                <a:lnTo>
                  <a:pt x="2045891" y="1124311"/>
                </a:lnTo>
                <a:lnTo>
                  <a:pt x="2041128" y="1123120"/>
                </a:lnTo>
                <a:lnTo>
                  <a:pt x="2035969" y="1121929"/>
                </a:lnTo>
                <a:lnTo>
                  <a:pt x="2026444" y="1120738"/>
                </a:lnTo>
                <a:lnTo>
                  <a:pt x="2021681" y="1119547"/>
                </a:lnTo>
                <a:lnTo>
                  <a:pt x="2017316" y="1118356"/>
                </a:lnTo>
                <a:lnTo>
                  <a:pt x="2013347" y="1116371"/>
                </a:lnTo>
                <a:lnTo>
                  <a:pt x="2009775" y="1113989"/>
                </a:lnTo>
                <a:lnTo>
                  <a:pt x="2006600" y="1110416"/>
                </a:lnTo>
                <a:lnTo>
                  <a:pt x="2005410" y="1108828"/>
                </a:lnTo>
                <a:lnTo>
                  <a:pt x="2004219" y="1106446"/>
                </a:lnTo>
                <a:lnTo>
                  <a:pt x="2003028" y="1104064"/>
                </a:lnTo>
                <a:lnTo>
                  <a:pt x="2002235" y="1100888"/>
                </a:lnTo>
                <a:lnTo>
                  <a:pt x="2001044" y="1094933"/>
                </a:lnTo>
                <a:lnTo>
                  <a:pt x="1995488" y="1099697"/>
                </a:lnTo>
                <a:lnTo>
                  <a:pt x="1989931" y="1104858"/>
                </a:lnTo>
                <a:lnTo>
                  <a:pt x="1983978" y="1110019"/>
                </a:lnTo>
                <a:lnTo>
                  <a:pt x="1979216" y="1115577"/>
                </a:lnTo>
                <a:lnTo>
                  <a:pt x="1974056" y="1120738"/>
                </a:lnTo>
                <a:lnTo>
                  <a:pt x="1969294" y="1126693"/>
                </a:lnTo>
                <a:lnTo>
                  <a:pt x="1960563" y="1138603"/>
                </a:lnTo>
                <a:lnTo>
                  <a:pt x="1952625" y="1151307"/>
                </a:lnTo>
                <a:lnTo>
                  <a:pt x="1945085" y="1164011"/>
                </a:lnTo>
                <a:lnTo>
                  <a:pt x="1938338" y="1177509"/>
                </a:lnTo>
                <a:lnTo>
                  <a:pt x="1931988" y="1191404"/>
                </a:lnTo>
                <a:lnTo>
                  <a:pt x="1926035" y="1205299"/>
                </a:lnTo>
                <a:lnTo>
                  <a:pt x="1920875" y="1219591"/>
                </a:lnTo>
                <a:lnTo>
                  <a:pt x="1916113" y="1234281"/>
                </a:lnTo>
                <a:lnTo>
                  <a:pt x="1911350" y="1248573"/>
                </a:lnTo>
                <a:lnTo>
                  <a:pt x="1903016" y="1277554"/>
                </a:lnTo>
                <a:lnTo>
                  <a:pt x="1895475" y="1306138"/>
                </a:lnTo>
                <a:lnTo>
                  <a:pt x="1887141" y="1338692"/>
                </a:lnTo>
                <a:lnTo>
                  <a:pt x="1878013" y="1370849"/>
                </a:lnTo>
                <a:lnTo>
                  <a:pt x="1872853" y="1386729"/>
                </a:lnTo>
                <a:lnTo>
                  <a:pt x="1867694" y="1403007"/>
                </a:lnTo>
                <a:lnTo>
                  <a:pt x="1861741" y="1418490"/>
                </a:lnTo>
                <a:lnTo>
                  <a:pt x="1855391" y="1433973"/>
                </a:lnTo>
                <a:lnTo>
                  <a:pt x="1856185" y="1437943"/>
                </a:lnTo>
                <a:lnTo>
                  <a:pt x="1856978" y="1441119"/>
                </a:lnTo>
                <a:lnTo>
                  <a:pt x="1858169" y="1443501"/>
                </a:lnTo>
                <a:lnTo>
                  <a:pt x="1859360" y="1445883"/>
                </a:lnTo>
                <a:lnTo>
                  <a:pt x="1860550" y="1447074"/>
                </a:lnTo>
                <a:lnTo>
                  <a:pt x="1862535" y="1447868"/>
                </a:lnTo>
                <a:lnTo>
                  <a:pt x="1863725" y="1448265"/>
                </a:lnTo>
                <a:lnTo>
                  <a:pt x="1865313" y="1449059"/>
                </a:lnTo>
                <a:lnTo>
                  <a:pt x="1867297" y="1448265"/>
                </a:lnTo>
                <a:lnTo>
                  <a:pt x="1869281" y="1447471"/>
                </a:lnTo>
                <a:lnTo>
                  <a:pt x="1873250" y="1445486"/>
                </a:lnTo>
                <a:lnTo>
                  <a:pt x="1877219" y="1441913"/>
                </a:lnTo>
                <a:lnTo>
                  <a:pt x="1881188" y="1437149"/>
                </a:lnTo>
                <a:lnTo>
                  <a:pt x="1885156" y="1432385"/>
                </a:lnTo>
                <a:lnTo>
                  <a:pt x="1889125" y="1426827"/>
                </a:lnTo>
                <a:lnTo>
                  <a:pt x="1896269" y="1416108"/>
                </a:lnTo>
                <a:lnTo>
                  <a:pt x="1901825" y="1406977"/>
                </a:lnTo>
                <a:lnTo>
                  <a:pt x="1904206" y="1401022"/>
                </a:lnTo>
                <a:lnTo>
                  <a:pt x="1906588" y="1401022"/>
                </a:lnTo>
                <a:lnTo>
                  <a:pt x="1908572" y="1401816"/>
                </a:lnTo>
                <a:lnTo>
                  <a:pt x="1910556" y="1403007"/>
                </a:lnTo>
                <a:lnTo>
                  <a:pt x="1911747" y="1404198"/>
                </a:lnTo>
                <a:lnTo>
                  <a:pt x="1914525" y="1407374"/>
                </a:lnTo>
                <a:lnTo>
                  <a:pt x="1916510" y="1411344"/>
                </a:lnTo>
                <a:lnTo>
                  <a:pt x="1917303" y="1405786"/>
                </a:lnTo>
                <a:lnTo>
                  <a:pt x="1919288" y="1399434"/>
                </a:lnTo>
                <a:lnTo>
                  <a:pt x="1921669" y="1392685"/>
                </a:lnTo>
                <a:lnTo>
                  <a:pt x="1925241" y="1385141"/>
                </a:lnTo>
                <a:lnTo>
                  <a:pt x="1929606" y="1377201"/>
                </a:lnTo>
                <a:lnTo>
                  <a:pt x="1934369" y="1369261"/>
                </a:lnTo>
                <a:lnTo>
                  <a:pt x="1939528" y="1361321"/>
                </a:lnTo>
                <a:lnTo>
                  <a:pt x="1944688" y="1352984"/>
                </a:lnTo>
                <a:lnTo>
                  <a:pt x="1950244" y="1345441"/>
                </a:lnTo>
                <a:lnTo>
                  <a:pt x="1956197" y="1337898"/>
                </a:lnTo>
                <a:lnTo>
                  <a:pt x="1962150" y="1331149"/>
                </a:lnTo>
                <a:lnTo>
                  <a:pt x="1967706" y="1324797"/>
                </a:lnTo>
                <a:lnTo>
                  <a:pt x="1972866" y="1319636"/>
                </a:lnTo>
                <a:lnTo>
                  <a:pt x="1978025" y="1315269"/>
                </a:lnTo>
                <a:lnTo>
                  <a:pt x="1982391" y="1312887"/>
                </a:lnTo>
                <a:lnTo>
                  <a:pt x="1984375" y="1312093"/>
                </a:lnTo>
                <a:lnTo>
                  <a:pt x="1986360" y="1310902"/>
                </a:lnTo>
                <a:lnTo>
                  <a:pt x="1986360" y="1313284"/>
                </a:lnTo>
                <a:lnTo>
                  <a:pt x="1985963" y="1315666"/>
                </a:lnTo>
                <a:lnTo>
                  <a:pt x="1985169" y="1320430"/>
                </a:lnTo>
                <a:lnTo>
                  <a:pt x="1983185" y="1325988"/>
                </a:lnTo>
                <a:lnTo>
                  <a:pt x="1981200" y="1331943"/>
                </a:lnTo>
                <a:lnTo>
                  <a:pt x="1976438" y="1343456"/>
                </a:lnTo>
                <a:lnTo>
                  <a:pt x="1974453" y="1349014"/>
                </a:lnTo>
                <a:lnTo>
                  <a:pt x="1972866" y="1354969"/>
                </a:lnTo>
                <a:lnTo>
                  <a:pt x="1972072" y="1360527"/>
                </a:lnTo>
                <a:lnTo>
                  <a:pt x="1970088" y="1366482"/>
                </a:lnTo>
                <a:lnTo>
                  <a:pt x="1968103" y="1373628"/>
                </a:lnTo>
                <a:lnTo>
                  <a:pt x="1966119" y="1380774"/>
                </a:lnTo>
                <a:lnTo>
                  <a:pt x="1963341" y="1387920"/>
                </a:lnTo>
                <a:lnTo>
                  <a:pt x="1960166" y="1394670"/>
                </a:lnTo>
                <a:lnTo>
                  <a:pt x="1957388" y="1400228"/>
                </a:lnTo>
                <a:lnTo>
                  <a:pt x="1954213" y="1405389"/>
                </a:lnTo>
                <a:lnTo>
                  <a:pt x="1946672" y="1414520"/>
                </a:lnTo>
                <a:lnTo>
                  <a:pt x="1943497" y="1419681"/>
                </a:lnTo>
                <a:lnTo>
                  <a:pt x="1939925" y="1425239"/>
                </a:lnTo>
                <a:lnTo>
                  <a:pt x="1939131" y="1427621"/>
                </a:lnTo>
                <a:lnTo>
                  <a:pt x="1938338" y="1430400"/>
                </a:lnTo>
                <a:lnTo>
                  <a:pt x="1937941" y="1432782"/>
                </a:lnTo>
                <a:lnTo>
                  <a:pt x="1938338" y="1435561"/>
                </a:lnTo>
                <a:lnTo>
                  <a:pt x="1939131" y="1437943"/>
                </a:lnTo>
                <a:lnTo>
                  <a:pt x="1940322" y="1440325"/>
                </a:lnTo>
                <a:lnTo>
                  <a:pt x="1942703" y="1442707"/>
                </a:lnTo>
                <a:lnTo>
                  <a:pt x="1945481" y="1445089"/>
                </a:lnTo>
                <a:lnTo>
                  <a:pt x="1941513" y="1448265"/>
                </a:lnTo>
                <a:lnTo>
                  <a:pt x="1938338" y="1451838"/>
                </a:lnTo>
                <a:lnTo>
                  <a:pt x="1934766" y="1455411"/>
                </a:lnTo>
                <a:lnTo>
                  <a:pt x="1931591" y="1459381"/>
                </a:lnTo>
                <a:lnTo>
                  <a:pt x="1928813" y="1463748"/>
                </a:lnTo>
                <a:lnTo>
                  <a:pt x="1925638" y="1468115"/>
                </a:lnTo>
                <a:lnTo>
                  <a:pt x="1920478" y="1477246"/>
                </a:lnTo>
                <a:lnTo>
                  <a:pt x="1916113" y="1486774"/>
                </a:lnTo>
                <a:lnTo>
                  <a:pt x="1914525" y="1491538"/>
                </a:lnTo>
                <a:lnTo>
                  <a:pt x="1912938" y="1496302"/>
                </a:lnTo>
                <a:lnTo>
                  <a:pt x="1911747" y="1501463"/>
                </a:lnTo>
                <a:lnTo>
                  <a:pt x="1910953" y="1506227"/>
                </a:lnTo>
                <a:lnTo>
                  <a:pt x="1910160" y="1511388"/>
                </a:lnTo>
                <a:lnTo>
                  <a:pt x="1910160" y="1516152"/>
                </a:lnTo>
                <a:lnTo>
                  <a:pt x="1912144" y="1516946"/>
                </a:lnTo>
                <a:lnTo>
                  <a:pt x="1913731" y="1517343"/>
                </a:lnTo>
                <a:lnTo>
                  <a:pt x="1916113" y="1516946"/>
                </a:lnTo>
                <a:lnTo>
                  <a:pt x="1917700" y="1516549"/>
                </a:lnTo>
                <a:lnTo>
                  <a:pt x="1921272" y="1514167"/>
                </a:lnTo>
                <a:lnTo>
                  <a:pt x="1924844" y="1511785"/>
                </a:lnTo>
                <a:lnTo>
                  <a:pt x="1914525" y="1534017"/>
                </a:lnTo>
                <a:lnTo>
                  <a:pt x="1907778" y="1549103"/>
                </a:lnTo>
                <a:lnTo>
                  <a:pt x="1901031" y="1564587"/>
                </a:lnTo>
                <a:lnTo>
                  <a:pt x="1894681" y="1580467"/>
                </a:lnTo>
                <a:lnTo>
                  <a:pt x="1892300" y="1588407"/>
                </a:lnTo>
                <a:lnTo>
                  <a:pt x="1890713" y="1595950"/>
                </a:lnTo>
                <a:lnTo>
                  <a:pt x="1889125" y="1602302"/>
                </a:lnTo>
                <a:lnTo>
                  <a:pt x="1888331" y="1608654"/>
                </a:lnTo>
                <a:lnTo>
                  <a:pt x="1888331" y="1614212"/>
                </a:lnTo>
                <a:lnTo>
                  <a:pt x="1888728" y="1616197"/>
                </a:lnTo>
                <a:lnTo>
                  <a:pt x="1889125" y="1618182"/>
                </a:lnTo>
                <a:lnTo>
                  <a:pt x="1890713" y="1616991"/>
                </a:lnTo>
                <a:lnTo>
                  <a:pt x="1892300" y="1616197"/>
                </a:lnTo>
                <a:lnTo>
                  <a:pt x="1896269" y="1615006"/>
                </a:lnTo>
                <a:lnTo>
                  <a:pt x="1901825" y="1613418"/>
                </a:lnTo>
                <a:lnTo>
                  <a:pt x="1907381" y="1612624"/>
                </a:lnTo>
                <a:lnTo>
                  <a:pt x="1919685" y="1611036"/>
                </a:lnTo>
                <a:lnTo>
                  <a:pt x="1924844" y="1610242"/>
                </a:lnTo>
                <a:lnTo>
                  <a:pt x="1928813" y="1609448"/>
                </a:lnTo>
                <a:lnTo>
                  <a:pt x="1940322" y="1605081"/>
                </a:lnTo>
                <a:lnTo>
                  <a:pt x="1944291" y="1603096"/>
                </a:lnTo>
                <a:lnTo>
                  <a:pt x="1947863" y="1601111"/>
                </a:lnTo>
                <a:lnTo>
                  <a:pt x="1950244" y="1599126"/>
                </a:lnTo>
                <a:lnTo>
                  <a:pt x="1952625" y="1597141"/>
                </a:lnTo>
                <a:lnTo>
                  <a:pt x="1953816" y="1594759"/>
                </a:lnTo>
                <a:lnTo>
                  <a:pt x="1954610" y="1592377"/>
                </a:lnTo>
                <a:lnTo>
                  <a:pt x="1955006" y="1589598"/>
                </a:lnTo>
                <a:lnTo>
                  <a:pt x="1955006" y="1586819"/>
                </a:lnTo>
                <a:lnTo>
                  <a:pt x="1954213" y="1578879"/>
                </a:lnTo>
                <a:lnTo>
                  <a:pt x="1953419" y="1568954"/>
                </a:lnTo>
                <a:lnTo>
                  <a:pt x="1953022" y="1555852"/>
                </a:lnTo>
                <a:lnTo>
                  <a:pt x="1952625" y="1529650"/>
                </a:lnTo>
                <a:lnTo>
                  <a:pt x="1952625" y="1510991"/>
                </a:lnTo>
                <a:lnTo>
                  <a:pt x="1953419" y="1490744"/>
                </a:lnTo>
                <a:lnTo>
                  <a:pt x="1953816" y="1481216"/>
                </a:lnTo>
                <a:lnTo>
                  <a:pt x="1954610" y="1471688"/>
                </a:lnTo>
                <a:lnTo>
                  <a:pt x="1955800" y="1463351"/>
                </a:lnTo>
                <a:lnTo>
                  <a:pt x="1957785" y="1455014"/>
                </a:lnTo>
                <a:lnTo>
                  <a:pt x="1959372" y="1447868"/>
                </a:lnTo>
                <a:lnTo>
                  <a:pt x="1962150" y="1442310"/>
                </a:lnTo>
                <a:lnTo>
                  <a:pt x="1963341" y="1440325"/>
                </a:lnTo>
                <a:lnTo>
                  <a:pt x="1964928" y="1437943"/>
                </a:lnTo>
                <a:lnTo>
                  <a:pt x="1966516" y="1436752"/>
                </a:lnTo>
                <a:lnTo>
                  <a:pt x="1968500" y="1435561"/>
                </a:lnTo>
                <a:lnTo>
                  <a:pt x="1970881" y="1437546"/>
                </a:lnTo>
                <a:lnTo>
                  <a:pt x="1972072" y="1440325"/>
                </a:lnTo>
                <a:lnTo>
                  <a:pt x="1972866" y="1442707"/>
                </a:lnTo>
                <a:lnTo>
                  <a:pt x="1973263" y="1445486"/>
                </a:lnTo>
                <a:lnTo>
                  <a:pt x="1972866" y="1448265"/>
                </a:lnTo>
                <a:lnTo>
                  <a:pt x="1972469" y="1451441"/>
                </a:lnTo>
                <a:lnTo>
                  <a:pt x="1971278" y="1457396"/>
                </a:lnTo>
                <a:lnTo>
                  <a:pt x="1970881" y="1460572"/>
                </a:lnTo>
                <a:lnTo>
                  <a:pt x="1970088" y="1463351"/>
                </a:lnTo>
                <a:lnTo>
                  <a:pt x="1970881" y="1465733"/>
                </a:lnTo>
                <a:lnTo>
                  <a:pt x="1971278" y="1468115"/>
                </a:lnTo>
                <a:lnTo>
                  <a:pt x="1972866" y="1470100"/>
                </a:lnTo>
                <a:lnTo>
                  <a:pt x="1974850" y="1471688"/>
                </a:lnTo>
                <a:lnTo>
                  <a:pt x="1978025" y="1473276"/>
                </a:lnTo>
                <a:lnTo>
                  <a:pt x="1982391" y="1474070"/>
                </a:lnTo>
                <a:lnTo>
                  <a:pt x="1998663" y="1428415"/>
                </a:lnTo>
                <a:lnTo>
                  <a:pt x="2015331" y="1383950"/>
                </a:lnTo>
                <a:lnTo>
                  <a:pt x="2024063" y="1361718"/>
                </a:lnTo>
                <a:lnTo>
                  <a:pt x="2032794" y="1340677"/>
                </a:lnTo>
                <a:lnTo>
                  <a:pt x="2042319" y="1318842"/>
                </a:lnTo>
                <a:lnTo>
                  <a:pt x="2051844" y="1298198"/>
                </a:lnTo>
                <a:lnTo>
                  <a:pt x="2061766" y="1276760"/>
                </a:lnTo>
                <a:lnTo>
                  <a:pt x="2072481" y="1256513"/>
                </a:lnTo>
                <a:lnTo>
                  <a:pt x="2084388" y="1236266"/>
                </a:lnTo>
                <a:lnTo>
                  <a:pt x="2096294" y="1216018"/>
                </a:lnTo>
                <a:lnTo>
                  <a:pt x="2109788" y="1196565"/>
                </a:lnTo>
                <a:lnTo>
                  <a:pt x="2123678" y="1177112"/>
                </a:lnTo>
                <a:lnTo>
                  <a:pt x="2130822" y="1167584"/>
                </a:lnTo>
                <a:lnTo>
                  <a:pt x="2138760" y="1158453"/>
                </a:lnTo>
                <a:lnTo>
                  <a:pt x="2147094" y="1148925"/>
                </a:lnTo>
                <a:lnTo>
                  <a:pt x="2155428" y="1139397"/>
                </a:lnTo>
                <a:lnTo>
                  <a:pt x="2155825" y="1142176"/>
                </a:lnTo>
                <a:lnTo>
                  <a:pt x="2155825" y="1144161"/>
                </a:lnTo>
                <a:lnTo>
                  <a:pt x="2155428" y="1146940"/>
                </a:lnTo>
                <a:lnTo>
                  <a:pt x="2154238" y="1148925"/>
                </a:lnTo>
                <a:lnTo>
                  <a:pt x="2151856" y="1153689"/>
                </a:lnTo>
                <a:lnTo>
                  <a:pt x="2148681" y="1158056"/>
                </a:lnTo>
                <a:lnTo>
                  <a:pt x="2144713" y="1162026"/>
                </a:lnTo>
                <a:lnTo>
                  <a:pt x="2141538" y="1165996"/>
                </a:lnTo>
                <a:lnTo>
                  <a:pt x="2134394" y="1172348"/>
                </a:lnTo>
                <a:lnTo>
                  <a:pt x="2132013" y="1175127"/>
                </a:lnTo>
                <a:lnTo>
                  <a:pt x="2129631" y="1177906"/>
                </a:lnTo>
                <a:lnTo>
                  <a:pt x="2127647" y="1181479"/>
                </a:lnTo>
                <a:lnTo>
                  <a:pt x="2125663" y="1184655"/>
                </a:lnTo>
                <a:lnTo>
                  <a:pt x="2123281" y="1191007"/>
                </a:lnTo>
                <a:lnTo>
                  <a:pt x="2120900" y="1197756"/>
                </a:lnTo>
                <a:lnTo>
                  <a:pt x="2117725" y="1212842"/>
                </a:lnTo>
                <a:lnTo>
                  <a:pt x="2115741" y="1219988"/>
                </a:lnTo>
                <a:lnTo>
                  <a:pt x="2113756" y="1227532"/>
                </a:lnTo>
                <a:lnTo>
                  <a:pt x="2105025" y="1252940"/>
                </a:lnTo>
                <a:lnTo>
                  <a:pt x="2095897" y="1277951"/>
                </a:lnTo>
                <a:lnTo>
                  <a:pt x="2091531" y="1291052"/>
                </a:lnTo>
                <a:lnTo>
                  <a:pt x="2087563" y="1304153"/>
                </a:lnTo>
                <a:lnTo>
                  <a:pt x="2084388" y="1317254"/>
                </a:lnTo>
                <a:lnTo>
                  <a:pt x="2081610" y="1329958"/>
                </a:lnTo>
                <a:lnTo>
                  <a:pt x="2083594" y="1332340"/>
                </a:lnTo>
                <a:lnTo>
                  <a:pt x="2085578" y="1334325"/>
                </a:lnTo>
                <a:lnTo>
                  <a:pt x="2086769" y="1336310"/>
                </a:lnTo>
                <a:lnTo>
                  <a:pt x="2087563" y="1338295"/>
                </a:lnTo>
                <a:lnTo>
                  <a:pt x="2088356" y="1340677"/>
                </a:lnTo>
                <a:lnTo>
                  <a:pt x="2089150" y="1342662"/>
                </a:lnTo>
                <a:lnTo>
                  <a:pt x="2089547" y="1346632"/>
                </a:lnTo>
                <a:lnTo>
                  <a:pt x="2089150" y="1350999"/>
                </a:lnTo>
                <a:lnTo>
                  <a:pt x="2087563" y="1354969"/>
                </a:lnTo>
                <a:lnTo>
                  <a:pt x="2085975" y="1359336"/>
                </a:lnTo>
                <a:lnTo>
                  <a:pt x="2083594" y="1363306"/>
                </a:lnTo>
                <a:lnTo>
                  <a:pt x="2078831" y="1371643"/>
                </a:lnTo>
                <a:lnTo>
                  <a:pt x="2074069" y="1379980"/>
                </a:lnTo>
                <a:lnTo>
                  <a:pt x="2072085" y="1383950"/>
                </a:lnTo>
                <a:lnTo>
                  <a:pt x="2070894" y="1387920"/>
                </a:lnTo>
                <a:lnTo>
                  <a:pt x="2070100" y="1391494"/>
                </a:lnTo>
                <a:lnTo>
                  <a:pt x="2069306" y="1395464"/>
                </a:lnTo>
                <a:lnTo>
                  <a:pt x="2073275" y="1442310"/>
                </a:lnTo>
                <a:lnTo>
                  <a:pt x="2076847" y="1438737"/>
                </a:lnTo>
                <a:lnTo>
                  <a:pt x="2080816" y="1435164"/>
                </a:lnTo>
                <a:lnTo>
                  <a:pt x="2087166" y="1426827"/>
                </a:lnTo>
                <a:lnTo>
                  <a:pt x="2094310" y="1418093"/>
                </a:lnTo>
                <a:lnTo>
                  <a:pt x="2100660" y="1409359"/>
                </a:lnTo>
                <a:lnTo>
                  <a:pt x="2104231" y="1405389"/>
                </a:lnTo>
                <a:lnTo>
                  <a:pt x="2108200" y="1401816"/>
                </a:lnTo>
                <a:lnTo>
                  <a:pt x="2111375" y="1398640"/>
                </a:lnTo>
                <a:lnTo>
                  <a:pt x="2115344" y="1395464"/>
                </a:lnTo>
                <a:lnTo>
                  <a:pt x="2119710" y="1393479"/>
                </a:lnTo>
                <a:lnTo>
                  <a:pt x="2124075" y="1391494"/>
                </a:lnTo>
                <a:lnTo>
                  <a:pt x="2128441" y="1390699"/>
                </a:lnTo>
                <a:lnTo>
                  <a:pt x="2133600" y="1390302"/>
                </a:lnTo>
                <a:lnTo>
                  <a:pt x="2132410" y="1392685"/>
                </a:lnTo>
                <a:lnTo>
                  <a:pt x="2132410" y="1394670"/>
                </a:lnTo>
                <a:lnTo>
                  <a:pt x="2132410" y="1396258"/>
                </a:lnTo>
                <a:lnTo>
                  <a:pt x="2133203" y="1398243"/>
                </a:lnTo>
                <a:lnTo>
                  <a:pt x="2135188" y="1402213"/>
                </a:lnTo>
                <a:lnTo>
                  <a:pt x="2137569" y="1405389"/>
                </a:lnTo>
                <a:lnTo>
                  <a:pt x="2141141" y="1398640"/>
                </a:lnTo>
                <a:lnTo>
                  <a:pt x="2144713" y="1393082"/>
                </a:lnTo>
                <a:lnTo>
                  <a:pt x="2149078" y="1387920"/>
                </a:lnTo>
                <a:lnTo>
                  <a:pt x="2153047" y="1383950"/>
                </a:lnTo>
                <a:lnTo>
                  <a:pt x="2157810" y="1379980"/>
                </a:lnTo>
                <a:lnTo>
                  <a:pt x="2162572" y="1376804"/>
                </a:lnTo>
                <a:lnTo>
                  <a:pt x="2172891" y="1370055"/>
                </a:lnTo>
                <a:lnTo>
                  <a:pt x="2178050" y="1377995"/>
                </a:lnTo>
                <a:lnTo>
                  <a:pt x="2189163" y="1370452"/>
                </a:lnTo>
                <a:lnTo>
                  <a:pt x="2191941" y="1368864"/>
                </a:lnTo>
                <a:lnTo>
                  <a:pt x="2193528" y="1368070"/>
                </a:lnTo>
                <a:lnTo>
                  <a:pt x="2194719" y="1368070"/>
                </a:lnTo>
                <a:lnTo>
                  <a:pt x="2195513" y="1368070"/>
                </a:lnTo>
                <a:lnTo>
                  <a:pt x="2196703" y="1369261"/>
                </a:lnTo>
                <a:lnTo>
                  <a:pt x="2199085" y="1372040"/>
                </a:lnTo>
                <a:lnTo>
                  <a:pt x="2205435" y="1383553"/>
                </a:lnTo>
                <a:lnTo>
                  <a:pt x="2207419" y="1378789"/>
                </a:lnTo>
                <a:lnTo>
                  <a:pt x="2209403" y="1375216"/>
                </a:lnTo>
                <a:lnTo>
                  <a:pt x="2212181" y="1372437"/>
                </a:lnTo>
                <a:lnTo>
                  <a:pt x="2214563" y="1370452"/>
                </a:lnTo>
                <a:lnTo>
                  <a:pt x="2217738" y="1369658"/>
                </a:lnTo>
                <a:lnTo>
                  <a:pt x="2221310" y="1368864"/>
                </a:lnTo>
                <a:lnTo>
                  <a:pt x="2224881" y="1368070"/>
                </a:lnTo>
                <a:lnTo>
                  <a:pt x="2228453" y="1368864"/>
                </a:lnTo>
                <a:lnTo>
                  <a:pt x="2236391" y="1369261"/>
                </a:lnTo>
                <a:lnTo>
                  <a:pt x="2244725" y="1369658"/>
                </a:lnTo>
                <a:lnTo>
                  <a:pt x="2248297" y="1369261"/>
                </a:lnTo>
                <a:lnTo>
                  <a:pt x="2251869" y="1368864"/>
                </a:lnTo>
                <a:lnTo>
                  <a:pt x="2255441" y="1367276"/>
                </a:lnTo>
                <a:lnTo>
                  <a:pt x="2259013" y="1365688"/>
                </a:lnTo>
                <a:lnTo>
                  <a:pt x="2261791" y="1361718"/>
                </a:lnTo>
                <a:lnTo>
                  <a:pt x="2264966" y="1357748"/>
                </a:lnTo>
                <a:lnTo>
                  <a:pt x="2271316" y="1350602"/>
                </a:lnTo>
                <a:lnTo>
                  <a:pt x="2285603" y="1337104"/>
                </a:lnTo>
                <a:lnTo>
                  <a:pt x="2292747" y="1329958"/>
                </a:lnTo>
                <a:lnTo>
                  <a:pt x="2295525" y="1326782"/>
                </a:lnTo>
                <a:lnTo>
                  <a:pt x="2298700" y="1322812"/>
                </a:lnTo>
                <a:lnTo>
                  <a:pt x="2301478" y="1318842"/>
                </a:lnTo>
                <a:lnTo>
                  <a:pt x="2303463" y="1314475"/>
                </a:lnTo>
                <a:lnTo>
                  <a:pt x="2305050" y="1309711"/>
                </a:lnTo>
                <a:lnTo>
                  <a:pt x="2307035" y="1304550"/>
                </a:lnTo>
                <a:lnTo>
                  <a:pt x="2314575" y="1334325"/>
                </a:lnTo>
                <a:lnTo>
                  <a:pt x="2354263" y="1314078"/>
                </a:lnTo>
                <a:lnTo>
                  <a:pt x="2345928" y="1324003"/>
                </a:lnTo>
                <a:lnTo>
                  <a:pt x="2337197" y="1334325"/>
                </a:lnTo>
                <a:lnTo>
                  <a:pt x="2328863" y="1345044"/>
                </a:lnTo>
                <a:lnTo>
                  <a:pt x="2320528" y="1355366"/>
                </a:lnTo>
                <a:lnTo>
                  <a:pt x="2311797" y="1365291"/>
                </a:lnTo>
                <a:lnTo>
                  <a:pt x="2302272" y="1374819"/>
                </a:lnTo>
                <a:lnTo>
                  <a:pt x="2292747" y="1383950"/>
                </a:lnTo>
                <a:lnTo>
                  <a:pt x="2287588" y="1387920"/>
                </a:lnTo>
                <a:lnTo>
                  <a:pt x="2281635" y="1391494"/>
                </a:lnTo>
                <a:lnTo>
                  <a:pt x="2283619" y="1394670"/>
                </a:lnTo>
                <a:lnTo>
                  <a:pt x="2284810" y="1397449"/>
                </a:lnTo>
                <a:lnTo>
                  <a:pt x="2285206" y="1399831"/>
                </a:lnTo>
                <a:lnTo>
                  <a:pt x="2285206" y="1402610"/>
                </a:lnTo>
                <a:lnTo>
                  <a:pt x="2284810" y="1404595"/>
                </a:lnTo>
                <a:lnTo>
                  <a:pt x="2284016" y="1407374"/>
                </a:lnTo>
                <a:lnTo>
                  <a:pt x="2283222" y="1409359"/>
                </a:lnTo>
                <a:lnTo>
                  <a:pt x="2281238" y="1411344"/>
                </a:lnTo>
                <a:lnTo>
                  <a:pt x="2279650" y="1413329"/>
                </a:lnTo>
                <a:lnTo>
                  <a:pt x="2277666" y="1414917"/>
                </a:lnTo>
                <a:lnTo>
                  <a:pt x="2272506" y="1418093"/>
                </a:lnTo>
                <a:lnTo>
                  <a:pt x="2266950" y="1421269"/>
                </a:lnTo>
                <a:lnTo>
                  <a:pt x="2261394" y="1423254"/>
                </a:lnTo>
                <a:lnTo>
                  <a:pt x="2265363" y="1427621"/>
                </a:lnTo>
                <a:lnTo>
                  <a:pt x="2267744" y="1431988"/>
                </a:lnTo>
                <a:lnTo>
                  <a:pt x="2269331" y="1436355"/>
                </a:lnTo>
                <a:lnTo>
                  <a:pt x="2270125" y="1441119"/>
                </a:lnTo>
                <a:lnTo>
                  <a:pt x="2270125" y="1445486"/>
                </a:lnTo>
                <a:lnTo>
                  <a:pt x="2269331" y="1449853"/>
                </a:lnTo>
                <a:lnTo>
                  <a:pt x="2268538" y="1454617"/>
                </a:lnTo>
                <a:lnTo>
                  <a:pt x="2266950" y="1458984"/>
                </a:lnTo>
                <a:lnTo>
                  <a:pt x="2264569" y="1468115"/>
                </a:lnTo>
                <a:lnTo>
                  <a:pt x="2263775" y="1472482"/>
                </a:lnTo>
                <a:lnTo>
                  <a:pt x="2262585" y="1477246"/>
                </a:lnTo>
                <a:lnTo>
                  <a:pt x="2262981" y="1481216"/>
                </a:lnTo>
                <a:lnTo>
                  <a:pt x="2264172" y="1485980"/>
                </a:lnTo>
                <a:lnTo>
                  <a:pt x="2265760" y="1490744"/>
                </a:lnTo>
                <a:lnTo>
                  <a:pt x="2268538" y="1495508"/>
                </a:lnTo>
                <a:lnTo>
                  <a:pt x="2287588" y="1486774"/>
                </a:lnTo>
                <a:lnTo>
                  <a:pt x="2307035" y="1478834"/>
                </a:lnTo>
                <a:lnTo>
                  <a:pt x="2326481" y="1470894"/>
                </a:lnTo>
                <a:lnTo>
                  <a:pt x="2346325" y="1464145"/>
                </a:lnTo>
                <a:lnTo>
                  <a:pt x="2366169" y="1457396"/>
                </a:lnTo>
                <a:lnTo>
                  <a:pt x="2386806" y="1451441"/>
                </a:lnTo>
                <a:lnTo>
                  <a:pt x="2426494" y="1439531"/>
                </a:lnTo>
                <a:lnTo>
                  <a:pt x="2434035" y="1437149"/>
                </a:lnTo>
                <a:lnTo>
                  <a:pt x="2441575" y="1435561"/>
                </a:lnTo>
                <a:lnTo>
                  <a:pt x="2457847" y="1432782"/>
                </a:lnTo>
                <a:lnTo>
                  <a:pt x="2491185" y="1428415"/>
                </a:lnTo>
                <a:lnTo>
                  <a:pt x="2507456" y="1426033"/>
                </a:lnTo>
                <a:lnTo>
                  <a:pt x="2515791" y="1424048"/>
                </a:lnTo>
                <a:lnTo>
                  <a:pt x="2523728" y="1422460"/>
                </a:lnTo>
                <a:lnTo>
                  <a:pt x="2530872" y="1420475"/>
                </a:lnTo>
                <a:lnTo>
                  <a:pt x="2538413" y="1417696"/>
                </a:lnTo>
                <a:lnTo>
                  <a:pt x="2545160" y="1414123"/>
                </a:lnTo>
                <a:lnTo>
                  <a:pt x="2551906" y="1410550"/>
                </a:lnTo>
                <a:lnTo>
                  <a:pt x="2553494" y="1408962"/>
                </a:lnTo>
                <a:lnTo>
                  <a:pt x="2555081" y="1407374"/>
                </a:lnTo>
                <a:lnTo>
                  <a:pt x="2559050" y="1402213"/>
                </a:lnTo>
                <a:lnTo>
                  <a:pt x="2562622" y="1395067"/>
                </a:lnTo>
                <a:lnTo>
                  <a:pt x="2566988" y="1386332"/>
                </a:lnTo>
                <a:lnTo>
                  <a:pt x="2570956" y="1376010"/>
                </a:lnTo>
                <a:lnTo>
                  <a:pt x="2575322" y="1364497"/>
                </a:lnTo>
                <a:lnTo>
                  <a:pt x="2579291" y="1351396"/>
                </a:lnTo>
                <a:lnTo>
                  <a:pt x="2583656" y="1337104"/>
                </a:lnTo>
                <a:lnTo>
                  <a:pt x="2592388" y="1306138"/>
                </a:lnTo>
                <a:lnTo>
                  <a:pt x="2601913" y="1271996"/>
                </a:lnTo>
                <a:lnTo>
                  <a:pt x="2620566" y="1200138"/>
                </a:lnTo>
                <a:lnTo>
                  <a:pt x="2630091" y="1164011"/>
                </a:lnTo>
                <a:lnTo>
                  <a:pt x="2639616" y="1129869"/>
                </a:lnTo>
                <a:lnTo>
                  <a:pt x="2648744" y="1098109"/>
                </a:lnTo>
                <a:lnTo>
                  <a:pt x="2653506" y="1083420"/>
                </a:lnTo>
                <a:lnTo>
                  <a:pt x="2657872" y="1069922"/>
                </a:lnTo>
                <a:lnTo>
                  <a:pt x="2662238" y="1058011"/>
                </a:lnTo>
                <a:lnTo>
                  <a:pt x="2666603" y="1047689"/>
                </a:lnTo>
                <a:lnTo>
                  <a:pt x="2670969" y="1038161"/>
                </a:lnTo>
                <a:lnTo>
                  <a:pt x="2674938" y="1030618"/>
                </a:lnTo>
                <a:lnTo>
                  <a:pt x="2678906" y="1024663"/>
                </a:lnTo>
                <a:lnTo>
                  <a:pt x="2680494" y="1022281"/>
                </a:lnTo>
                <a:lnTo>
                  <a:pt x="2682478" y="1020693"/>
                </a:lnTo>
                <a:lnTo>
                  <a:pt x="2684463" y="1019899"/>
                </a:lnTo>
                <a:lnTo>
                  <a:pt x="2686050" y="1019105"/>
                </a:lnTo>
                <a:lnTo>
                  <a:pt x="2687638" y="1019105"/>
                </a:lnTo>
                <a:lnTo>
                  <a:pt x="2689622" y="1019502"/>
                </a:lnTo>
                <a:lnTo>
                  <a:pt x="2686844" y="1021487"/>
                </a:lnTo>
                <a:lnTo>
                  <a:pt x="2684066" y="1024266"/>
                </a:lnTo>
                <a:lnTo>
                  <a:pt x="2681685" y="1027839"/>
                </a:lnTo>
                <a:lnTo>
                  <a:pt x="2679303" y="1032206"/>
                </a:lnTo>
                <a:lnTo>
                  <a:pt x="2676525" y="1037367"/>
                </a:lnTo>
                <a:lnTo>
                  <a:pt x="2674541" y="1042925"/>
                </a:lnTo>
                <a:lnTo>
                  <a:pt x="2670572" y="1054438"/>
                </a:lnTo>
                <a:lnTo>
                  <a:pt x="2667000" y="1066349"/>
                </a:lnTo>
                <a:lnTo>
                  <a:pt x="2663825" y="1077068"/>
                </a:lnTo>
                <a:lnTo>
                  <a:pt x="2661047" y="1091757"/>
                </a:lnTo>
                <a:lnTo>
                  <a:pt x="2659460" y="1099697"/>
                </a:lnTo>
                <a:lnTo>
                  <a:pt x="2658269" y="1107240"/>
                </a:lnTo>
                <a:lnTo>
                  <a:pt x="2655491" y="1122326"/>
                </a:lnTo>
                <a:lnTo>
                  <a:pt x="2647950" y="1153292"/>
                </a:lnTo>
                <a:lnTo>
                  <a:pt x="2644775" y="1168775"/>
                </a:lnTo>
                <a:lnTo>
                  <a:pt x="2643585" y="1176715"/>
                </a:lnTo>
                <a:lnTo>
                  <a:pt x="2642791" y="1184258"/>
                </a:lnTo>
                <a:lnTo>
                  <a:pt x="2642394" y="1191801"/>
                </a:lnTo>
                <a:lnTo>
                  <a:pt x="2641997" y="1199741"/>
                </a:lnTo>
                <a:lnTo>
                  <a:pt x="2642394" y="1208078"/>
                </a:lnTo>
                <a:lnTo>
                  <a:pt x="2643188" y="1215621"/>
                </a:lnTo>
                <a:lnTo>
                  <a:pt x="2647156" y="1210063"/>
                </a:lnTo>
                <a:lnTo>
                  <a:pt x="2651919" y="1203314"/>
                </a:lnTo>
                <a:lnTo>
                  <a:pt x="2662635" y="1185052"/>
                </a:lnTo>
                <a:lnTo>
                  <a:pt x="2676128" y="1162026"/>
                </a:lnTo>
                <a:lnTo>
                  <a:pt x="2691210" y="1135030"/>
                </a:lnTo>
                <a:lnTo>
                  <a:pt x="2726531" y="1073098"/>
                </a:lnTo>
                <a:lnTo>
                  <a:pt x="2745581" y="1040146"/>
                </a:lnTo>
                <a:lnTo>
                  <a:pt x="2765425" y="1007195"/>
                </a:lnTo>
                <a:lnTo>
                  <a:pt x="2785269" y="975038"/>
                </a:lnTo>
                <a:lnTo>
                  <a:pt x="2795588" y="959555"/>
                </a:lnTo>
                <a:lnTo>
                  <a:pt x="2805510" y="944866"/>
                </a:lnTo>
                <a:lnTo>
                  <a:pt x="2816225" y="930971"/>
                </a:lnTo>
                <a:lnTo>
                  <a:pt x="2826147" y="917473"/>
                </a:lnTo>
                <a:lnTo>
                  <a:pt x="2836069" y="905563"/>
                </a:lnTo>
                <a:lnTo>
                  <a:pt x="2845594" y="894050"/>
                </a:lnTo>
                <a:lnTo>
                  <a:pt x="2855119" y="884124"/>
                </a:lnTo>
                <a:lnTo>
                  <a:pt x="2864247" y="875390"/>
                </a:lnTo>
                <a:lnTo>
                  <a:pt x="2873375" y="868641"/>
                </a:lnTo>
                <a:lnTo>
                  <a:pt x="2877741" y="865465"/>
                </a:lnTo>
                <a:lnTo>
                  <a:pt x="2882106" y="863083"/>
                </a:lnTo>
                <a:lnTo>
                  <a:pt x="2886075" y="860701"/>
                </a:lnTo>
                <a:lnTo>
                  <a:pt x="2890044" y="859113"/>
                </a:lnTo>
                <a:lnTo>
                  <a:pt x="2894410" y="857525"/>
                </a:lnTo>
                <a:lnTo>
                  <a:pt x="2898378" y="856731"/>
                </a:lnTo>
                <a:lnTo>
                  <a:pt x="2902347" y="856334"/>
                </a:lnTo>
                <a:lnTo>
                  <a:pt x="2905919" y="856334"/>
                </a:lnTo>
                <a:lnTo>
                  <a:pt x="2909094" y="857128"/>
                </a:lnTo>
                <a:lnTo>
                  <a:pt x="2912666" y="858716"/>
                </a:lnTo>
                <a:lnTo>
                  <a:pt x="2898775" y="870626"/>
                </a:lnTo>
                <a:lnTo>
                  <a:pt x="2885281" y="883330"/>
                </a:lnTo>
                <a:lnTo>
                  <a:pt x="2871788" y="896829"/>
                </a:lnTo>
                <a:lnTo>
                  <a:pt x="2865835" y="903578"/>
                </a:lnTo>
                <a:lnTo>
                  <a:pt x="2859485" y="911121"/>
                </a:lnTo>
                <a:lnTo>
                  <a:pt x="2853928" y="918267"/>
                </a:lnTo>
                <a:lnTo>
                  <a:pt x="2847975" y="925810"/>
                </a:lnTo>
                <a:lnTo>
                  <a:pt x="2843213" y="933353"/>
                </a:lnTo>
                <a:lnTo>
                  <a:pt x="2838450" y="941690"/>
                </a:lnTo>
                <a:lnTo>
                  <a:pt x="2834085" y="950027"/>
                </a:lnTo>
                <a:lnTo>
                  <a:pt x="2830513" y="958364"/>
                </a:lnTo>
                <a:lnTo>
                  <a:pt x="2827338" y="967098"/>
                </a:lnTo>
                <a:lnTo>
                  <a:pt x="2824560" y="975832"/>
                </a:lnTo>
                <a:lnTo>
                  <a:pt x="2822178" y="985360"/>
                </a:lnTo>
                <a:lnTo>
                  <a:pt x="2818210" y="998064"/>
                </a:lnTo>
                <a:lnTo>
                  <a:pt x="2813447" y="1012356"/>
                </a:lnTo>
                <a:lnTo>
                  <a:pt x="2807494" y="1027442"/>
                </a:lnTo>
                <a:lnTo>
                  <a:pt x="2800350" y="1041734"/>
                </a:lnTo>
                <a:lnTo>
                  <a:pt x="2797175" y="1048880"/>
                </a:lnTo>
                <a:lnTo>
                  <a:pt x="2793603" y="1054835"/>
                </a:lnTo>
                <a:lnTo>
                  <a:pt x="2789635" y="1060393"/>
                </a:lnTo>
                <a:lnTo>
                  <a:pt x="2785666" y="1065555"/>
                </a:lnTo>
                <a:lnTo>
                  <a:pt x="2781697" y="1069525"/>
                </a:lnTo>
                <a:lnTo>
                  <a:pt x="2778125" y="1072701"/>
                </a:lnTo>
                <a:lnTo>
                  <a:pt x="2780110" y="1079450"/>
                </a:lnTo>
                <a:lnTo>
                  <a:pt x="2780903" y="1086596"/>
                </a:lnTo>
                <a:lnTo>
                  <a:pt x="2780903" y="1093345"/>
                </a:lnTo>
                <a:lnTo>
                  <a:pt x="2780506" y="1100094"/>
                </a:lnTo>
                <a:lnTo>
                  <a:pt x="2779316" y="1106049"/>
                </a:lnTo>
                <a:lnTo>
                  <a:pt x="2776935" y="1112401"/>
                </a:lnTo>
                <a:lnTo>
                  <a:pt x="2774553" y="1118753"/>
                </a:lnTo>
                <a:lnTo>
                  <a:pt x="2771775" y="1124311"/>
                </a:lnTo>
                <a:lnTo>
                  <a:pt x="2765425" y="1136221"/>
                </a:lnTo>
                <a:lnTo>
                  <a:pt x="2758678" y="1148131"/>
                </a:lnTo>
                <a:lnTo>
                  <a:pt x="2755900" y="1154086"/>
                </a:lnTo>
                <a:lnTo>
                  <a:pt x="2753122" y="1160835"/>
                </a:lnTo>
                <a:lnTo>
                  <a:pt x="2751138" y="1166790"/>
                </a:lnTo>
                <a:lnTo>
                  <a:pt x="2749153" y="1173142"/>
                </a:lnTo>
                <a:lnTo>
                  <a:pt x="2747566" y="1178303"/>
                </a:lnTo>
                <a:lnTo>
                  <a:pt x="2745581" y="1184258"/>
                </a:lnTo>
                <a:lnTo>
                  <a:pt x="2742803" y="1189816"/>
                </a:lnTo>
                <a:lnTo>
                  <a:pt x="2739628" y="1195374"/>
                </a:lnTo>
                <a:lnTo>
                  <a:pt x="2732485" y="1206887"/>
                </a:lnTo>
                <a:lnTo>
                  <a:pt x="2724944" y="1219194"/>
                </a:lnTo>
                <a:lnTo>
                  <a:pt x="2718594" y="1231502"/>
                </a:lnTo>
                <a:lnTo>
                  <a:pt x="2715419" y="1237060"/>
                </a:lnTo>
                <a:lnTo>
                  <a:pt x="2713435" y="1243015"/>
                </a:lnTo>
                <a:lnTo>
                  <a:pt x="2711450" y="1248573"/>
                </a:lnTo>
                <a:lnTo>
                  <a:pt x="2710656" y="1254131"/>
                </a:lnTo>
                <a:lnTo>
                  <a:pt x="2710260" y="1259292"/>
                </a:lnTo>
                <a:lnTo>
                  <a:pt x="2710656" y="1262071"/>
                </a:lnTo>
                <a:lnTo>
                  <a:pt x="2711053" y="1264850"/>
                </a:lnTo>
                <a:lnTo>
                  <a:pt x="2722563" y="1258101"/>
                </a:lnTo>
                <a:lnTo>
                  <a:pt x="2733675" y="1251352"/>
                </a:lnTo>
                <a:lnTo>
                  <a:pt x="2743994" y="1243809"/>
                </a:lnTo>
                <a:lnTo>
                  <a:pt x="2754710" y="1236266"/>
                </a:lnTo>
                <a:lnTo>
                  <a:pt x="2774950" y="1219988"/>
                </a:lnTo>
                <a:lnTo>
                  <a:pt x="2795191" y="1203711"/>
                </a:lnTo>
                <a:lnTo>
                  <a:pt x="2806700" y="1194977"/>
                </a:lnTo>
                <a:lnTo>
                  <a:pt x="2818606" y="1186243"/>
                </a:lnTo>
                <a:lnTo>
                  <a:pt x="2830910" y="1177906"/>
                </a:lnTo>
                <a:lnTo>
                  <a:pt x="2837260" y="1173936"/>
                </a:lnTo>
                <a:lnTo>
                  <a:pt x="2843610" y="1170760"/>
                </a:lnTo>
                <a:lnTo>
                  <a:pt x="2847975" y="1173142"/>
                </a:lnTo>
                <a:lnTo>
                  <a:pt x="2852738" y="1175524"/>
                </a:lnTo>
                <a:lnTo>
                  <a:pt x="2857103" y="1176715"/>
                </a:lnTo>
                <a:lnTo>
                  <a:pt x="2861866" y="1177906"/>
                </a:lnTo>
                <a:lnTo>
                  <a:pt x="2866628" y="1178700"/>
                </a:lnTo>
                <a:lnTo>
                  <a:pt x="2871788" y="1178700"/>
                </a:lnTo>
                <a:lnTo>
                  <a:pt x="2876550" y="1178700"/>
                </a:lnTo>
                <a:lnTo>
                  <a:pt x="2882106" y="1178303"/>
                </a:lnTo>
                <a:lnTo>
                  <a:pt x="2888853" y="1177112"/>
                </a:lnTo>
                <a:lnTo>
                  <a:pt x="2896791" y="1175127"/>
                </a:lnTo>
                <a:lnTo>
                  <a:pt x="2904728" y="1172348"/>
                </a:lnTo>
                <a:lnTo>
                  <a:pt x="2913460" y="1169172"/>
                </a:lnTo>
                <a:lnTo>
                  <a:pt x="2931319" y="1162820"/>
                </a:lnTo>
                <a:lnTo>
                  <a:pt x="2940447" y="1159644"/>
                </a:lnTo>
                <a:lnTo>
                  <a:pt x="2949972" y="1156865"/>
                </a:lnTo>
                <a:lnTo>
                  <a:pt x="2959100" y="1154483"/>
                </a:lnTo>
                <a:lnTo>
                  <a:pt x="2968228" y="1153292"/>
                </a:lnTo>
                <a:lnTo>
                  <a:pt x="2976960" y="1152498"/>
                </a:lnTo>
                <a:lnTo>
                  <a:pt x="2981325" y="1152895"/>
                </a:lnTo>
                <a:lnTo>
                  <a:pt x="2985691" y="1153292"/>
                </a:lnTo>
                <a:lnTo>
                  <a:pt x="2989263" y="1153689"/>
                </a:lnTo>
                <a:lnTo>
                  <a:pt x="2993628" y="1154483"/>
                </a:lnTo>
                <a:lnTo>
                  <a:pt x="2997200" y="1156468"/>
                </a:lnTo>
                <a:lnTo>
                  <a:pt x="3001169" y="1158056"/>
                </a:lnTo>
                <a:lnTo>
                  <a:pt x="3004741" y="1160041"/>
                </a:lnTo>
                <a:lnTo>
                  <a:pt x="3007916" y="1162820"/>
                </a:lnTo>
                <a:lnTo>
                  <a:pt x="3011091" y="1165996"/>
                </a:lnTo>
                <a:lnTo>
                  <a:pt x="3014266" y="1169172"/>
                </a:lnTo>
                <a:lnTo>
                  <a:pt x="3003947" y="1168775"/>
                </a:lnTo>
                <a:lnTo>
                  <a:pt x="2994422" y="1168775"/>
                </a:lnTo>
                <a:lnTo>
                  <a:pt x="2984500" y="1169172"/>
                </a:lnTo>
                <a:lnTo>
                  <a:pt x="2974578" y="1170760"/>
                </a:lnTo>
                <a:lnTo>
                  <a:pt x="2965053" y="1171951"/>
                </a:lnTo>
                <a:lnTo>
                  <a:pt x="2955528" y="1173539"/>
                </a:lnTo>
                <a:lnTo>
                  <a:pt x="2946400" y="1176318"/>
                </a:lnTo>
                <a:lnTo>
                  <a:pt x="2937669" y="1179097"/>
                </a:lnTo>
                <a:lnTo>
                  <a:pt x="2929335" y="1182670"/>
                </a:lnTo>
                <a:lnTo>
                  <a:pt x="2921000" y="1187037"/>
                </a:lnTo>
                <a:lnTo>
                  <a:pt x="2913063" y="1191801"/>
                </a:lnTo>
                <a:lnTo>
                  <a:pt x="2905919" y="1197756"/>
                </a:lnTo>
                <a:lnTo>
                  <a:pt x="2898775" y="1204108"/>
                </a:lnTo>
                <a:lnTo>
                  <a:pt x="2892425" y="1211254"/>
                </a:lnTo>
                <a:lnTo>
                  <a:pt x="2886869" y="1219591"/>
                </a:lnTo>
                <a:lnTo>
                  <a:pt x="2882106" y="1228326"/>
                </a:lnTo>
                <a:lnTo>
                  <a:pt x="2875756" y="1241030"/>
                </a:lnTo>
                <a:lnTo>
                  <a:pt x="2869803" y="1253734"/>
                </a:lnTo>
                <a:lnTo>
                  <a:pt x="2863850" y="1266835"/>
                </a:lnTo>
                <a:lnTo>
                  <a:pt x="2860675" y="1272790"/>
                </a:lnTo>
                <a:lnTo>
                  <a:pt x="2857103" y="1279142"/>
                </a:lnTo>
                <a:lnTo>
                  <a:pt x="2853531" y="1285097"/>
                </a:lnTo>
                <a:lnTo>
                  <a:pt x="2849563" y="1290258"/>
                </a:lnTo>
                <a:lnTo>
                  <a:pt x="2844800" y="1295419"/>
                </a:lnTo>
                <a:lnTo>
                  <a:pt x="2840038" y="1300183"/>
                </a:lnTo>
                <a:lnTo>
                  <a:pt x="2834878" y="1304550"/>
                </a:lnTo>
                <a:lnTo>
                  <a:pt x="2828528" y="1308123"/>
                </a:lnTo>
                <a:lnTo>
                  <a:pt x="2822178" y="1311299"/>
                </a:lnTo>
                <a:lnTo>
                  <a:pt x="2815035" y="1314078"/>
                </a:lnTo>
                <a:lnTo>
                  <a:pt x="2817416" y="1315666"/>
                </a:lnTo>
                <a:lnTo>
                  <a:pt x="2818606" y="1317651"/>
                </a:lnTo>
                <a:lnTo>
                  <a:pt x="2819797" y="1319239"/>
                </a:lnTo>
                <a:lnTo>
                  <a:pt x="2820988" y="1320827"/>
                </a:lnTo>
                <a:lnTo>
                  <a:pt x="2821781" y="1322812"/>
                </a:lnTo>
                <a:lnTo>
                  <a:pt x="2821781" y="1324400"/>
                </a:lnTo>
                <a:lnTo>
                  <a:pt x="2821781" y="1326385"/>
                </a:lnTo>
                <a:lnTo>
                  <a:pt x="2821385" y="1327973"/>
                </a:lnTo>
                <a:lnTo>
                  <a:pt x="2819400" y="1331149"/>
                </a:lnTo>
                <a:lnTo>
                  <a:pt x="2817019" y="1334325"/>
                </a:lnTo>
                <a:lnTo>
                  <a:pt x="2813447" y="1337501"/>
                </a:lnTo>
                <a:lnTo>
                  <a:pt x="2809478" y="1340677"/>
                </a:lnTo>
                <a:lnTo>
                  <a:pt x="2805113" y="1343059"/>
                </a:lnTo>
                <a:lnTo>
                  <a:pt x="2800350" y="1345838"/>
                </a:lnTo>
                <a:lnTo>
                  <a:pt x="2791222" y="1350205"/>
                </a:lnTo>
                <a:lnTo>
                  <a:pt x="2778522" y="1356160"/>
                </a:lnTo>
                <a:lnTo>
                  <a:pt x="2780506" y="1358542"/>
                </a:lnTo>
                <a:lnTo>
                  <a:pt x="2782094" y="1361321"/>
                </a:lnTo>
                <a:lnTo>
                  <a:pt x="2783681" y="1363306"/>
                </a:lnTo>
                <a:lnTo>
                  <a:pt x="2784078" y="1366085"/>
                </a:lnTo>
                <a:lnTo>
                  <a:pt x="2783681" y="1368070"/>
                </a:lnTo>
                <a:lnTo>
                  <a:pt x="2782888" y="1370452"/>
                </a:lnTo>
                <a:lnTo>
                  <a:pt x="2781300" y="1372437"/>
                </a:lnTo>
                <a:lnTo>
                  <a:pt x="2779713" y="1374422"/>
                </a:lnTo>
                <a:lnTo>
                  <a:pt x="2777331" y="1376407"/>
                </a:lnTo>
                <a:lnTo>
                  <a:pt x="2774553" y="1378392"/>
                </a:lnTo>
                <a:lnTo>
                  <a:pt x="2767806" y="1381568"/>
                </a:lnTo>
                <a:lnTo>
                  <a:pt x="2760663" y="1385141"/>
                </a:lnTo>
                <a:lnTo>
                  <a:pt x="2752328" y="1388317"/>
                </a:lnTo>
                <a:lnTo>
                  <a:pt x="2743200" y="1390699"/>
                </a:lnTo>
                <a:lnTo>
                  <a:pt x="2734469" y="1393479"/>
                </a:lnTo>
                <a:lnTo>
                  <a:pt x="2717800" y="1397846"/>
                </a:lnTo>
                <a:lnTo>
                  <a:pt x="2704306" y="1401022"/>
                </a:lnTo>
                <a:lnTo>
                  <a:pt x="2699941" y="1402610"/>
                </a:lnTo>
                <a:lnTo>
                  <a:pt x="2697956" y="1403801"/>
                </a:lnTo>
                <a:lnTo>
                  <a:pt x="2703910" y="1408565"/>
                </a:lnTo>
                <a:lnTo>
                  <a:pt x="2709863" y="1413726"/>
                </a:lnTo>
                <a:lnTo>
                  <a:pt x="2715022" y="1419284"/>
                </a:lnTo>
                <a:lnTo>
                  <a:pt x="2719388" y="1425636"/>
                </a:lnTo>
                <a:lnTo>
                  <a:pt x="2723753" y="1431988"/>
                </a:lnTo>
                <a:lnTo>
                  <a:pt x="2727722" y="1438737"/>
                </a:lnTo>
                <a:lnTo>
                  <a:pt x="2731294" y="1445883"/>
                </a:lnTo>
                <a:lnTo>
                  <a:pt x="2734072" y="1453029"/>
                </a:lnTo>
                <a:lnTo>
                  <a:pt x="2740422" y="1468512"/>
                </a:lnTo>
                <a:lnTo>
                  <a:pt x="2745978" y="1483201"/>
                </a:lnTo>
                <a:lnTo>
                  <a:pt x="2751535" y="1497890"/>
                </a:lnTo>
                <a:lnTo>
                  <a:pt x="2754710" y="1504639"/>
                </a:lnTo>
                <a:lnTo>
                  <a:pt x="2757885" y="1511785"/>
                </a:lnTo>
                <a:lnTo>
                  <a:pt x="2761853" y="1518534"/>
                </a:lnTo>
                <a:lnTo>
                  <a:pt x="2766219" y="1525283"/>
                </a:lnTo>
                <a:lnTo>
                  <a:pt x="2771378" y="1531238"/>
                </a:lnTo>
                <a:lnTo>
                  <a:pt x="2776538" y="1536796"/>
                </a:lnTo>
                <a:lnTo>
                  <a:pt x="2782888" y="1541560"/>
                </a:lnTo>
                <a:lnTo>
                  <a:pt x="2786063" y="1543545"/>
                </a:lnTo>
                <a:lnTo>
                  <a:pt x="2789238" y="1545530"/>
                </a:lnTo>
                <a:lnTo>
                  <a:pt x="2793206" y="1546721"/>
                </a:lnTo>
                <a:lnTo>
                  <a:pt x="2796381" y="1548706"/>
                </a:lnTo>
                <a:lnTo>
                  <a:pt x="2800350" y="1549500"/>
                </a:lnTo>
                <a:lnTo>
                  <a:pt x="2804319" y="1550294"/>
                </a:lnTo>
                <a:lnTo>
                  <a:pt x="2807891" y="1550691"/>
                </a:lnTo>
                <a:lnTo>
                  <a:pt x="2811463" y="1550691"/>
                </a:lnTo>
                <a:lnTo>
                  <a:pt x="2818210" y="1550294"/>
                </a:lnTo>
                <a:lnTo>
                  <a:pt x="2830910" y="1548706"/>
                </a:lnTo>
                <a:lnTo>
                  <a:pt x="2836863" y="1548706"/>
                </a:lnTo>
                <a:lnTo>
                  <a:pt x="2839641" y="1548706"/>
                </a:lnTo>
                <a:lnTo>
                  <a:pt x="2842022" y="1549103"/>
                </a:lnTo>
                <a:lnTo>
                  <a:pt x="2844800" y="1549897"/>
                </a:lnTo>
                <a:lnTo>
                  <a:pt x="2847181" y="1551088"/>
                </a:lnTo>
                <a:lnTo>
                  <a:pt x="2849563" y="1553073"/>
                </a:lnTo>
                <a:lnTo>
                  <a:pt x="2851944" y="1555058"/>
                </a:lnTo>
                <a:lnTo>
                  <a:pt x="2847181" y="1555852"/>
                </a:lnTo>
                <a:lnTo>
                  <a:pt x="2842419" y="1556250"/>
                </a:lnTo>
                <a:lnTo>
                  <a:pt x="2832894" y="1556250"/>
                </a:lnTo>
                <a:lnTo>
                  <a:pt x="2823369" y="1555455"/>
                </a:lnTo>
                <a:lnTo>
                  <a:pt x="2814241" y="1554661"/>
                </a:lnTo>
                <a:lnTo>
                  <a:pt x="2804716" y="1554264"/>
                </a:lnTo>
                <a:lnTo>
                  <a:pt x="2795191" y="1553867"/>
                </a:lnTo>
                <a:lnTo>
                  <a:pt x="2790428" y="1553867"/>
                </a:lnTo>
                <a:lnTo>
                  <a:pt x="2786063" y="1554264"/>
                </a:lnTo>
                <a:lnTo>
                  <a:pt x="2781300" y="1555058"/>
                </a:lnTo>
                <a:lnTo>
                  <a:pt x="2776538" y="1555852"/>
                </a:lnTo>
                <a:lnTo>
                  <a:pt x="2771775" y="1557838"/>
                </a:lnTo>
                <a:lnTo>
                  <a:pt x="2767806" y="1559823"/>
                </a:lnTo>
                <a:lnTo>
                  <a:pt x="2764235" y="1562999"/>
                </a:lnTo>
                <a:lnTo>
                  <a:pt x="2760266" y="1565381"/>
                </a:lnTo>
                <a:lnTo>
                  <a:pt x="2752725" y="1571733"/>
                </a:lnTo>
                <a:lnTo>
                  <a:pt x="2748756" y="1574115"/>
                </a:lnTo>
                <a:lnTo>
                  <a:pt x="2744391" y="1576497"/>
                </a:lnTo>
                <a:lnTo>
                  <a:pt x="2737247" y="1579276"/>
                </a:lnTo>
                <a:lnTo>
                  <a:pt x="2729706" y="1581658"/>
                </a:lnTo>
                <a:lnTo>
                  <a:pt x="2722960" y="1582849"/>
                </a:lnTo>
                <a:lnTo>
                  <a:pt x="2715816" y="1584040"/>
                </a:lnTo>
                <a:lnTo>
                  <a:pt x="2709466" y="1584437"/>
                </a:lnTo>
                <a:lnTo>
                  <a:pt x="2702719" y="1584437"/>
                </a:lnTo>
                <a:lnTo>
                  <a:pt x="2695972" y="1583643"/>
                </a:lnTo>
                <a:lnTo>
                  <a:pt x="2689622" y="1582452"/>
                </a:lnTo>
                <a:lnTo>
                  <a:pt x="2682875" y="1580467"/>
                </a:lnTo>
                <a:lnTo>
                  <a:pt x="2676525" y="1578482"/>
                </a:lnTo>
                <a:lnTo>
                  <a:pt x="2670572" y="1575306"/>
                </a:lnTo>
                <a:lnTo>
                  <a:pt x="2663825" y="1572130"/>
                </a:lnTo>
                <a:lnTo>
                  <a:pt x="2657872" y="1567763"/>
                </a:lnTo>
                <a:lnTo>
                  <a:pt x="2651919" y="1563396"/>
                </a:lnTo>
                <a:lnTo>
                  <a:pt x="2645172" y="1558235"/>
                </a:lnTo>
                <a:lnTo>
                  <a:pt x="2639219" y="1551882"/>
                </a:lnTo>
                <a:lnTo>
                  <a:pt x="2638425" y="1557044"/>
                </a:lnTo>
                <a:lnTo>
                  <a:pt x="2638028" y="1562999"/>
                </a:lnTo>
                <a:lnTo>
                  <a:pt x="2637631" y="1568557"/>
                </a:lnTo>
                <a:lnTo>
                  <a:pt x="2638028" y="1574512"/>
                </a:lnTo>
                <a:lnTo>
                  <a:pt x="2638425" y="1580467"/>
                </a:lnTo>
                <a:lnTo>
                  <a:pt x="2639219" y="1587216"/>
                </a:lnTo>
                <a:lnTo>
                  <a:pt x="2640410" y="1593568"/>
                </a:lnTo>
                <a:lnTo>
                  <a:pt x="2641997" y="1600714"/>
                </a:lnTo>
                <a:lnTo>
                  <a:pt x="2643981" y="1607463"/>
                </a:lnTo>
                <a:lnTo>
                  <a:pt x="2646363" y="1614212"/>
                </a:lnTo>
                <a:lnTo>
                  <a:pt x="2651125" y="1627710"/>
                </a:lnTo>
                <a:lnTo>
                  <a:pt x="2657078" y="1641605"/>
                </a:lnTo>
                <a:lnTo>
                  <a:pt x="2660650" y="1648354"/>
                </a:lnTo>
                <a:lnTo>
                  <a:pt x="2664222" y="1654706"/>
                </a:lnTo>
                <a:lnTo>
                  <a:pt x="2667794" y="1661455"/>
                </a:lnTo>
                <a:lnTo>
                  <a:pt x="2672160" y="1667807"/>
                </a:lnTo>
                <a:lnTo>
                  <a:pt x="2676525" y="1673762"/>
                </a:lnTo>
                <a:lnTo>
                  <a:pt x="2680891" y="1679320"/>
                </a:lnTo>
                <a:lnTo>
                  <a:pt x="2685653" y="1685275"/>
                </a:lnTo>
                <a:lnTo>
                  <a:pt x="2690416" y="1690436"/>
                </a:lnTo>
                <a:lnTo>
                  <a:pt x="2695178" y="1695200"/>
                </a:lnTo>
                <a:lnTo>
                  <a:pt x="2700338" y="1699964"/>
                </a:lnTo>
                <a:lnTo>
                  <a:pt x="2705497" y="1703934"/>
                </a:lnTo>
                <a:lnTo>
                  <a:pt x="2710656" y="1707507"/>
                </a:lnTo>
                <a:lnTo>
                  <a:pt x="2716213" y="1710683"/>
                </a:lnTo>
                <a:lnTo>
                  <a:pt x="2722166" y="1713859"/>
                </a:lnTo>
                <a:lnTo>
                  <a:pt x="2727722" y="1715844"/>
                </a:lnTo>
                <a:lnTo>
                  <a:pt x="2733278" y="1717432"/>
                </a:lnTo>
                <a:lnTo>
                  <a:pt x="2738835" y="1718623"/>
                </a:lnTo>
                <a:lnTo>
                  <a:pt x="2745185" y="1719020"/>
                </a:lnTo>
                <a:lnTo>
                  <a:pt x="2749153" y="1714653"/>
                </a:lnTo>
                <a:lnTo>
                  <a:pt x="2753916" y="1709095"/>
                </a:lnTo>
                <a:lnTo>
                  <a:pt x="2765425" y="1695200"/>
                </a:lnTo>
                <a:lnTo>
                  <a:pt x="2778919" y="1679320"/>
                </a:lnTo>
                <a:lnTo>
                  <a:pt x="2792810" y="1663043"/>
                </a:lnTo>
                <a:lnTo>
                  <a:pt x="2799953" y="1655103"/>
                </a:lnTo>
                <a:lnTo>
                  <a:pt x="2807097" y="1647560"/>
                </a:lnTo>
                <a:lnTo>
                  <a:pt x="2814241" y="1640414"/>
                </a:lnTo>
                <a:lnTo>
                  <a:pt x="2821385" y="1634459"/>
                </a:lnTo>
                <a:lnTo>
                  <a:pt x="2828131" y="1629298"/>
                </a:lnTo>
                <a:lnTo>
                  <a:pt x="2834878" y="1624931"/>
                </a:lnTo>
                <a:lnTo>
                  <a:pt x="2838053" y="1622946"/>
                </a:lnTo>
                <a:lnTo>
                  <a:pt x="2841228" y="1622152"/>
                </a:lnTo>
                <a:lnTo>
                  <a:pt x="2844403" y="1620961"/>
                </a:lnTo>
                <a:lnTo>
                  <a:pt x="2847181" y="1620564"/>
                </a:lnTo>
                <a:lnTo>
                  <a:pt x="2856706" y="1619770"/>
                </a:lnTo>
                <a:lnTo>
                  <a:pt x="2860278" y="1618976"/>
                </a:lnTo>
                <a:lnTo>
                  <a:pt x="2863453" y="1617388"/>
                </a:lnTo>
                <a:lnTo>
                  <a:pt x="2865438" y="1615800"/>
                </a:lnTo>
                <a:lnTo>
                  <a:pt x="2867025" y="1612624"/>
                </a:lnTo>
                <a:lnTo>
                  <a:pt x="2869010" y="1608257"/>
                </a:lnTo>
                <a:lnTo>
                  <a:pt x="2870597" y="1602699"/>
                </a:lnTo>
                <a:lnTo>
                  <a:pt x="2872581" y="1598729"/>
                </a:lnTo>
                <a:lnTo>
                  <a:pt x="2873772" y="1595553"/>
                </a:lnTo>
                <a:lnTo>
                  <a:pt x="2875360" y="1593171"/>
                </a:lnTo>
                <a:lnTo>
                  <a:pt x="2876550" y="1591980"/>
                </a:lnTo>
                <a:lnTo>
                  <a:pt x="2878138" y="1591186"/>
                </a:lnTo>
                <a:lnTo>
                  <a:pt x="2879725" y="1590789"/>
                </a:lnTo>
                <a:lnTo>
                  <a:pt x="2880916" y="1590789"/>
                </a:lnTo>
                <a:lnTo>
                  <a:pt x="2882900" y="1591186"/>
                </a:lnTo>
                <a:lnTo>
                  <a:pt x="2885678" y="1591583"/>
                </a:lnTo>
                <a:lnTo>
                  <a:pt x="2888060" y="1591583"/>
                </a:lnTo>
                <a:lnTo>
                  <a:pt x="2889647" y="1591583"/>
                </a:lnTo>
                <a:lnTo>
                  <a:pt x="2892028" y="1590789"/>
                </a:lnTo>
                <a:lnTo>
                  <a:pt x="2894410" y="1589201"/>
                </a:lnTo>
                <a:lnTo>
                  <a:pt x="2897188" y="1587216"/>
                </a:lnTo>
                <a:lnTo>
                  <a:pt x="2899569" y="1584040"/>
                </a:lnTo>
                <a:lnTo>
                  <a:pt x="2909491" y="1571733"/>
                </a:lnTo>
                <a:lnTo>
                  <a:pt x="2915444" y="1563793"/>
                </a:lnTo>
                <a:lnTo>
                  <a:pt x="2921794" y="1555852"/>
                </a:lnTo>
                <a:lnTo>
                  <a:pt x="2928144" y="1548706"/>
                </a:lnTo>
                <a:lnTo>
                  <a:pt x="2934891" y="1541957"/>
                </a:lnTo>
                <a:lnTo>
                  <a:pt x="2938463" y="1539178"/>
                </a:lnTo>
                <a:lnTo>
                  <a:pt x="2941241" y="1536796"/>
                </a:lnTo>
                <a:lnTo>
                  <a:pt x="2944813" y="1535208"/>
                </a:lnTo>
                <a:lnTo>
                  <a:pt x="2947988" y="1534017"/>
                </a:lnTo>
                <a:lnTo>
                  <a:pt x="2951560" y="1532032"/>
                </a:lnTo>
                <a:lnTo>
                  <a:pt x="2955528" y="1530047"/>
                </a:lnTo>
                <a:lnTo>
                  <a:pt x="2959497" y="1526871"/>
                </a:lnTo>
                <a:lnTo>
                  <a:pt x="2963069" y="1522901"/>
                </a:lnTo>
                <a:lnTo>
                  <a:pt x="2969816" y="1514961"/>
                </a:lnTo>
                <a:lnTo>
                  <a:pt x="2976960" y="1505830"/>
                </a:lnTo>
                <a:lnTo>
                  <a:pt x="2980531" y="1501463"/>
                </a:lnTo>
                <a:lnTo>
                  <a:pt x="2984500" y="1497096"/>
                </a:lnTo>
                <a:lnTo>
                  <a:pt x="2988866" y="1492729"/>
                </a:lnTo>
                <a:lnTo>
                  <a:pt x="2993628" y="1489156"/>
                </a:lnTo>
                <a:lnTo>
                  <a:pt x="2998391" y="1485583"/>
                </a:lnTo>
                <a:lnTo>
                  <a:pt x="3003947" y="1483201"/>
                </a:lnTo>
                <a:lnTo>
                  <a:pt x="3010297" y="1481216"/>
                </a:lnTo>
                <a:lnTo>
                  <a:pt x="3016250" y="1480025"/>
                </a:lnTo>
                <a:lnTo>
                  <a:pt x="3010297" y="1489156"/>
                </a:lnTo>
                <a:lnTo>
                  <a:pt x="3000772" y="1501463"/>
                </a:lnTo>
                <a:lnTo>
                  <a:pt x="2989660" y="1515358"/>
                </a:lnTo>
                <a:lnTo>
                  <a:pt x="2978547" y="1530841"/>
                </a:lnTo>
                <a:lnTo>
                  <a:pt x="2968228" y="1545927"/>
                </a:lnTo>
                <a:lnTo>
                  <a:pt x="2963466" y="1553470"/>
                </a:lnTo>
                <a:lnTo>
                  <a:pt x="2959497" y="1560220"/>
                </a:lnTo>
                <a:lnTo>
                  <a:pt x="2956322" y="1566969"/>
                </a:lnTo>
                <a:lnTo>
                  <a:pt x="2954338" y="1572924"/>
                </a:lnTo>
                <a:lnTo>
                  <a:pt x="2953941" y="1575306"/>
                </a:lnTo>
                <a:lnTo>
                  <a:pt x="2953544" y="1578085"/>
                </a:lnTo>
                <a:lnTo>
                  <a:pt x="2953544" y="1580070"/>
                </a:lnTo>
                <a:lnTo>
                  <a:pt x="2953941" y="1582452"/>
                </a:lnTo>
                <a:lnTo>
                  <a:pt x="2954735" y="1586819"/>
                </a:lnTo>
                <a:lnTo>
                  <a:pt x="2954338" y="1591583"/>
                </a:lnTo>
                <a:lnTo>
                  <a:pt x="2953544" y="1596744"/>
                </a:lnTo>
                <a:lnTo>
                  <a:pt x="2951560" y="1602302"/>
                </a:lnTo>
                <a:lnTo>
                  <a:pt x="2949178" y="1608257"/>
                </a:lnTo>
                <a:lnTo>
                  <a:pt x="2946400" y="1614609"/>
                </a:lnTo>
                <a:lnTo>
                  <a:pt x="2943225" y="1620961"/>
                </a:lnTo>
                <a:lnTo>
                  <a:pt x="2939653" y="1626916"/>
                </a:lnTo>
                <a:lnTo>
                  <a:pt x="2931716" y="1639620"/>
                </a:lnTo>
                <a:lnTo>
                  <a:pt x="2923381" y="1650736"/>
                </a:lnTo>
                <a:lnTo>
                  <a:pt x="2915841" y="1659867"/>
                </a:lnTo>
                <a:lnTo>
                  <a:pt x="2909094" y="1667013"/>
                </a:lnTo>
                <a:lnTo>
                  <a:pt x="2907506" y="1668601"/>
                </a:lnTo>
                <a:lnTo>
                  <a:pt x="2906316" y="1670189"/>
                </a:lnTo>
                <a:lnTo>
                  <a:pt x="2905522" y="1672174"/>
                </a:lnTo>
                <a:lnTo>
                  <a:pt x="2904728" y="1673762"/>
                </a:lnTo>
                <a:lnTo>
                  <a:pt x="2904331" y="1675747"/>
                </a:lnTo>
                <a:lnTo>
                  <a:pt x="2903935" y="1677335"/>
                </a:lnTo>
                <a:lnTo>
                  <a:pt x="2904331" y="1680511"/>
                </a:lnTo>
                <a:lnTo>
                  <a:pt x="2906316" y="1683290"/>
                </a:lnTo>
                <a:lnTo>
                  <a:pt x="2908300" y="1686069"/>
                </a:lnTo>
                <a:lnTo>
                  <a:pt x="2911475" y="1688451"/>
                </a:lnTo>
                <a:lnTo>
                  <a:pt x="2915047" y="1690039"/>
                </a:lnTo>
                <a:lnTo>
                  <a:pt x="2912269" y="1697185"/>
                </a:lnTo>
                <a:lnTo>
                  <a:pt x="2909094" y="1704331"/>
                </a:lnTo>
                <a:lnTo>
                  <a:pt x="2906316" y="1711080"/>
                </a:lnTo>
                <a:lnTo>
                  <a:pt x="2902744" y="1718226"/>
                </a:lnTo>
                <a:lnTo>
                  <a:pt x="2894806" y="1731328"/>
                </a:lnTo>
                <a:lnTo>
                  <a:pt x="2887266" y="1744429"/>
                </a:lnTo>
                <a:lnTo>
                  <a:pt x="2878931" y="1758324"/>
                </a:lnTo>
                <a:lnTo>
                  <a:pt x="2871788" y="1769043"/>
                </a:lnTo>
                <a:lnTo>
                  <a:pt x="2864247" y="1780556"/>
                </a:lnTo>
                <a:lnTo>
                  <a:pt x="2860278" y="1785717"/>
                </a:lnTo>
                <a:lnTo>
                  <a:pt x="2856310" y="1790481"/>
                </a:lnTo>
                <a:lnTo>
                  <a:pt x="2852341" y="1794451"/>
                </a:lnTo>
                <a:lnTo>
                  <a:pt x="2848372" y="1797230"/>
                </a:lnTo>
                <a:lnTo>
                  <a:pt x="2846785" y="1798421"/>
                </a:lnTo>
                <a:lnTo>
                  <a:pt x="2845197" y="1799215"/>
                </a:lnTo>
                <a:lnTo>
                  <a:pt x="2843213" y="1799215"/>
                </a:lnTo>
                <a:lnTo>
                  <a:pt x="2842022" y="1799215"/>
                </a:lnTo>
                <a:lnTo>
                  <a:pt x="2840435" y="1798818"/>
                </a:lnTo>
                <a:lnTo>
                  <a:pt x="2838847" y="1798421"/>
                </a:lnTo>
                <a:lnTo>
                  <a:pt x="2837656" y="1796833"/>
                </a:lnTo>
                <a:lnTo>
                  <a:pt x="2836863" y="1794848"/>
                </a:lnTo>
                <a:lnTo>
                  <a:pt x="2837656" y="1799215"/>
                </a:lnTo>
                <a:lnTo>
                  <a:pt x="2838053" y="1803582"/>
                </a:lnTo>
                <a:lnTo>
                  <a:pt x="2838053" y="1807949"/>
                </a:lnTo>
                <a:lnTo>
                  <a:pt x="2837260" y="1811919"/>
                </a:lnTo>
                <a:lnTo>
                  <a:pt x="2836466" y="1816286"/>
                </a:lnTo>
                <a:lnTo>
                  <a:pt x="2835275" y="1820653"/>
                </a:lnTo>
                <a:lnTo>
                  <a:pt x="2833291" y="1825020"/>
                </a:lnTo>
                <a:lnTo>
                  <a:pt x="2831306" y="1829387"/>
                </a:lnTo>
                <a:lnTo>
                  <a:pt x="2828925" y="1833754"/>
                </a:lnTo>
                <a:lnTo>
                  <a:pt x="2826544" y="1838121"/>
                </a:lnTo>
                <a:lnTo>
                  <a:pt x="2819797" y="1846458"/>
                </a:lnTo>
                <a:lnTo>
                  <a:pt x="2813050" y="1855192"/>
                </a:lnTo>
                <a:lnTo>
                  <a:pt x="2805510" y="1863529"/>
                </a:lnTo>
                <a:lnTo>
                  <a:pt x="2797572" y="1871867"/>
                </a:lnTo>
                <a:lnTo>
                  <a:pt x="2789238" y="1879807"/>
                </a:lnTo>
                <a:lnTo>
                  <a:pt x="2773363" y="1895290"/>
                </a:lnTo>
                <a:lnTo>
                  <a:pt x="2758678" y="1909185"/>
                </a:lnTo>
                <a:lnTo>
                  <a:pt x="2752725" y="1915537"/>
                </a:lnTo>
                <a:lnTo>
                  <a:pt x="2747963" y="1921889"/>
                </a:lnTo>
                <a:lnTo>
                  <a:pt x="2755503" y="1922286"/>
                </a:lnTo>
                <a:lnTo>
                  <a:pt x="2762250" y="1921492"/>
                </a:lnTo>
                <a:lnTo>
                  <a:pt x="2769394" y="1919904"/>
                </a:lnTo>
                <a:lnTo>
                  <a:pt x="2776141" y="1918316"/>
                </a:lnTo>
                <a:lnTo>
                  <a:pt x="2782888" y="1915537"/>
                </a:lnTo>
                <a:lnTo>
                  <a:pt x="2789238" y="1912758"/>
                </a:lnTo>
                <a:lnTo>
                  <a:pt x="2801938" y="1906406"/>
                </a:lnTo>
                <a:lnTo>
                  <a:pt x="2814638" y="1899657"/>
                </a:lnTo>
                <a:lnTo>
                  <a:pt x="2820988" y="1896084"/>
                </a:lnTo>
                <a:lnTo>
                  <a:pt x="2827338" y="1893305"/>
                </a:lnTo>
                <a:lnTo>
                  <a:pt x="2834085" y="1890526"/>
                </a:lnTo>
                <a:lnTo>
                  <a:pt x="2840831" y="1888541"/>
                </a:lnTo>
                <a:lnTo>
                  <a:pt x="2847578" y="1886556"/>
                </a:lnTo>
                <a:lnTo>
                  <a:pt x="2854722" y="1885762"/>
                </a:lnTo>
                <a:lnTo>
                  <a:pt x="2861072" y="1884571"/>
                </a:lnTo>
                <a:lnTo>
                  <a:pt x="2869010" y="1882189"/>
                </a:lnTo>
                <a:lnTo>
                  <a:pt x="2878535" y="1879013"/>
                </a:lnTo>
                <a:lnTo>
                  <a:pt x="2888060" y="1875043"/>
                </a:lnTo>
                <a:lnTo>
                  <a:pt x="2897981" y="1870279"/>
                </a:lnTo>
                <a:lnTo>
                  <a:pt x="2907506" y="1865515"/>
                </a:lnTo>
                <a:lnTo>
                  <a:pt x="2915841" y="1860353"/>
                </a:lnTo>
                <a:lnTo>
                  <a:pt x="2919016" y="1857971"/>
                </a:lnTo>
                <a:lnTo>
                  <a:pt x="2922191" y="1855986"/>
                </a:lnTo>
                <a:lnTo>
                  <a:pt x="2922985" y="1858765"/>
                </a:lnTo>
                <a:lnTo>
                  <a:pt x="2922985" y="1861544"/>
                </a:lnTo>
                <a:lnTo>
                  <a:pt x="2922588" y="1863926"/>
                </a:lnTo>
                <a:lnTo>
                  <a:pt x="2921794" y="1866309"/>
                </a:lnTo>
                <a:lnTo>
                  <a:pt x="2920206" y="1869882"/>
                </a:lnTo>
                <a:lnTo>
                  <a:pt x="2919810" y="1871470"/>
                </a:lnTo>
                <a:lnTo>
                  <a:pt x="2920206" y="1873058"/>
                </a:lnTo>
                <a:lnTo>
                  <a:pt x="2925763" y="1874646"/>
                </a:lnTo>
                <a:lnTo>
                  <a:pt x="2931319" y="1875043"/>
                </a:lnTo>
                <a:lnTo>
                  <a:pt x="2936875" y="1875043"/>
                </a:lnTo>
                <a:lnTo>
                  <a:pt x="2942431" y="1874249"/>
                </a:lnTo>
                <a:lnTo>
                  <a:pt x="2947988" y="1872264"/>
                </a:lnTo>
                <a:lnTo>
                  <a:pt x="2953147" y="1870676"/>
                </a:lnTo>
                <a:lnTo>
                  <a:pt x="2963466" y="1866309"/>
                </a:lnTo>
                <a:lnTo>
                  <a:pt x="2973785" y="1862735"/>
                </a:lnTo>
                <a:lnTo>
                  <a:pt x="2978944" y="1861147"/>
                </a:lnTo>
                <a:lnTo>
                  <a:pt x="2984103" y="1860353"/>
                </a:lnTo>
                <a:lnTo>
                  <a:pt x="2989660" y="1859956"/>
                </a:lnTo>
                <a:lnTo>
                  <a:pt x="2995216" y="1860353"/>
                </a:lnTo>
                <a:lnTo>
                  <a:pt x="3000772" y="1861544"/>
                </a:lnTo>
                <a:lnTo>
                  <a:pt x="3006328" y="1863926"/>
                </a:lnTo>
                <a:lnTo>
                  <a:pt x="3009503" y="1865515"/>
                </a:lnTo>
                <a:lnTo>
                  <a:pt x="3012281" y="1866309"/>
                </a:lnTo>
                <a:lnTo>
                  <a:pt x="3015853" y="1866706"/>
                </a:lnTo>
                <a:lnTo>
                  <a:pt x="3019822" y="1867103"/>
                </a:lnTo>
                <a:lnTo>
                  <a:pt x="3023791" y="1866706"/>
                </a:lnTo>
                <a:lnTo>
                  <a:pt x="3027363" y="1866706"/>
                </a:lnTo>
                <a:lnTo>
                  <a:pt x="3035697" y="1865117"/>
                </a:lnTo>
                <a:lnTo>
                  <a:pt x="3044031" y="1862735"/>
                </a:lnTo>
                <a:lnTo>
                  <a:pt x="3052763" y="1859956"/>
                </a:lnTo>
                <a:lnTo>
                  <a:pt x="3060303" y="1856780"/>
                </a:lnTo>
                <a:lnTo>
                  <a:pt x="3068241" y="1852810"/>
                </a:lnTo>
                <a:lnTo>
                  <a:pt x="3069035" y="1858368"/>
                </a:lnTo>
                <a:lnTo>
                  <a:pt x="3070622" y="1863132"/>
                </a:lnTo>
                <a:lnTo>
                  <a:pt x="3072606" y="1867103"/>
                </a:lnTo>
                <a:lnTo>
                  <a:pt x="3075385" y="1871073"/>
                </a:lnTo>
                <a:lnTo>
                  <a:pt x="3078163" y="1874249"/>
                </a:lnTo>
                <a:lnTo>
                  <a:pt x="3082131" y="1876234"/>
                </a:lnTo>
                <a:lnTo>
                  <a:pt x="3086894" y="1877822"/>
                </a:lnTo>
                <a:lnTo>
                  <a:pt x="3092053" y="1879410"/>
                </a:lnTo>
                <a:lnTo>
                  <a:pt x="3092053" y="1874646"/>
                </a:lnTo>
                <a:lnTo>
                  <a:pt x="3092847" y="1870676"/>
                </a:lnTo>
                <a:lnTo>
                  <a:pt x="3093641" y="1867103"/>
                </a:lnTo>
                <a:lnTo>
                  <a:pt x="3095625" y="1863926"/>
                </a:lnTo>
                <a:lnTo>
                  <a:pt x="3098006" y="1861544"/>
                </a:lnTo>
                <a:lnTo>
                  <a:pt x="3100785" y="1859162"/>
                </a:lnTo>
                <a:lnTo>
                  <a:pt x="3103960" y="1857574"/>
                </a:lnTo>
                <a:lnTo>
                  <a:pt x="3106738" y="1855986"/>
                </a:lnTo>
                <a:lnTo>
                  <a:pt x="3114278" y="1853207"/>
                </a:lnTo>
                <a:lnTo>
                  <a:pt x="3121422" y="1851222"/>
                </a:lnTo>
                <a:lnTo>
                  <a:pt x="3128963" y="1848840"/>
                </a:lnTo>
                <a:lnTo>
                  <a:pt x="3132535" y="1847649"/>
                </a:lnTo>
                <a:lnTo>
                  <a:pt x="3135710" y="1846458"/>
                </a:lnTo>
                <a:lnTo>
                  <a:pt x="3130153" y="1853207"/>
                </a:lnTo>
                <a:lnTo>
                  <a:pt x="3124597" y="1860750"/>
                </a:lnTo>
                <a:lnTo>
                  <a:pt x="3121819" y="1864720"/>
                </a:lnTo>
                <a:lnTo>
                  <a:pt x="3120231" y="1868294"/>
                </a:lnTo>
                <a:lnTo>
                  <a:pt x="3119041" y="1872661"/>
                </a:lnTo>
                <a:lnTo>
                  <a:pt x="3118644" y="1876631"/>
                </a:lnTo>
                <a:lnTo>
                  <a:pt x="3124994" y="1874646"/>
                </a:lnTo>
                <a:lnTo>
                  <a:pt x="3131344" y="1872264"/>
                </a:lnTo>
                <a:lnTo>
                  <a:pt x="3137694" y="1869485"/>
                </a:lnTo>
                <a:lnTo>
                  <a:pt x="3143250" y="1866706"/>
                </a:lnTo>
                <a:lnTo>
                  <a:pt x="3154363" y="1860353"/>
                </a:lnTo>
                <a:lnTo>
                  <a:pt x="3165872" y="1853604"/>
                </a:lnTo>
                <a:lnTo>
                  <a:pt x="3163888" y="1857177"/>
                </a:lnTo>
                <a:lnTo>
                  <a:pt x="3163491" y="1860750"/>
                </a:lnTo>
                <a:lnTo>
                  <a:pt x="3163888" y="1863132"/>
                </a:lnTo>
                <a:lnTo>
                  <a:pt x="3165475" y="1865117"/>
                </a:lnTo>
                <a:lnTo>
                  <a:pt x="3167460" y="1866706"/>
                </a:lnTo>
                <a:lnTo>
                  <a:pt x="3170238" y="1867897"/>
                </a:lnTo>
                <a:lnTo>
                  <a:pt x="3173016" y="1868294"/>
                </a:lnTo>
                <a:lnTo>
                  <a:pt x="3176588" y="1868691"/>
                </a:lnTo>
                <a:lnTo>
                  <a:pt x="3180556" y="1868691"/>
                </a:lnTo>
                <a:lnTo>
                  <a:pt x="3184525" y="1868294"/>
                </a:lnTo>
                <a:lnTo>
                  <a:pt x="3188097" y="1867500"/>
                </a:lnTo>
                <a:lnTo>
                  <a:pt x="3192066" y="1866706"/>
                </a:lnTo>
                <a:lnTo>
                  <a:pt x="3195638" y="1865912"/>
                </a:lnTo>
                <a:lnTo>
                  <a:pt x="3198813" y="1863926"/>
                </a:lnTo>
                <a:lnTo>
                  <a:pt x="3201194" y="1862735"/>
                </a:lnTo>
                <a:lnTo>
                  <a:pt x="3203575" y="1861147"/>
                </a:lnTo>
                <a:lnTo>
                  <a:pt x="3204766" y="1860353"/>
                </a:lnTo>
                <a:lnTo>
                  <a:pt x="3205560" y="1859162"/>
                </a:lnTo>
                <a:lnTo>
                  <a:pt x="3205956" y="1857971"/>
                </a:lnTo>
                <a:lnTo>
                  <a:pt x="3206353" y="1857177"/>
                </a:lnTo>
                <a:lnTo>
                  <a:pt x="3206353" y="1855986"/>
                </a:lnTo>
                <a:lnTo>
                  <a:pt x="3205956" y="1854398"/>
                </a:lnTo>
                <a:lnTo>
                  <a:pt x="3204369" y="1852413"/>
                </a:lnTo>
                <a:lnTo>
                  <a:pt x="3201591" y="1850825"/>
                </a:lnTo>
                <a:lnTo>
                  <a:pt x="3199210" y="1849237"/>
                </a:lnTo>
                <a:lnTo>
                  <a:pt x="3197225" y="1849237"/>
                </a:lnTo>
                <a:lnTo>
                  <a:pt x="3195638" y="1849237"/>
                </a:lnTo>
                <a:lnTo>
                  <a:pt x="3194050" y="1849634"/>
                </a:lnTo>
                <a:lnTo>
                  <a:pt x="3192066" y="1850428"/>
                </a:lnTo>
                <a:lnTo>
                  <a:pt x="3197225" y="1848046"/>
                </a:lnTo>
                <a:lnTo>
                  <a:pt x="3201591" y="1846855"/>
                </a:lnTo>
                <a:lnTo>
                  <a:pt x="3205560" y="1846061"/>
                </a:lnTo>
                <a:lnTo>
                  <a:pt x="3209131" y="1846061"/>
                </a:lnTo>
                <a:lnTo>
                  <a:pt x="3212306" y="1846458"/>
                </a:lnTo>
                <a:lnTo>
                  <a:pt x="3215085" y="1847252"/>
                </a:lnTo>
                <a:lnTo>
                  <a:pt x="3220244" y="1849634"/>
                </a:lnTo>
                <a:lnTo>
                  <a:pt x="3225403" y="1852413"/>
                </a:lnTo>
                <a:lnTo>
                  <a:pt x="3227785" y="1853207"/>
                </a:lnTo>
                <a:lnTo>
                  <a:pt x="3230166" y="1854001"/>
                </a:lnTo>
                <a:lnTo>
                  <a:pt x="3232944" y="1854398"/>
                </a:lnTo>
                <a:lnTo>
                  <a:pt x="3236119" y="1854398"/>
                </a:lnTo>
                <a:lnTo>
                  <a:pt x="3238897" y="1853604"/>
                </a:lnTo>
                <a:lnTo>
                  <a:pt x="3242469" y="1852413"/>
                </a:lnTo>
                <a:lnTo>
                  <a:pt x="3243660" y="1853207"/>
                </a:lnTo>
                <a:lnTo>
                  <a:pt x="3244453" y="1854398"/>
                </a:lnTo>
                <a:lnTo>
                  <a:pt x="3244850" y="1855589"/>
                </a:lnTo>
                <a:lnTo>
                  <a:pt x="3244850" y="1856383"/>
                </a:lnTo>
                <a:lnTo>
                  <a:pt x="3244850" y="1857177"/>
                </a:lnTo>
                <a:lnTo>
                  <a:pt x="3244453" y="1857971"/>
                </a:lnTo>
                <a:lnTo>
                  <a:pt x="3242866" y="1859956"/>
                </a:lnTo>
                <a:lnTo>
                  <a:pt x="3240088" y="1861147"/>
                </a:lnTo>
                <a:lnTo>
                  <a:pt x="3236913" y="1862338"/>
                </a:lnTo>
                <a:lnTo>
                  <a:pt x="3228975" y="1865117"/>
                </a:lnTo>
                <a:lnTo>
                  <a:pt x="3220641" y="1866309"/>
                </a:lnTo>
                <a:lnTo>
                  <a:pt x="3213894" y="1867500"/>
                </a:lnTo>
                <a:lnTo>
                  <a:pt x="3211116" y="1867897"/>
                </a:lnTo>
                <a:lnTo>
                  <a:pt x="3200003" y="1869882"/>
                </a:lnTo>
                <a:lnTo>
                  <a:pt x="3189288" y="1871867"/>
                </a:lnTo>
                <a:lnTo>
                  <a:pt x="3178175" y="1875440"/>
                </a:lnTo>
                <a:lnTo>
                  <a:pt x="3167460" y="1879410"/>
                </a:lnTo>
                <a:lnTo>
                  <a:pt x="3157141" y="1882983"/>
                </a:lnTo>
                <a:lnTo>
                  <a:pt x="3146822" y="1887350"/>
                </a:lnTo>
                <a:lnTo>
                  <a:pt x="3125788" y="1896481"/>
                </a:lnTo>
                <a:lnTo>
                  <a:pt x="3111103" y="1903230"/>
                </a:lnTo>
                <a:lnTo>
                  <a:pt x="3106341" y="1905612"/>
                </a:lnTo>
                <a:lnTo>
                  <a:pt x="3104753" y="1907597"/>
                </a:lnTo>
                <a:lnTo>
                  <a:pt x="3102769" y="1908788"/>
                </a:lnTo>
                <a:lnTo>
                  <a:pt x="3101975" y="1910376"/>
                </a:lnTo>
                <a:lnTo>
                  <a:pt x="3101578" y="1912361"/>
                </a:lnTo>
                <a:lnTo>
                  <a:pt x="3101578" y="1914346"/>
                </a:lnTo>
                <a:lnTo>
                  <a:pt x="3101975" y="1917125"/>
                </a:lnTo>
                <a:lnTo>
                  <a:pt x="3102372" y="1919904"/>
                </a:lnTo>
                <a:lnTo>
                  <a:pt x="3103960" y="1923080"/>
                </a:lnTo>
                <a:lnTo>
                  <a:pt x="3107531" y="1931417"/>
                </a:lnTo>
                <a:lnTo>
                  <a:pt x="3104356" y="1932608"/>
                </a:lnTo>
                <a:lnTo>
                  <a:pt x="3101181" y="1933402"/>
                </a:lnTo>
                <a:lnTo>
                  <a:pt x="3098403" y="1933005"/>
                </a:lnTo>
                <a:lnTo>
                  <a:pt x="3096419" y="1932608"/>
                </a:lnTo>
                <a:lnTo>
                  <a:pt x="3094435" y="1931417"/>
                </a:lnTo>
                <a:lnTo>
                  <a:pt x="3092450" y="1929432"/>
                </a:lnTo>
                <a:lnTo>
                  <a:pt x="3089672" y="1925065"/>
                </a:lnTo>
                <a:lnTo>
                  <a:pt x="3086100" y="1920301"/>
                </a:lnTo>
                <a:lnTo>
                  <a:pt x="3084116" y="1918316"/>
                </a:lnTo>
                <a:lnTo>
                  <a:pt x="3082131" y="1915934"/>
                </a:lnTo>
                <a:lnTo>
                  <a:pt x="3080147" y="1914346"/>
                </a:lnTo>
                <a:lnTo>
                  <a:pt x="3077369" y="1913155"/>
                </a:lnTo>
                <a:lnTo>
                  <a:pt x="3074194" y="1912361"/>
                </a:lnTo>
                <a:lnTo>
                  <a:pt x="3070622" y="1911964"/>
                </a:lnTo>
                <a:lnTo>
                  <a:pt x="3069828" y="1912361"/>
                </a:lnTo>
                <a:lnTo>
                  <a:pt x="3069431" y="1913155"/>
                </a:lnTo>
                <a:lnTo>
                  <a:pt x="3069035" y="1915140"/>
                </a:lnTo>
                <a:lnTo>
                  <a:pt x="3069035" y="1920698"/>
                </a:lnTo>
                <a:lnTo>
                  <a:pt x="3068638" y="1923874"/>
                </a:lnTo>
                <a:lnTo>
                  <a:pt x="3068241" y="1927050"/>
                </a:lnTo>
                <a:lnTo>
                  <a:pt x="3067447" y="1928241"/>
                </a:lnTo>
                <a:lnTo>
                  <a:pt x="3066653" y="1929432"/>
                </a:lnTo>
                <a:lnTo>
                  <a:pt x="3065463" y="1930226"/>
                </a:lnTo>
                <a:lnTo>
                  <a:pt x="3063875" y="1931417"/>
                </a:lnTo>
                <a:lnTo>
                  <a:pt x="3062685" y="1929035"/>
                </a:lnTo>
                <a:lnTo>
                  <a:pt x="3061494" y="1927844"/>
                </a:lnTo>
                <a:lnTo>
                  <a:pt x="3059510" y="1926653"/>
                </a:lnTo>
                <a:lnTo>
                  <a:pt x="3057922" y="1925462"/>
                </a:lnTo>
                <a:lnTo>
                  <a:pt x="3055938" y="1925462"/>
                </a:lnTo>
                <a:lnTo>
                  <a:pt x="3054350" y="1925462"/>
                </a:lnTo>
                <a:lnTo>
                  <a:pt x="3052763" y="1926256"/>
                </a:lnTo>
                <a:lnTo>
                  <a:pt x="3050778" y="1927050"/>
                </a:lnTo>
                <a:lnTo>
                  <a:pt x="3049588" y="1928241"/>
                </a:lnTo>
                <a:lnTo>
                  <a:pt x="3048397" y="1929432"/>
                </a:lnTo>
                <a:lnTo>
                  <a:pt x="3047206" y="1931020"/>
                </a:lnTo>
                <a:lnTo>
                  <a:pt x="3046016" y="1932608"/>
                </a:lnTo>
                <a:lnTo>
                  <a:pt x="3045619" y="1934196"/>
                </a:lnTo>
                <a:lnTo>
                  <a:pt x="3045619" y="1936578"/>
                </a:lnTo>
                <a:lnTo>
                  <a:pt x="3046016" y="1938166"/>
                </a:lnTo>
                <a:lnTo>
                  <a:pt x="3046413" y="1940548"/>
                </a:lnTo>
                <a:lnTo>
                  <a:pt x="3048000" y="1943724"/>
                </a:lnTo>
                <a:lnTo>
                  <a:pt x="3048397" y="1946503"/>
                </a:lnTo>
                <a:lnTo>
                  <a:pt x="3048000" y="1947297"/>
                </a:lnTo>
                <a:lnTo>
                  <a:pt x="3047603" y="1948091"/>
                </a:lnTo>
                <a:lnTo>
                  <a:pt x="3045619" y="1949679"/>
                </a:lnTo>
                <a:lnTo>
                  <a:pt x="3043238" y="1950473"/>
                </a:lnTo>
                <a:lnTo>
                  <a:pt x="3040063" y="1950473"/>
                </a:lnTo>
                <a:lnTo>
                  <a:pt x="3036491" y="1950473"/>
                </a:lnTo>
                <a:lnTo>
                  <a:pt x="3033316" y="1950076"/>
                </a:lnTo>
                <a:lnTo>
                  <a:pt x="3024981" y="1948091"/>
                </a:lnTo>
                <a:lnTo>
                  <a:pt x="3016647" y="1946503"/>
                </a:lnTo>
                <a:lnTo>
                  <a:pt x="3009900" y="1945312"/>
                </a:lnTo>
                <a:lnTo>
                  <a:pt x="3007122" y="1944915"/>
                </a:lnTo>
                <a:lnTo>
                  <a:pt x="3005535" y="1944915"/>
                </a:lnTo>
                <a:lnTo>
                  <a:pt x="3001963" y="1946106"/>
                </a:lnTo>
                <a:lnTo>
                  <a:pt x="2999185" y="1947694"/>
                </a:lnTo>
                <a:lnTo>
                  <a:pt x="2997597" y="1949679"/>
                </a:lnTo>
                <a:lnTo>
                  <a:pt x="2996406" y="1952061"/>
                </a:lnTo>
                <a:lnTo>
                  <a:pt x="2995613" y="1954840"/>
                </a:lnTo>
                <a:lnTo>
                  <a:pt x="2995216" y="1957619"/>
                </a:lnTo>
                <a:lnTo>
                  <a:pt x="2994422" y="1964368"/>
                </a:lnTo>
                <a:lnTo>
                  <a:pt x="2994025" y="1970323"/>
                </a:lnTo>
                <a:lnTo>
                  <a:pt x="2993628" y="1973499"/>
                </a:lnTo>
                <a:lnTo>
                  <a:pt x="2993231" y="1975881"/>
                </a:lnTo>
                <a:lnTo>
                  <a:pt x="2992041" y="1978263"/>
                </a:lnTo>
                <a:lnTo>
                  <a:pt x="2990850" y="1979851"/>
                </a:lnTo>
                <a:lnTo>
                  <a:pt x="2988469" y="1981042"/>
                </a:lnTo>
                <a:lnTo>
                  <a:pt x="2986088" y="1981836"/>
                </a:lnTo>
                <a:lnTo>
                  <a:pt x="2982913" y="1983027"/>
                </a:lnTo>
                <a:lnTo>
                  <a:pt x="2979738" y="1983424"/>
                </a:lnTo>
                <a:lnTo>
                  <a:pt x="2977356" y="1983027"/>
                </a:lnTo>
                <a:lnTo>
                  <a:pt x="2974181" y="1982233"/>
                </a:lnTo>
                <a:lnTo>
                  <a:pt x="2970610" y="1981042"/>
                </a:lnTo>
                <a:lnTo>
                  <a:pt x="2967831" y="1979454"/>
                </a:lnTo>
                <a:lnTo>
                  <a:pt x="2961481" y="1975484"/>
                </a:lnTo>
                <a:lnTo>
                  <a:pt x="2955131" y="1971117"/>
                </a:lnTo>
                <a:lnTo>
                  <a:pt x="2949178" y="1967147"/>
                </a:lnTo>
                <a:lnTo>
                  <a:pt x="2946003" y="1965559"/>
                </a:lnTo>
                <a:lnTo>
                  <a:pt x="2943622" y="1964368"/>
                </a:lnTo>
                <a:lnTo>
                  <a:pt x="2940447" y="1962780"/>
                </a:lnTo>
                <a:lnTo>
                  <a:pt x="2937669" y="1962383"/>
                </a:lnTo>
                <a:lnTo>
                  <a:pt x="2936875" y="1962383"/>
                </a:lnTo>
                <a:lnTo>
                  <a:pt x="2936081" y="1963177"/>
                </a:lnTo>
                <a:lnTo>
                  <a:pt x="2934891" y="1964765"/>
                </a:lnTo>
                <a:lnTo>
                  <a:pt x="2933303" y="1967544"/>
                </a:lnTo>
                <a:lnTo>
                  <a:pt x="2932113" y="1971117"/>
                </a:lnTo>
                <a:lnTo>
                  <a:pt x="2931319" y="1975087"/>
                </a:lnTo>
                <a:lnTo>
                  <a:pt x="2930525" y="1979851"/>
                </a:lnTo>
                <a:lnTo>
                  <a:pt x="2929731" y="1990570"/>
                </a:lnTo>
                <a:lnTo>
                  <a:pt x="2928541" y="2001686"/>
                </a:lnTo>
                <a:lnTo>
                  <a:pt x="2929335" y="2012008"/>
                </a:lnTo>
                <a:lnTo>
                  <a:pt x="2930128" y="2019948"/>
                </a:lnTo>
                <a:lnTo>
                  <a:pt x="2930525" y="2023521"/>
                </a:lnTo>
                <a:lnTo>
                  <a:pt x="2931319" y="2025903"/>
                </a:lnTo>
                <a:lnTo>
                  <a:pt x="2923778" y="2024712"/>
                </a:lnTo>
                <a:lnTo>
                  <a:pt x="2915444" y="2024315"/>
                </a:lnTo>
                <a:lnTo>
                  <a:pt x="2905919" y="2024315"/>
                </a:lnTo>
                <a:lnTo>
                  <a:pt x="2896394" y="2024315"/>
                </a:lnTo>
                <a:lnTo>
                  <a:pt x="2886075" y="2024315"/>
                </a:lnTo>
                <a:lnTo>
                  <a:pt x="2876550" y="2025506"/>
                </a:lnTo>
                <a:lnTo>
                  <a:pt x="2867819" y="2026697"/>
                </a:lnTo>
                <a:lnTo>
                  <a:pt x="2859485" y="2028285"/>
                </a:lnTo>
                <a:lnTo>
                  <a:pt x="2851944" y="2030668"/>
                </a:lnTo>
                <a:lnTo>
                  <a:pt x="2849166" y="2032256"/>
                </a:lnTo>
                <a:lnTo>
                  <a:pt x="2846388" y="2033447"/>
                </a:lnTo>
                <a:lnTo>
                  <a:pt x="2844403" y="2035432"/>
                </a:lnTo>
                <a:lnTo>
                  <a:pt x="2842419" y="2037020"/>
                </a:lnTo>
                <a:lnTo>
                  <a:pt x="2841228" y="2039402"/>
                </a:lnTo>
                <a:lnTo>
                  <a:pt x="2840831" y="2041387"/>
                </a:lnTo>
                <a:lnTo>
                  <a:pt x="2840831" y="2044166"/>
                </a:lnTo>
                <a:lnTo>
                  <a:pt x="2841228" y="2046548"/>
                </a:lnTo>
                <a:lnTo>
                  <a:pt x="2842419" y="2049327"/>
                </a:lnTo>
                <a:lnTo>
                  <a:pt x="2844800" y="2052106"/>
                </a:lnTo>
                <a:lnTo>
                  <a:pt x="2847181" y="2055282"/>
                </a:lnTo>
                <a:lnTo>
                  <a:pt x="2850753" y="2058855"/>
                </a:lnTo>
                <a:lnTo>
                  <a:pt x="2855119" y="2062428"/>
                </a:lnTo>
                <a:lnTo>
                  <a:pt x="2860278" y="2066398"/>
                </a:lnTo>
                <a:lnTo>
                  <a:pt x="2865835" y="2069971"/>
                </a:lnTo>
                <a:lnTo>
                  <a:pt x="2871391" y="2072750"/>
                </a:lnTo>
                <a:lnTo>
                  <a:pt x="2876550" y="2075132"/>
                </a:lnTo>
                <a:lnTo>
                  <a:pt x="2882900" y="2076720"/>
                </a:lnTo>
                <a:lnTo>
                  <a:pt x="2894013" y="2080293"/>
                </a:lnTo>
                <a:lnTo>
                  <a:pt x="2905522" y="2083469"/>
                </a:lnTo>
                <a:lnTo>
                  <a:pt x="2910681" y="2085454"/>
                </a:lnTo>
                <a:lnTo>
                  <a:pt x="2916238" y="2087836"/>
                </a:lnTo>
                <a:lnTo>
                  <a:pt x="2921397" y="2090218"/>
                </a:lnTo>
                <a:lnTo>
                  <a:pt x="2926160" y="2093394"/>
                </a:lnTo>
                <a:lnTo>
                  <a:pt x="2930922" y="2096967"/>
                </a:lnTo>
                <a:lnTo>
                  <a:pt x="2935288" y="2101731"/>
                </a:lnTo>
                <a:lnTo>
                  <a:pt x="2939256" y="2106892"/>
                </a:lnTo>
                <a:lnTo>
                  <a:pt x="2942431" y="2112847"/>
                </a:lnTo>
                <a:lnTo>
                  <a:pt x="2939256" y="2115229"/>
                </a:lnTo>
                <a:lnTo>
                  <a:pt x="2935685" y="2117214"/>
                </a:lnTo>
                <a:lnTo>
                  <a:pt x="2932510" y="2119993"/>
                </a:lnTo>
                <a:lnTo>
                  <a:pt x="2930128" y="2122375"/>
                </a:lnTo>
                <a:lnTo>
                  <a:pt x="2927747" y="2125551"/>
                </a:lnTo>
                <a:lnTo>
                  <a:pt x="2925763" y="2128330"/>
                </a:lnTo>
                <a:lnTo>
                  <a:pt x="2924572" y="2131506"/>
                </a:lnTo>
                <a:lnTo>
                  <a:pt x="2923381" y="2134682"/>
                </a:lnTo>
                <a:lnTo>
                  <a:pt x="2922588" y="2137461"/>
                </a:lnTo>
                <a:lnTo>
                  <a:pt x="2922985" y="2140637"/>
                </a:lnTo>
                <a:lnTo>
                  <a:pt x="2923381" y="2143416"/>
                </a:lnTo>
                <a:lnTo>
                  <a:pt x="2924969" y="2146195"/>
                </a:lnTo>
                <a:lnTo>
                  <a:pt x="2926556" y="2148577"/>
                </a:lnTo>
                <a:lnTo>
                  <a:pt x="2929335" y="2150959"/>
                </a:lnTo>
                <a:lnTo>
                  <a:pt x="2932113" y="2152944"/>
                </a:lnTo>
                <a:lnTo>
                  <a:pt x="2936478" y="2154532"/>
                </a:lnTo>
                <a:lnTo>
                  <a:pt x="2936478" y="2150562"/>
                </a:lnTo>
                <a:lnTo>
                  <a:pt x="2936875" y="2146989"/>
                </a:lnTo>
                <a:lnTo>
                  <a:pt x="2938463" y="2144210"/>
                </a:lnTo>
                <a:lnTo>
                  <a:pt x="2939653" y="2141431"/>
                </a:lnTo>
                <a:lnTo>
                  <a:pt x="2940844" y="2139446"/>
                </a:lnTo>
                <a:lnTo>
                  <a:pt x="2943225" y="2137064"/>
                </a:lnTo>
                <a:lnTo>
                  <a:pt x="2945210" y="2135476"/>
                </a:lnTo>
                <a:lnTo>
                  <a:pt x="2947194" y="2133888"/>
                </a:lnTo>
                <a:lnTo>
                  <a:pt x="2952750" y="2131109"/>
                </a:lnTo>
                <a:lnTo>
                  <a:pt x="2958703" y="2129124"/>
                </a:lnTo>
                <a:lnTo>
                  <a:pt x="2964656" y="2127139"/>
                </a:lnTo>
                <a:lnTo>
                  <a:pt x="2971006" y="2125948"/>
                </a:lnTo>
                <a:lnTo>
                  <a:pt x="2971800" y="2129521"/>
                </a:lnTo>
                <a:lnTo>
                  <a:pt x="2971006" y="2132300"/>
                </a:lnTo>
                <a:lnTo>
                  <a:pt x="2969816" y="2135476"/>
                </a:lnTo>
                <a:lnTo>
                  <a:pt x="2968228" y="2137858"/>
                </a:lnTo>
                <a:lnTo>
                  <a:pt x="2965847" y="2140240"/>
                </a:lnTo>
                <a:lnTo>
                  <a:pt x="2963466" y="2142225"/>
                </a:lnTo>
                <a:lnTo>
                  <a:pt x="2958306" y="2146195"/>
                </a:lnTo>
                <a:lnTo>
                  <a:pt x="2953147" y="2149768"/>
                </a:lnTo>
                <a:lnTo>
                  <a:pt x="2951163" y="2151356"/>
                </a:lnTo>
                <a:lnTo>
                  <a:pt x="2949575" y="2153738"/>
                </a:lnTo>
                <a:lnTo>
                  <a:pt x="2949178" y="2155723"/>
                </a:lnTo>
                <a:lnTo>
                  <a:pt x="2948781" y="2158105"/>
                </a:lnTo>
                <a:lnTo>
                  <a:pt x="2949575" y="2160090"/>
                </a:lnTo>
                <a:lnTo>
                  <a:pt x="2951560" y="2163266"/>
                </a:lnTo>
                <a:lnTo>
                  <a:pt x="2953941" y="2166442"/>
                </a:lnTo>
                <a:lnTo>
                  <a:pt x="2956719" y="2170015"/>
                </a:lnTo>
                <a:lnTo>
                  <a:pt x="2960291" y="2173191"/>
                </a:lnTo>
                <a:lnTo>
                  <a:pt x="2964260" y="2175573"/>
                </a:lnTo>
                <a:lnTo>
                  <a:pt x="2969022" y="2177955"/>
                </a:lnTo>
                <a:lnTo>
                  <a:pt x="2973785" y="2179940"/>
                </a:lnTo>
                <a:lnTo>
                  <a:pt x="2978944" y="2181925"/>
                </a:lnTo>
                <a:lnTo>
                  <a:pt x="2984103" y="2183116"/>
                </a:lnTo>
                <a:lnTo>
                  <a:pt x="2989263" y="2184307"/>
                </a:lnTo>
                <a:lnTo>
                  <a:pt x="2994422" y="2185101"/>
                </a:lnTo>
                <a:lnTo>
                  <a:pt x="2999978" y="2185895"/>
                </a:lnTo>
                <a:lnTo>
                  <a:pt x="3005138" y="2185895"/>
                </a:lnTo>
                <a:lnTo>
                  <a:pt x="3009900" y="2185101"/>
                </a:lnTo>
                <a:lnTo>
                  <a:pt x="3014266" y="2184704"/>
                </a:lnTo>
                <a:lnTo>
                  <a:pt x="3017838" y="2183910"/>
                </a:lnTo>
                <a:lnTo>
                  <a:pt x="3021410" y="2182719"/>
                </a:lnTo>
                <a:lnTo>
                  <a:pt x="3020616" y="2186292"/>
                </a:lnTo>
                <a:lnTo>
                  <a:pt x="3020219" y="2189071"/>
                </a:lnTo>
                <a:lnTo>
                  <a:pt x="3020616" y="2191850"/>
                </a:lnTo>
                <a:lnTo>
                  <a:pt x="3021410" y="2193835"/>
                </a:lnTo>
                <a:lnTo>
                  <a:pt x="3022600" y="2196217"/>
                </a:lnTo>
                <a:lnTo>
                  <a:pt x="3024188" y="2197408"/>
                </a:lnTo>
                <a:lnTo>
                  <a:pt x="3026172" y="2198202"/>
                </a:lnTo>
                <a:lnTo>
                  <a:pt x="3028553" y="2198996"/>
                </a:lnTo>
                <a:lnTo>
                  <a:pt x="3030935" y="2198996"/>
                </a:lnTo>
                <a:lnTo>
                  <a:pt x="3033713" y="2199393"/>
                </a:lnTo>
                <a:lnTo>
                  <a:pt x="3039269" y="2198599"/>
                </a:lnTo>
                <a:lnTo>
                  <a:pt x="3044825" y="2197408"/>
                </a:lnTo>
                <a:lnTo>
                  <a:pt x="3049588" y="2195423"/>
                </a:lnTo>
                <a:lnTo>
                  <a:pt x="3050381" y="2197408"/>
                </a:lnTo>
                <a:lnTo>
                  <a:pt x="3051969" y="2199393"/>
                </a:lnTo>
                <a:lnTo>
                  <a:pt x="3053160" y="2201775"/>
                </a:lnTo>
                <a:lnTo>
                  <a:pt x="3054747" y="2203760"/>
                </a:lnTo>
                <a:lnTo>
                  <a:pt x="3058716" y="2207334"/>
                </a:lnTo>
                <a:lnTo>
                  <a:pt x="3063478" y="2211304"/>
                </a:lnTo>
                <a:lnTo>
                  <a:pt x="3069035" y="2214480"/>
                </a:lnTo>
                <a:lnTo>
                  <a:pt x="3075385" y="2217656"/>
                </a:lnTo>
                <a:lnTo>
                  <a:pt x="3088878" y="2223611"/>
                </a:lnTo>
                <a:lnTo>
                  <a:pt x="3103960" y="2229566"/>
                </a:lnTo>
                <a:lnTo>
                  <a:pt x="3118247" y="2235124"/>
                </a:lnTo>
                <a:lnTo>
                  <a:pt x="3124597" y="2238300"/>
                </a:lnTo>
                <a:lnTo>
                  <a:pt x="3130947" y="2241079"/>
                </a:lnTo>
                <a:lnTo>
                  <a:pt x="3136900" y="2244255"/>
                </a:lnTo>
                <a:lnTo>
                  <a:pt x="3141663" y="2247828"/>
                </a:lnTo>
                <a:lnTo>
                  <a:pt x="3121025" y="2239491"/>
                </a:lnTo>
                <a:lnTo>
                  <a:pt x="3099991" y="2231551"/>
                </a:lnTo>
                <a:lnTo>
                  <a:pt x="3057128" y="2216465"/>
                </a:lnTo>
                <a:lnTo>
                  <a:pt x="3013075" y="2201775"/>
                </a:lnTo>
                <a:lnTo>
                  <a:pt x="2969022" y="2187086"/>
                </a:lnTo>
                <a:lnTo>
                  <a:pt x="2967435" y="2191850"/>
                </a:lnTo>
                <a:lnTo>
                  <a:pt x="2965053" y="2195423"/>
                </a:lnTo>
                <a:lnTo>
                  <a:pt x="2963863" y="2196614"/>
                </a:lnTo>
                <a:lnTo>
                  <a:pt x="2963069" y="2197408"/>
                </a:lnTo>
                <a:lnTo>
                  <a:pt x="2961481" y="2197805"/>
                </a:lnTo>
                <a:lnTo>
                  <a:pt x="2960291" y="2197805"/>
                </a:lnTo>
                <a:lnTo>
                  <a:pt x="2957910" y="2197805"/>
                </a:lnTo>
                <a:lnTo>
                  <a:pt x="2954735" y="2196614"/>
                </a:lnTo>
                <a:lnTo>
                  <a:pt x="2951560" y="2194629"/>
                </a:lnTo>
                <a:lnTo>
                  <a:pt x="2948385" y="2192644"/>
                </a:lnTo>
                <a:lnTo>
                  <a:pt x="2940844" y="2187086"/>
                </a:lnTo>
                <a:lnTo>
                  <a:pt x="2936478" y="2184307"/>
                </a:lnTo>
                <a:lnTo>
                  <a:pt x="2931716" y="2182322"/>
                </a:lnTo>
                <a:lnTo>
                  <a:pt x="2926953" y="2179940"/>
                </a:lnTo>
                <a:lnTo>
                  <a:pt x="2921794" y="2178749"/>
                </a:lnTo>
                <a:lnTo>
                  <a:pt x="2916238" y="2178352"/>
                </a:lnTo>
                <a:lnTo>
                  <a:pt x="2913063" y="2178352"/>
                </a:lnTo>
                <a:lnTo>
                  <a:pt x="2910285" y="2178352"/>
                </a:lnTo>
                <a:lnTo>
                  <a:pt x="2907506" y="2179940"/>
                </a:lnTo>
                <a:lnTo>
                  <a:pt x="2904728" y="2182322"/>
                </a:lnTo>
                <a:lnTo>
                  <a:pt x="2903141" y="2184704"/>
                </a:lnTo>
                <a:lnTo>
                  <a:pt x="2901950" y="2187086"/>
                </a:lnTo>
                <a:lnTo>
                  <a:pt x="2901156" y="2189865"/>
                </a:lnTo>
                <a:lnTo>
                  <a:pt x="2900760" y="2192644"/>
                </a:lnTo>
                <a:lnTo>
                  <a:pt x="2900760" y="2195820"/>
                </a:lnTo>
                <a:lnTo>
                  <a:pt x="2900760" y="2198202"/>
                </a:lnTo>
                <a:lnTo>
                  <a:pt x="2901553" y="2200981"/>
                </a:lnTo>
                <a:lnTo>
                  <a:pt x="2902744" y="2203363"/>
                </a:lnTo>
                <a:lnTo>
                  <a:pt x="2903935" y="2206143"/>
                </a:lnTo>
                <a:lnTo>
                  <a:pt x="2906316" y="2208128"/>
                </a:lnTo>
                <a:lnTo>
                  <a:pt x="2908300" y="2210113"/>
                </a:lnTo>
                <a:lnTo>
                  <a:pt x="2911078" y="2211701"/>
                </a:lnTo>
                <a:lnTo>
                  <a:pt x="2913460" y="2212495"/>
                </a:lnTo>
                <a:lnTo>
                  <a:pt x="2917031" y="2213289"/>
                </a:lnTo>
                <a:lnTo>
                  <a:pt x="2915444" y="2215274"/>
                </a:lnTo>
                <a:lnTo>
                  <a:pt x="2913856" y="2216465"/>
                </a:lnTo>
                <a:lnTo>
                  <a:pt x="2912269" y="2217259"/>
                </a:lnTo>
                <a:lnTo>
                  <a:pt x="2910681" y="2217656"/>
                </a:lnTo>
                <a:lnTo>
                  <a:pt x="2907110" y="2218450"/>
                </a:lnTo>
                <a:lnTo>
                  <a:pt x="2903141" y="2218450"/>
                </a:lnTo>
                <a:lnTo>
                  <a:pt x="2899569" y="2218450"/>
                </a:lnTo>
                <a:lnTo>
                  <a:pt x="2896791" y="2219244"/>
                </a:lnTo>
                <a:lnTo>
                  <a:pt x="2895203" y="2219641"/>
                </a:lnTo>
                <a:lnTo>
                  <a:pt x="2893616" y="2220038"/>
                </a:lnTo>
                <a:lnTo>
                  <a:pt x="2892822" y="2221229"/>
                </a:lnTo>
                <a:lnTo>
                  <a:pt x="2891631" y="2222420"/>
                </a:lnTo>
                <a:lnTo>
                  <a:pt x="2892822" y="2206937"/>
                </a:lnTo>
                <a:lnTo>
                  <a:pt x="2892425" y="2202172"/>
                </a:lnTo>
                <a:lnTo>
                  <a:pt x="2892028" y="2200584"/>
                </a:lnTo>
                <a:lnTo>
                  <a:pt x="2890838" y="2198599"/>
                </a:lnTo>
                <a:lnTo>
                  <a:pt x="2890044" y="2197408"/>
                </a:lnTo>
                <a:lnTo>
                  <a:pt x="2888853" y="2196614"/>
                </a:lnTo>
                <a:lnTo>
                  <a:pt x="2886869" y="2195820"/>
                </a:lnTo>
                <a:lnTo>
                  <a:pt x="2884488" y="2195423"/>
                </a:lnTo>
                <a:lnTo>
                  <a:pt x="2878138" y="2194232"/>
                </a:lnTo>
                <a:lnTo>
                  <a:pt x="2869406" y="2193438"/>
                </a:lnTo>
                <a:lnTo>
                  <a:pt x="2864644" y="2193835"/>
                </a:lnTo>
                <a:lnTo>
                  <a:pt x="2861072" y="2194232"/>
                </a:lnTo>
                <a:lnTo>
                  <a:pt x="2858294" y="2195423"/>
                </a:lnTo>
                <a:lnTo>
                  <a:pt x="2856310" y="2197011"/>
                </a:lnTo>
                <a:lnTo>
                  <a:pt x="2855516" y="2198599"/>
                </a:lnTo>
                <a:lnTo>
                  <a:pt x="2855119" y="2200981"/>
                </a:lnTo>
                <a:lnTo>
                  <a:pt x="2855516" y="2203363"/>
                </a:lnTo>
                <a:lnTo>
                  <a:pt x="2855913" y="2206143"/>
                </a:lnTo>
                <a:lnTo>
                  <a:pt x="2857500" y="2212098"/>
                </a:lnTo>
                <a:lnTo>
                  <a:pt x="2859881" y="2218450"/>
                </a:lnTo>
                <a:lnTo>
                  <a:pt x="2860675" y="2222023"/>
                </a:lnTo>
                <a:lnTo>
                  <a:pt x="2861072" y="2225199"/>
                </a:lnTo>
                <a:lnTo>
                  <a:pt x="2861072" y="2228375"/>
                </a:lnTo>
                <a:lnTo>
                  <a:pt x="2860278" y="2231154"/>
                </a:lnTo>
                <a:lnTo>
                  <a:pt x="2859881" y="2229169"/>
                </a:lnTo>
                <a:lnTo>
                  <a:pt x="2859088" y="2226787"/>
                </a:lnTo>
                <a:lnTo>
                  <a:pt x="2857500" y="2224802"/>
                </a:lnTo>
                <a:lnTo>
                  <a:pt x="2856310" y="2222420"/>
                </a:lnTo>
                <a:lnTo>
                  <a:pt x="2852341" y="2219244"/>
                </a:lnTo>
                <a:lnTo>
                  <a:pt x="2847578" y="2215274"/>
                </a:lnTo>
                <a:lnTo>
                  <a:pt x="2842022" y="2211701"/>
                </a:lnTo>
                <a:lnTo>
                  <a:pt x="2835672" y="2208128"/>
                </a:lnTo>
                <a:lnTo>
                  <a:pt x="2828925" y="2205348"/>
                </a:lnTo>
                <a:lnTo>
                  <a:pt x="2821781" y="2202172"/>
                </a:lnTo>
                <a:lnTo>
                  <a:pt x="2807494" y="2196614"/>
                </a:lnTo>
                <a:lnTo>
                  <a:pt x="2793206" y="2191850"/>
                </a:lnTo>
                <a:lnTo>
                  <a:pt x="2781300" y="2187086"/>
                </a:lnTo>
                <a:lnTo>
                  <a:pt x="2776141" y="2184704"/>
                </a:lnTo>
                <a:lnTo>
                  <a:pt x="2772172" y="2182719"/>
                </a:lnTo>
                <a:lnTo>
                  <a:pt x="2761456" y="2175573"/>
                </a:lnTo>
                <a:lnTo>
                  <a:pt x="2751138" y="2168824"/>
                </a:lnTo>
                <a:lnTo>
                  <a:pt x="2730103" y="2154532"/>
                </a:lnTo>
                <a:lnTo>
                  <a:pt x="2709069" y="2140240"/>
                </a:lnTo>
                <a:lnTo>
                  <a:pt x="2698750" y="2133094"/>
                </a:lnTo>
                <a:lnTo>
                  <a:pt x="2687638" y="2127139"/>
                </a:lnTo>
                <a:lnTo>
                  <a:pt x="2690416" y="2135476"/>
                </a:lnTo>
                <a:lnTo>
                  <a:pt x="2693988" y="2143416"/>
                </a:lnTo>
                <a:lnTo>
                  <a:pt x="2697956" y="2151356"/>
                </a:lnTo>
                <a:lnTo>
                  <a:pt x="2701528" y="2159693"/>
                </a:lnTo>
                <a:lnTo>
                  <a:pt x="2709863" y="2175176"/>
                </a:lnTo>
                <a:lnTo>
                  <a:pt x="2718991" y="2191453"/>
                </a:lnTo>
                <a:lnTo>
                  <a:pt x="2728119" y="2206937"/>
                </a:lnTo>
                <a:lnTo>
                  <a:pt x="2737247" y="2222817"/>
                </a:lnTo>
                <a:lnTo>
                  <a:pt x="2745581" y="2239094"/>
                </a:lnTo>
                <a:lnTo>
                  <a:pt x="2748756" y="2247431"/>
                </a:lnTo>
                <a:lnTo>
                  <a:pt x="2752328" y="2255371"/>
                </a:lnTo>
                <a:lnTo>
                  <a:pt x="2755503" y="2262517"/>
                </a:lnTo>
                <a:lnTo>
                  <a:pt x="2758678" y="2269663"/>
                </a:lnTo>
                <a:lnTo>
                  <a:pt x="2761853" y="2276809"/>
                </a:lnTo>
                <a:lnTo>
                  <a:pt x="2764631" y="2283558"/>
                </a:lnTo>
                <a:lnTo>
                  <a:pt x="2765425" y="2287131"/>
                </a:lnTo>
                <a:lnTo>
                  <a:pt x="2765822" y="2290704"/>
                </a:lnTo>
                <a:lnTo>
                  <a:pt x="2765822" y="2293880"/>
                </a:lnTo>
                <a:lnTo>
                  <a:pt x="2765425" y="2297453"/>
                </a:lnTo>
                <a:lnTo>
                  <a:pt x="2765028" y="2301026"/>
                </a:lnTo>
                <a:lnTo>
                  <a:pt x="2763044" y="2304599"/>
                </a:lnTo>
                <a:lnTo>
                  <a:pt x="2761456" y="2307378"/>
                </a:lnTo>
                <a:lnTo>
                  <a:pt x="2758678" y="2310951"/>
                </a:lnTo>
                <a:lnTo>
                  <a:pt x="2757488" y="2312539"/>
                </a:lnTo>
                <a:lnTo>
                  <a:pt x="2756694" y="2314921"/>
                </a:lnTo>
                <a:lnTo>
                  <a:pt x="2756694" y="2317303"/>
                </a:lnTo>
                <a:lnTo>
                  <a:pt x="2757488" y="2319685"/>
                </a:lnTo>
                <a:lnTo>
                  <a:pt x="2758281" y="2322067"/>
                </a:lnTo>
                <a:lnTo>
                  <a:pt x="2759869" y="2324846"/>
                </a:lnTo>
                <a:lnTo>
                  <a:pt x="2763044" y="2330404"/>
                </a:lnTo>
                <a:lnTo>
                  <a:pt x="2767410" y="2335565"/>
                </a:lnTo>
                <a:lnTo>
                  <a:pt x="2771775" y="2340726"/>
                </a:lnTo>
                <a:lnTo>
                  <a:pt x="2775347" y="2345490"/>
                </a:lnTo>
                <a:lnTo>
                  <a:pt x="2778125" y="2349063"/>
                </a:lnTo>
                <a:lnTo>
                  <a:pt x="2777331" y="2351842"/>
                </a:lnTo>
                <a:lnTo>
                  <a:pt x="2776935" y="2353430"/>
                </a:lnTo>
                <a:lnTo>
                  <a:pt x="2775744" y="2355018"/>
                </a:lnTo>
                <a:lnTo>
                  <a:pt x="2774553" y="2356606"/>
                </a:lnTo>
                <a:lnTo>
                  <a:pt x="2773363" y="2357400"/>
                </a:lnTo>
                <a:lnTo>
                  <a:pt x="2771378" y="2357797"/>
                </a:lnTo>
                <a:lnTo>
                  <a:pt x="2767410" y="2358988"/>
                </a:lnTo>
                <a:lnTo>
                  <a:pt x="2764631" y="2360973"/>
                </a:lnTo>
                <a:lnTo>
                  <a:pt x="2763044" y="2361767"/>
                </a:lnTo>
                <a:lnTo>
                  <a:pt x="2761853" y="2362958"/>
                </a:lnTo>
                <a:lnTo>
                  <a:pt x="2761456" y="2364546"/>
                </a:lnTo>
                <a:lnTo>
                  <a:pt x="2761456" y="2366928"/>
                </a:lnTo>
                <a:lnTo>
                  <a:pt x="2761853" y="2370104"/>
                </a:lnTo>
                <a:lnTo>
                  <a:pt x="2762647" y="2373281"/>
                </a:lnTo>
                <a:lnTo>
                  <a:pt x="2765028" y="2377251"/>
                </a:lnTo>
                <a:lnTo>
                  <a:pt x="2767013" y="2380824"/>
                </a:lnTo>
                <a:lnTo>
                  <a:pt x="2770188" y="2384397"/>
                </a:lnTo>
                <a:lnTo>
                  <a:pt x="2773363" y="2387176"/>
                </a:lnTo>
                <a:lnTo>
                  <a:pt x="2779316" y="2393131"/>
                </a:lnTo>
                <a:lnTo>
                  <a:pt x="2782094" y="2396704"/>
                </a:lnTo>
                <a:lnTo>
                  <a:pt x="2784475" y="2400277"/>
                </a:lnTo>
                <a:lnTo>
                  <a:pt x="2786063" y="2404247"/>
                </a:lnTo>
                <a:lnTo>
                  <a:pt x="2786856" y="2406629"/>
                </a:lnTo>
                <a:lnTo>
                  <a:pt x="2787650" y="2409408"/>
                </a:lnTo>
                <a:lnTo>
                  <a:pt x="2786460" y="2410996"/>
                </a:lnTo>
                <a:lnTo>
                  <a:pt x="2785666" y="2412584"/>
                </a:lnTo>
                <a:lnTo>
                  <a:pt x="2784475" y="2413378"/>
                </a:lnTo>
                <a:lnTo>
                  <a:pt x="2781300" y="2414966"/>
                </a:lnTo>
                <a:lnTo>
                  <a:pt x="2779713" y="2415760"/>
                </a:lnTo>
                <a:lnTo>
                  <a:pt x="2778919" y="2416554"/>
                </a:lnTo>
                <a:lnTo>
                  <a:pt x="2778125" y="2418142"/>
                </a:lnTo>
                <a:lnTo>
                  <a:pt x="2778125" y="2419730"/>
                </a:lnTo>
                <a:lnTo>
                  <a:pt x="2778522" y="2422112"/>
                </a:lnTo>
                <a:lnTo>
                  <a:pt x="2780110" y="2424494"/>
                </a:lnTo>
                <a:lnTo>
                  <a:pt x="2782888" y="2428067"/>
                </a:lnTo>
                <a:lnTo>
                  <a:pt x="2786063" y="2432434"/>
                </a:lnTo>
                <a:lnTo>
                  <a:pt x="2790031" y="2436801"/>
                </a:lnTo>
                <a:lnTo>
                  <a:pt x="2793603" y="2441565"/>
                </a:lnTo>
                <a:lnTo>
                  <a:pt x="2797175" y="2446329"/>
                </a:lnTo>
                <a:lnTo>
                  <a:pt x="2799556" y="2451093"/>
                </a:lnTo>
                <a:lnTo>
                  <a:pt x="2801144" y="2456254"/>
                </a:lnTo>
                <a:lnTo>
                  <a:pt x="2802731" y="2461812"/>
                </a:lnTo>
                <a:lnTo>
                  <a:pt x="2803128" y="2467370"/>
                </a:lnTo>
                <a:lnTo>
                  <a:pt x="2802731" y="2473325"/>
                </a:lnTo>
                <a:lnTo>
                  <a:pt x="2801938" y="2471737"/>
                </a:lnTo>
                <a:lnTo>
                  <a:pt x="2801144" y="2469752"/>
                </a:lnTo>
                <a:lnTo>
                  <a:pt x="2800350" y="2465385"/>
                </a:lnTo>
                <a:lnTo>
                  <a:pt x="2799953" y="2460621"/>
                </a:lnTo>
                <a:lnTo>
                  <a:pt x="2799556" y="2455857"/>
                </a:lnTo>
                <a:lnTo>
                  <a:pt x="2798366" y="2451093"/>
                </a:lnTo>
                <a:lnTo>
                  <a:pt x="2797572" y="2449108"/>
                </a:lnTo>
                <a:lnTo>
                  <a:pt x="2795985" y="2447520"/>
                </a:lnTo>
                <a:lnTo>
                  <a:pt x="2794397" y="2445932"/>
                </a:lnTo>
                <a:lnTo>
                  <a:pt x="2792810" y="2444344"/>
                </a:lnTo>
                <a:lnTo>
                  <a:pt x="2790031" y="2443550"/>
                </a:lnTo>
                <a:lnTo>
                  <a:pt x="2786856" y="2442756"/>
                </a:lnTo>
                <a:lnTo>
                  <a:pt x="2786063" y="2443550"/>
                </a:lnTo>
                <a:lnTo>
                  <a:pt x="2785666" y="2444344"/>
                </a:lnTo>
                <a:lnTo>
                  <a:pt x="2785666" y="2447123"/>
                </a:lnTo>
                <a:lnTo>
                  <a:pt x="2786063" y="2453475"/>
                </a:lnTo>
                <a:lnTo>
                  <a:pt x="2786063" y="2457048"/>
                </a:lnTo>
                <a:lnTo>
                  <a:pt x="2786063" y="2458239"/>
                </a:lnTo>
                <a:lnTo>
                  <a:pt x="2785666" y="2459827"/>
                </a:lnTo>
                <a:lnTo>
                  <a:pt x="2784872" y="2461018"/>
                </a:lnTo>
                <a:lnTo>
                  <a:pt x="2784078" y="2461812"/>
                </a:lnTo>
                <a:lnTo>
                  <a:pt x="2782094" y="2462209"/>
                </a:lnTo>
                <a:lnTo>
                  <a:pt x="2780506" y="2462606"/>
                </a:lnTo>
                <a:lnTo>
                  <a:pt x="2777331" y="2461812"/>
                </a:lnTo>
                <a:lnTo>
                  <a:pt x="2774950" y="2461018"/>
                </a:lnTo>
                <a:lnTo>
                  <a:pt x="2773363" y="2459827"/>
                </a:lnTo>
                <a:lnTo>
                  <a:pt x="2771775" y="2457842"/>
                </a:lnTo>
                <a:lnTo>
                  <a:pt x="2770981" y="2456254"/>
                </a:lnTo>
                <a:lnTo>
                  <a:pt x="2770585" y="2453872"/>
                </a:lnTo>
                <a:lnTo>
                  <a:pt x="2770188" y="2449108"/>
                </a:lnTo>
                <a:lnTo>
                  <a:pt x="2769791" y="2444344"/>
                </a:lnTo>
                <a:lnTo>
                  <a:pt x="2769394" y="2439580"/>
                </a:lnTo>
                <a:lnTo>
                  <a:pt x="2768997" y="2437595"/>
                </a:lnTo>
                <a:lnTo>
                  <a:pt x="2767806" y="2435213"/>
                </a:lnTo>
                <a:lnTo>
                  <a:pt x="2767013" y="2433625"/>
                </a:lnTo>
                <a:lnTo>
                  <a:pt x="2765425" y="2432037"/>
                </a:lnTo>
                <a:lnTo>
                  <a:pt x="2758281" y="2430052"/>
                </a:lnTo>
                <a:lnTo>
                  <a:pt x="2753122" y="2428861"/>
                </a:lnTo>
                <a:lnTo>
                  <a:pt x="2748756" y="2428067"/>
                </a:lnTo>
                <a:lnTo>
                  <a:pt x="2745581" y="2426876"/>
                </a:lnTo>
                <a:lnTo>
                  <a:pt x="2743597" y="2425288"/>
                </a:lnTo>
                <a:lnTo>
                  <a:pt x="2742010" y="2424097"/>
                </a:lnTo>
                <a:lnTo>
                  <a:pt x="2738438" y="2420524"/>
                </a:lnTo>
                <a:lnTo>
                  <a:pt x="2734866" y="2414966"/>
                </a:lnTo>
                <a:lnTo>
                  <a:pt x="2730897" y="2406629"/>
                </a:lnTo>
                <a:lnTo>
                  <a:pt x="2727325" y="2399483"/>
                </a:lnTo>
                <a:lnTo>
                  <a:pt x="2723356" y="2393131"/>
                </a:lnTo>
                <a:lnTo>
                  <a:pt x="2718197" y="2387176"/>
                </a:lnTo>
                <a:lnTo>
                  <a:pt x="2712641" y="2382015"/>
                </a:lnTo>
                <a:lnTo>
                  <a:pt x="2718594" y="2371296"/>
                </a:lnTo>
                <a:lnTo>
                  <a:pt x="2723356" y="2360179"/>
                </a:lnTo>
                <a:lnTo>
                  <a:pt x="2723356" y="2356606"/>
                </a:lnTo>
                <a:lnTo>
                  <a:pt x="2722563" y="2353827"/>
                </a:lnTo>
                <a:lnTo>
                  <a:pt x="2721769" y="2351842"/>
                </a:lnTo>
                <a:lnTo>
                  <a:pt x="2719785" y="2350651"/>
                </a:lnTo>
                <a:lnTo>
                  <a:pt x="2718197" y="2350254"/>
                </a:lnTo>
                <a:lnTo>
                  <a:pt x="2716213" y="2350254"/>
                </a:lnTo>
                <a:lnTo>
                  <a:pt x="2714228" y="2351445"/>
                </a:lnTo>
                <a:lnTo>
                  <a:pt x="2712244" y="2352636"/>
                </a:lnTo>
                <a:lnTo>
                  <a:pt x="2708275" y="2356209"/>
                </a:lnTo>
                <a:lnTo>
                  <a:pt x="2704306" y="2359782"/>
                </a:lnTo>
                <a:lnTo>
                  <a:pt x="2701131" y="2363752"/>
                </a:lnTo>
                <a:lnTo>
                  <a:pt x="2699544" y="2366928"/>
                </a:lnTo>
                <a:lnTo>
                  <a:pt x="2698353" y="2363752"/>
                </a:lnTo>
                <a:lnTo>
                  <a:pt x="2696766" y="2359385"/>
                </a:lnTo>
                <a:lnTo>
                  <a:pt x="2693988" y="2347872"/>
                </a:lnTo>
                <a:lnTo>
                  <a:pt x="2691606" y="2335565"/>
                </a:lnTo>
                <a:lnTo>
                  <a:pt x="2690813" y="2330404"/>
                </a:lnTo>
                <a:lnTo>
                  <a:pt x="2690813" y="2326434"/>
                </a:lnTo>
                <a:lnTo>
                  <a:pt x="2689622" y="2320479"/>
                </a:lnTo>
                <a:lnTo>
                  <a:pt x="2686447" y="2310554"/>
                </a:lnTo>
                <a:lnTo>
                  <a:pt x="2683669" y="2301820"/>
                </a:lnTo>
                <a:lnTo>
                  <a:pt x="2682478" y="2299835"/>
                </a:lnTo>
                <a:lnTo>
                  <a:pt x="2682081" y="2299438"/>
                </a:lnTo>
                <a:lnTo>
                  <a:pt x="2681685" y="2299438"/>
                </a:lnTo>
                <a:lnTo>
                  <a:pt x="2689225" y="2296262"/>
                </a:lnTo>
                <a:lnTo>
                  <a:pt x="2691606" y="2294674"/>
                </a:lnTo>
                <a:lnTo>
                  <a:pt x="2694385" y="2293086"/>
                </a:lnTo>
                <a:lnTo>
                  <a:pt x="2695972" y="2291101"/>
                </a:lnTo>
                <a:lnTo>
                  <a:pt x="2696369" y="2290307"/>
                </a:lnTo>
                <a:lnTo>
                  <a:pt x="2696369" y="2288719"/>
                </a:lnTo>
                <a:lnTo>
                  <a:pt x="2696369" y="2287131"/>
                </a:lnTo>
                <a:lnTo>
                  <a:pt x="2696369" y="2285940"/>
                </a:lnTo>
                <a:lnTo>
                  <a:pt x="2694781" y="2281970"/>
                </a:lnTo>
                <a:lnTo>
                  <a:pt x="2690416" y="2280779"/>
                </a:lnTo>
                <a:lnTo>
                  <a:pt x="2686844" y="2280382"/>
                </a:lnTo>
                <a:lnTo>
                  <a:pt x="2683669" y="2280382"/>
                </a:lnTo>
                <a:lnTo>
                  <a:pt x="2680494" y="2280779"/>
                </a:lnTo>
                <a:lnTo>
                  <a:pt x="2677716" y="2281573"/>
                </a:lnTo>
                <a:lnTo>
                  <a:pt x="2675335" y="2282764"/>
                </a:lnTo>
                <a:lnTo>
                  <a:pt x="2672953" y="2284352"/>
                </a:lnTo>
                <a:lnTo>
                  <a:pt x="2670969" y="2286337"/>
                </a:lnTo>
                <a:lnTo>
                  <a:pt x="2667000" y="2290704"/>
                </a:lnTo>
                <a:lnTo>
                  <a:pt x="2662635" y="2295468"/>
                </a:lnTo>
                <a:lnTo>
                  <a:pt x="2657475" y="2300232"/>
                </a:lnTo>
                <a:lnTo>
                  <a:pt x="2654300" y="2301820"/>
                </a:lnTo>
                <a:lnTo>
                  <a:pt x="2651522" y="2304202"/>
                </a:lnTo>
                <a:lnTo>
                  <a:pt x="2645966" y="2293483"/>
                </a:lnTo>
                <a:lnTo>
                  <a:pt x="2639219" y="2283161"/>
                </a:lnTo>
                <a:lnTo>
                  <a:pt x="2625725" y="2263311"/>
                </a:lnTo>
                <a:lnTo>
                  <a:pt x="2619375" y="2253386"/>
                </a:lnTo>
                <a:lnTo>
                  <a:pt x="2613422" y="2243064"/>
                </a:lnTo>
                <a:lnTo>
                  <a:pt x="2608263" y="2232345"/>
                </a:lnTo>
                <a:lnTo>
                  <a:pt x="2605485" y="2227184"/>
                </a:lnTo>
                <a:lnTo>
                  <a:pt x="2603500" y="2221626"/>
                </a:lnTo>
                <a:lnTo>
                  <a:pt x="2599928" y="2211701"/>
                </a:lnTo>
                <a:lnTo>
                  <a:pt x="2596753" y="2201378"/>
                </a:lnTo>
                <a:lnTo>
                  <a:pt x="2591197" y="2180337"/>
                </a:lnTo>
                <a:lnTo>
                  <a:pt x="2587625" y="2170015"/>
                </a:lnTo>
                <a:lnTo>
                  <a:pt x="2584450" y="2159693"/>
                </a:lnTo>
                <a:lnTo>
                  <a:pt x="2580085" y="2150165"/>
                </a:lnTo>
                <a:lnTo>
                  <a:pt x="2577306" y="2145401"/>
                </a:lnTo>
                <a:lnTo>
                  <a:pt x="2574131" y="2140637"/>
                </a:lnTo>
                <a:lnTo>
                  <a:pt x="2571353" y="2154532"/>
                </a:lnTo>
                <a:lnTo>
                  <a:pt x="2567781" y="2167236"/>
                </a:lnTo>
                <a:lnTo>
                  <a:pt x="2563813" y="2179146"/>
                </a:lnTo>
                <a:lnTo>
                  <a:pt x="2559050" y="2190659"/>
                </a:lnTo>
                <a:lnTo>
                  <a:pt x="2553494" y="2201378"/>
                </a:lnTo>
                <a:lnTo>
                  <a:pt x="2547938" y="2211701"/>
                </a:lnTo>
                <a:lnTo>
                  <a:pt x="2541191" y="2221626"/>
                </a:lnTo>
                <a:lnTo>
                  <a:pt x="2534841" y="2231154"/>
                </a:lnTo>
                <a:lnTo>
                  <a:pt x="2528094" y="2240682"/>
                </a:lnTo>
                <a:lnTo>
                  <a:pt x="2520950" y="2249813"/>
                </a:lnTo>
                <a:lnTo>
                  <a:pt x="2505869" y="2268869"/>
                </a:lnTo>
                <a:lnTo>
                  <a:pt x="2490391" y="2288719"/>
                </a:lnTo>
                <a:lnTo>
                  <a:pt x="2482453" y="2299835"/>
                </a:lnTo>
                <a:lnTo>
                  <a:pt x="2474516" y="2310951"/>
                </a:lnTo>
                <a:lnTo>
                  <a:pt x="2474913" y="2293880"/>
                </a:lnTo>
                <a:lnTo>
                  <a:pt x="2475310" y="2277206"/>
                </a:lnTo>
                <a:lnTo>
                  <a:pt x="2476500" y="2259738"/>
                </a:lnTo>
                <a:lnTo>
                  <a:pt x="2478088" y="2243461"/>
                </a:lnTo>
                <a:lnTo>
                  <a:pt x="2479675" y="2226390"/>
                </a:lnTo>
                <a:lnTo>
                  <a:pt x="2482453" y="2210113"/>
                </a:lnTo>
                <a:lnTo>
                  <a:pt x="2485628" y="2193438"/>
                </a:lnTo>
                <a:lnTo>
                  <a:pt x="2488803" y="2177558"/>
                </a:lnTo>
                <a:lnTo>
                  <a:pt x="2493169" y="2160884"/>
                </a:lnTo>
                <a:lnTo>
                  <a:pt x="2497931" y="2145401"/>
                </a:lnTo>
                <a:lnTo>
                  <a:pt x="2503488" y="2129918"/>
                </a:lnTo>
                <a:lnTo>
                  <a:pt x="2509838" y="2114038"/>
                </a:lnTo>
                <a:lnTo>
                  <a:pt x="2516585" y="2098952"/>
                </a:lnTo>
                <a:lnTo>
                  <a:pt x="2524125" y="2083866"/>
                </a:lnTo>
                <a:lnTo>
                  <a:pt x="2532063" y="2069177"/>
                </a:lnTo>
                <a:lnTo>
                  <a:pt x="2541191" y="2054488"/>
                </a:lnTo>
                <a:lnTo>
                  <a:pt x="2539206" y="2052503"/>
                </a:lnTo>
                <a:lnTo>
                  <a:pt x="2536031" y="2050915"/>
                </a:lnTo>
                <a:lnTo>
                  <a:pt x="2531666" y="2049327"/>
                </a:lnTo>
                <a:lnTo>
                  <a:pt x="2527300" y="2047739"/>
                </a:lnTo>
                <a:lnTo>
                  <a:pt x="2516188" y="2044960"/>
                </a:lnTo>
                <a:lnTo>
                  <a:pt x="2502694" y="2041387"/>
                </a:lnTo>
                <a:lnTo>
                  <a:pt x="2495947" y="2039402"/>
                </a:lnTo>
                <a:lnTo>
                  <a:pt x="2488010" y="2036623"/>
                </a:lnTo>
                <a:lnTo>
                  <a:pt x="2480072" y="2033050"/>
                </a:lnTo>
                <a:lnTo>
                  <a:pt x="2472135" y="2029079"/>
                </a:lnTo>
                <a:lnTo>
                  <a:pt x="2463800" y="2024712"/>
                </a:lnTo>
                <a:lnTo>
                  <a:pt x="2455466" y="2019154"/>
                </a:lnTo>
                <a:lnTo>
                  <a:pt x="2447131" y="2012802"/>
                </a:lnTo>
                <a:lnTo>
                  <a:pt x="2439194" y="2005656"/>
                </a:lnTo>
                <a:lnTo>
                  <a:pt x="2463800" y="2005259"/>
                </a:lnTo>
                <a:lnTo>
                  <a:pt x="2484041" y="2005259"/>
                </a:lnTo>
                <a:lnTo>
                  <a:pt x="2492772" y="2005656"/>
                </a:lnTo>
                <a:lnTo>
                  <a:pt x="2501503" y="2006847"/>
                </a:lnTo>
                <a:lnTo>
                  <a:pt x="2510235" y="2008038"/>
                </a:lnTo>
                <a:lnTo>
                  <a:pt x="2519363" y="2010023"/>
                </a:lnTo>
                <a:lnTo>
                  <a:pt x="2516585" y="2004068"/>
                </a:lnTo>
                <a:lnTo>
                  <a:pt x="2513013" y="1998510"/>
                </a:lnTo>
                <a:lnTo>
                  <a:pt x="2509441" y="1992555"/>
                </a:lnTo>
                <a:lnTo>
                  <a:pt x="2504678" y="1986600"/>
                </a:lnTo>
                <a:lnTo>
                  <a:pt x="2498725" y="1981042"/>
                </a:lnTo>
                <a:lnTo>
                  <a:pt x="2493169" y="1975881"/>
                </a:lnTo>
                <a:lnTo>
                  <a:pt x="2487216" y="1970720"/>
                </a:lnTo>
                <a:lnTo>
                  <a:pt x="2481263" y="1966353"/>
                </a:lnTo>
                <a:lnTo>
                  <a:pt x="2474119" y="1961986"/>
                </a:lnTo>
                <a:lnTo>
                  <a:pt x="2467769" y="1958413"/>
                </a:lnTo>
                <a:lnTo>
                  <a:pt x="2461022" y="1956031"/>
                </a:lnTo>
                <a:lnTo>
                  <a:pt x="2454672" y="1953649"/>
                </a:lnTo>
                <a:lnTo>
                  <a:pt x="2448322" y="1952458"/>
                </a:lnTo>
                <a:lnTo>
                  <a:pt x="2441575" y="1952061"/>
                </a:lnTo>
                <a:lnTo>
                  <a:pt x="2439194" y="1952061"/>
                </a:lnTo>
                <a:lnTo>
                  <a:pt x="2436019" y="1952458"/>
                </a:lnTo>
                <a:lnTo>
                  <a:pt x="2433638" y="1953252"/>
                </a:lnTo>
                <a:lnTo>
                  <a:pt x="2430463" y="1954443"/>
                </a:lnTo>
                <a:lnTo>
                  <a:pt x="2411810" y="1963177"/>
                </a:lnTo>
                <a:lnTo>
                  <a:pt x="2393156" y="1972308"/>
                </a:lnTo>
                <a:lnTo>
                  <a:pt x="2374900" y="1981836"/>
                </a:lnTo>
                <a:lnTo>
                  <a:pt x="2357041" y="1992555"/>
                </a:lnTo>
                <a:lnTo>
                  <a:pt x="2339578" y="2003274"/>
                </a:lnTo>
                <a:lnTo>
                  <a:pt x="2321719" y="2014390"/>
                </a:lnTo>
                <a:lnTo>
                  <a:pt x="2304653" y="2026300"/>
                </a:lnTo>
                <a:lnTo>
                  <a:pt x="2287985" y="2037814"/>
                </a:lnTo>
                <a:lnTo>
                  <a:pt x="2290366" y="2042181"/>
                </a:lnTo>
                <a:lnTo>
                  <a:pt x="2293541" y="2046151"/>
                </a:lnTo>
                <a:lnTo>
                  <a:pt x="2296716" y="2049327"/>
                </a:lnTo>
                <a:lnTo>
                  <a:pt x="2300288" y="2052106"/>
                </a:lnTo>
                <a:lnTo>
                  <a:pt x="2308225" y="2057664"/>
                </a:lnTo>
                <a:lnTo>
                  <a:pt x="2316163" y="2063222"/>
                </a:lnTo>
                <a:lnTo>
                  <a:pt x="2323703" y="2068383"/>
                </a:lnTo>
                <a:lnTo>
                  <a:pt x="2327672" y="2071162"/>
                </a:lnTo>
                <a:lnTo>
                  <a:pt x="2331244" y="2074338"/>
                </a:lnTo>
                <a:lnTo>
                  <a:pt x="2334419" y="2077911"/>
                </a:lnTo>
                <a:lnTo>
                  <a:pt x="2336800" y="2081881"/>
                </a:lnTo>
                <a:lnTo>
                  <a:pt x="2339181" y="2085851"/>
                </a:lnTo>
                <a:lnTo>
                  <a:pt x="2341166" y="2091409"/>
                </a:lnTo>
                <a:lnTo>
                  <a:pt x="2346722" y="2093394"/>
                </a:lnTo>
                <a:lnTo>
                  <a:pt x="2352278" y="2094188"/>
                </a:lnTo>
                <a:lnTo>
                  <a:pt x="2357438" y="2095379"/>
                </a:lnTo>
                <a:lnTo>
                  <a:pt x="2361803" y="2096570"/>
                </a:lnTo>
                <a:lnTo>
                  <a:pt x="2363788" y="2097364"/>
                </a:lnTo>
                <a:lnTo>
                  <a:pt x="2365772" y="2098158"/>
                </a:lnTo>
                <a:lnTo>
                  <a:pt x="2367360" y="2099349"/>
                </a:lnTo>
                <a:lnTo>
                  <a:pt x="2368947" y="2100937"/>
                </a:lnTo>
                <a:lnTo>
                  <a:pt x="2370138" y="2102922"/>
                </a:lnTo>
                <a:lnTo>
                  <a:pt x="2370931" y="2104907"/>
                </a:lnTo>
                <a:lnTo>
                  <a:pt x="2372122" y="2108083"/>
                </a:lnTo>
                <a:lnTo>
                  <a:pt x="2372519" y="2111656"/>
                </a:lnTo>
                <a:lnTo>
                  <a:pt x="2359819" y="2106495"/>
                </a:lnTo>
                <a:lnTo>
                  <a:pt x="2354263" y="2104510"/>
                </a:lnTo>
                <a:lnTo>
                  <a:pt x="2348706" y="2102922"/>
                </a:lnTo>
                <a:lnTo>
                  <a:pt x="2343150" y="2102128"/>
                </a:lnTo>
                <a:lnTo>
                  <a:pt x="2340769" y="2102128"/>
                </a:lnTo>
                <a:lnTo>
                  <a:pt x="2337594" y="2102128"/>
                </a:lnTo>
                <a:lnTo>
                  <a:pt x="2335213" y="2102525"/>
                </a:lnTo>
                <a:lnTo>
                  <a:pt x="2332435" y="2103319"/>
                </a:lnTo>
                <a:lnTo>
                  <a:pt x="2330053" y="2104510"/>
                </a:lnTo>
                <a:lnTo>
                  <a:pt x="2327275" y="2106495"/>
                </a:lnTo>
                <a:lnTo>
                  <a:pt x="2326481" y="2106495"/>
                </a:lnTo>
                <a:lnTo>
                  <a:pt x="2325291" y="2106495"/>
                </a:lnTo>
                <a:lnTo>
                  <a:pt x="2321322" y="2106495"/>
                </a:lnTo>
                <a:lnTo>
                  <a:pt x="2309019" y="2104907"/>
                </a:lnTo>
                <a:lnTo>
                  <a:pt x="2301875" y="2104510"/>
                </a:lnTo>
                <a:lnTo>
                  <a:pt x="2294335" y="2104907"/>
                </a:lnTo>
                <a:lnTo>
                  <a:pt x="2287985" y="2106098"/>
                </a:lnTo>
                <a:lnTo>
                  <a:pt x="2284413" y="2106892"/>
                </a:lnTo>
                <a:lnTo>
                  <a:pt x="2281635" y="2107686"/>
                </a:lnTo>
                <a:lnTo>
                  <a:pt x="2276475" y="2109671"/>
                </a:lnTo>
                <a:lnTo>
                  <a:pt x="2271713" y="2111656"/>
                </a:lnTo>
                <a:lnTo>
                  <a:pt x="2266553" y="2112847"/>
                </a:lnTo>
                <a:lnTo>
                  <a:pt x="2261791" y="2113641"/>
                </a:lnTo>
                <a:lnTo>
                  <a:pt x="2256631" y="2114038"/>
                </a:lnTo>
                <a:lnTo>
                  <a:pt x="2251869" y="2114038"/>
                </a:lnTo>
                <a:lnTo>
                  <a:pt x="2246710" y="2114038"/>
                </a:lnTo>
                <a:lnTo>
                  <a:pt x="2241947" y="2113641"/>
                </a:lnTo>
                <a:lnTo>
                  <a:pt x="2232025" y="2112450"/>
                </a:lnTo>
                <a:lnTo>
                  <a:pt x="2222103" y="2110465"/>
                </a:lnTo>
                <a:lnTo>
                  <a:pt x="2212181" y="2107686"/>
                </a:lnTo>
                <a:lnTo>
                  <a:pt x="2202656" y="2104510"/>
                </a:lnTo>
                <a:lnTo>
                  <a:pt x="2182813" y="2098952"/>
                </a:lnTo>
                <a:lnTo>
                  <a:pt x="2173288" y="2096570"/>
                </a:lnTo>
                <a:lnTo>
                  <a:pt x="2163763" y="2094585"/>
                </a:lnTo>
                <a:lnTo>
                  <a:pt x="2154238" y="2093791"/>
                </a:lnTo>
                <a:lnTo>
                  <a:pt x="2149475" y="2093791"/>
                </a:lnTo>
                <a:lnTo>
                  <a:pt x="2145506" y="2093791"/>
                </a:lnTo>
                <a:lnTo>
                  <a:pt x="2140347" y="2094188"/>
                </a:lnTo>
                <a:lnTo>
                  <a:pt x="2135585" y="2094982"/>
                </a:lnTo>
                <a:lnTo>
                  <a:pt x="2131616" y="2096570"/>
                </a:lnTo>
                <a:lnTo>
                  <a:pt x="2126853" y="2098158"/>
                </a:lnTo>
                <a:lnTo>
                  <a:pt x="2132410" y="2110862"/>
                </a:lnTo>
                <a:lnTo>
                  <a:pt x="2138363" y="2122375"/>
                </a:lnTo>
                <a:lnTo>
                  <a:pt x="2145903" y="2134285"/>
                </a:lnTo>
                <a:lnTo>
                  <a:pt x="2153444" y="2145004"/>
                </a:lnTo>
                <a:lnTo>
                  <a:pt x="2161778" y="2155723"/>
                </a:lnTo>
                <a:lnTo>
                  <a:pt x="2170906" y="2165648"/>
                </a:lnTo>
                <a:lnTo>
                  <a:pt x="2180431" y="2175573"/>
                </a:lnTo>
                <a:lnTo>
                  <a:pt x="2189956" y="2184704"/>
                </a:lnTo>
                <a:lnTo>
                  <a:pt x="2194322" y="2188674"/>
                </a:lnTo>
                <a:lnTo>
                  <a:pt x="2198291" y="2191453"/>
                </a:lnTo>
                <a:lnTo>
                  <a:pt x="2201466" y="2193041"/>
                </a:lnTo>
                <a:lnTo>
                  <a:pt x="2205038" y="2193835"/>
                </a:lnTo>
                <a:lnTo>
                  <a:pt x="2208610" y="2193835"/>
                </a:lnTo>
                <a:lnTo>
                  <a:pt x="2211785" y="2193835"/>
                </a:lnTo>
                <a:lnTo>
                  <a:pt x="2214563" y="2193041"/>
                </a:lnTo>
                <a:lnTo>
                  <a:pt x="2217738" y="2192247"/>
                </a:lnTo>
                <a:lnTo>
                  <a:pt x="2224088" y="2189468"/>
                </a:lnTo>
                <a:lnTo>
                  <a:pt x="2231231" y="2187086"/>
                </a:lnTo>
                <a:lnTo>
                  <a:pt x="2235597" y="2185895"/>
                </a:lnTo>
                <a:lnTo>
                  <a:pt x="2239963" y="2184704"/>
                </a:lnTo>
                <a:lnTo>
                  <a:pt x="2244725" y="2184704"/>
                </a:lnTo>
                <a:lnTo>
                  <a:pt x="2250281" y="2184704"/>
                </a:lnTo>
                <a:lnTo>
                  <a:pt x="2259410" y="2185101"/>
                </a:lnTo>
                <a:lnTo>
                  <a:pt x="2267744" y="2185895"/>
                </a:lnTo>
                <a:lnTo>
                  <a:pt x="2276872" y="2185101"/>
                </a:lnTo>
                <a:lnTo>
                  <a:pt x="2286000" y="2184307"/>
                </a:lnTo>
                <a:lnTo>
                  <a:pt x="2295128" y="2183513"/>
                </a:lnTo>
                <a:lnTo>
                  <a:pt x="2304256" y="2182322"/>
                </a:lnTo>
                <a:lnTo>
                  <a:pt x="2322513" y="2179146"/>
                </a:lnTo>
                <a:lnTo>
                  <a:pt x="2359422" y="2172000"/>
                </a:lnTo>
                <a:lnTo>
                  <a:pt x="2378075" y="2168824"/>
                </a:lnTo>
                <a:lnTo>
                  <a:pt x="2396728" y="2166045"/>
                </a:lnTo>
                <a:lnTo>
                  <a:pt x="2393553" y="2169618"/>
                </a:lnTo>
                <a:lnTo>
                  <a:pt x="2389981" y="2172794"/>
                </a:lnTo>
                <a:lnTo>
                  <a:pt x="2386806" y="2175176"/>
                </a:lnTo>
                <a:lnTo>
                  <a:pt x="2382441" y="2177558"/>
                </a:lnTo>
                <a:lnTo>
                  <a:pt x="2378472" y="2179146"/>
                </a:lnTo>
                <a:lnTo>
                  <a:pt x="2373710" y="2180337"/>
                </a:lnTo>
                <a:lnTo>
                  <a:pt x="2364581" y="2182719"/>
                </a:lnTo>
                <a:lnTo>
                  <a:pt x="2355056" y="2184704"/>
                </a:lnTo>
                <a:lnTo>
                  <a:pt x="2345135" y="2187086"/>
                </a:lnTo>
                <a:lnTo>
                  <a:pt x="2340372" y="2188674"/>
                </a:lnTo>
                <a:lnTo>
                  <a:pt x="2336006" y="2190659"/>
                </a:lnTo>
                <a:lnTo>
                  <a:pt x="2331244" y="2192247"/>
                </a:lnTo>
                <a:lnTo>
                  <a:pt x="2326878" y="2194629"/>
                </a:lnTo>
                <a:lnTo>
                  <a:pt x="2328069" y="2197408"/>
                </a:lnTo>
                <a:lnTo>
                  <a:pt x="2328466" y="2200187"/>
                </a:lnTo>
                <a:lnTo>
                  <a:pt x="2328466" y="2202172"/>
                </a:lnTo>
                <a:lnTo>
                  <a:pt x="2328069" y="2203760"/>
                </a:lnTo>
                <a:lnTo>
                  <a:pt x="2327672" y="2205746"/>
                </a:lnTo>
                <a:lnTo>
                  <a:pt x="2326481" y="2206937"/>
                </a:lnTo>
                <a:lnTo>
                  <a:pt x="2324894" y="2208128"/>
                </a:lnTo>
                <a:lnTo>
                  <a:pt x="2322910" y="2208922"/>
                </a:lnTo>
                <a:lnTo>
                  <a:pt x="2318544" y="2210907"/>
                </a:lnTo>
                <a:lnTo>
                  <a:pt x="2313385" y="2211701"/>
                </a:lnTo>
                <a:lnTo>
                  <a:pt x="2301875" y="2213289"/>
                </a:lnTo>
                <a:lnTo>
                  <a:pt x="2295922" y="2214877"/>
                </a:lnTo>
                <a:lnTo>
                  <a:pt x="2290366" y="2216068"/>
                </a:lnTo>
                <a:lnTo>
                  <a:pt x="2285603" y="2218053"/>
                </a:lnTo>
                <a:lnTo>
                  <a:pt x="2284016" y="2219244"/>
                </a:lnTo>
                <a:lnTo>
                  <a:pt x="2282428" y="2220832"/>
                </a:lnTo>
                <a:lnTo>
                  <a:pt x="2280444" y="2222420"/>
                </a:lnTo>
                <a:lnTo>
                  <a:pt x="2279650" y="2224405"/>
                </a:lnTo>
                <a:lnTo>
                  <a:pt x="2278856" y="2226390"/>
                </a:lnTo>
                <a:lnTo>
                  <a:pt x="2278460" y="2229169"/>
                </a:lnTo>
                <a:lnTo>
                  <a:pt x="2278856" y="2231948"/>
                </a:lnTo>
                <a:lnTo>
                  <a:pt x="2279253" y="2235124"/>
                </a:lnTo>
                <a:lnTo>
                  <a:pt x="2280444" y="2239094"/>
                </a:lnTo>
                <a:lnTo>
                  <a:pt x="2282428" y="2243064"/>
                </a:lnTo>
                <a:lnTo>
                  <a:pt x="2279650" y="2242667"/>
                </a:lnTo>
                <a:lnTo>
                  <a:pt x="2276475" y="2242667"/>
                </a:lnTo>
                <a:lnTo>
                  <a:pt x="2274491" y="2243064"/>
                </a:lnTo>
                <a:lnTo>
                  <a:pt x="2271713" y="2243461"/>
                </a:lnTo>
                <a:lnTo>
                  <a:pt x="2270125" y="2243858"/>
                </a:lnTo>
                <a:lnTo>
                  <a:pt x="2267744" y="2244652"/>
                </a:lnTo>
                <a:lnTo>
                  <a:pt x="2264569" y="2247431"/>
                </a:lnTo>
                <a:lnTo>
                  <a:pt x="2261791" y="2250210"/>
                </a:lnTo>
                <a:lnTo>
                  <a:pt x="2259806" y="2253783"/>
                </a:lnTo>
                <a:lnTo>
                  <a:pt x="2257822" y="2257753"/>
                </a:lnTo>
                <a:lnTo>
                  <a:pt x="2257028" y="2262120"/>
                </a:lnTo>
                <a:lnTo>
                  <a:pt x="2255838" y="2266884"/>
                </a:lnTo>
                <a:lnTo>
                  <a:pt x="2255044" y="2271251"/>
                </a:lnTo>
                <a:lnTo>
                  <a:pt x="2254250" y="2280382"/>
                </a:lnTo>
                <a:lnTo>
                  <a:pt x="2252663" y="2287528"/>
                </a:lnTo>
                <a:lnTo>
                  <a:pt x="2251869" y="2290704"/>
                </a:lnTo>
                <a:lnTo>
                  <a:pt x="2251075" y="2293086"/>
                </a:lnTo>
                <a:lnTo>
                  <a:pt x="2243931" y="2289910"/>
                </a:lnTo>
                <a:lnTo>
                  <a:pt x="2237185" y="2285940"/>
                </a:lnTo>
                <a:lnTo>
                  <a:pt x="2234010" y="2283161"/>
                </a:lnTo>
                <a:lnTo>
                  <a:pt x="2231231" y="2280779"/>
                </a:lnTo>
                <a:lnTo>
                  <a:pt x="2228453" y="2277603"/>
                </a:lnTo>
                <a:lnTo>
                  <a:pt x="2226469" y="2274030"/>
                </a:lnTo>
                <a:lnTo>
                  <a:pt x="2222897" y="2288719"/>
                </a:lnTo>
                <a:lnTo>
                  <a:pt x="2221310" y="2295071"/>
                </a:lnTo>
                <a:lnTo>
                  <a:pt x="2218928" y="2301026"/>
                </a:lnTo>
                <a:lnTo>
                  <a:pt x="2216944" y="2306187"/>
                </a:lnTo>
                <a:lnTo>
                  <a:pt x="2214563" y="2310951"/>
                </a:lnTo>
                <a:lnTo>
                  <a:pt x="2212181" y="2315715"/>
                </a:lnTo>
                <a:lnTo>
                  <a:pt x="2209006" y="2319685"/>
                </a:lnTo>
                <a:lnTo>
                  <a:pt x="2205435" y="2323655"/>
                </a:lnTo>
                <a:lnTo>
                  <a:pt x="2202260" y="2327625"/>
                </a:lnTo>
                <a:lnTo>
                  <a:pt x="2197894" y="2330801"/>
                </a:lnTo>
                <a:lnTo>
                  <a:pt x="2193528" y="2334374"/>
                </a:lnTo>
                <a:lnTo>
                  <a:pt x="2188369" y="2337550"/>
                </a:lnTo>
                <a:lnTo>
                  <a:pt x="2182416" y="2340726"/>
                </a:lnTo>
                <a:lnTo>
                  <a:pt x="2169319" y="2347872"/>
                </a:lnTo>
                <a:lnTo>
                  <a:pt x="2172494" y="2349857"/>
                </a:lnTo>
                <a:lnTo>
                  <a:pt x="2175669" y="2352239"/>
                </a:lnTo>
                <a:lnTo>
                  <a:pt x="2177653" y="2354621"/>
                </a:lnTo>
                <a:lnTo>
                  <a:pt x="2179241" y="2357003"/>
                </a:lnTo>
                <a:lnTo>
                  <a:pt x="2180035" y="2359385"/>
                </a:lnTo>
                <a:lnTo>
                  <a:pt x="2180035" y="2361767"/>
                </a:lnTo>
                <a:lnTo>
                  <a:pt x="2180035" y="2364149"/>
                </a:lnTo>
                <a:lnTo>
                  <a:pt x="2179241" y="2366928"/>
                </a:lnTo>
                <a:lnTo>
                  <a:pt x="2177256" y="2368913"/>
                </a:lnTo>
                <a:lnTo>
                  <a:pt x="2175669" y="2371693"/>
                </a:lnTo>
                <a:lnTo>
                  <a:pt x="2173288" y="2373678"/>
                </a:lnTo>
                <a:lnTo>
                  <a:pt x="2170906" y="2376457"/>
                </a:lnTo>
                <a:lnTo>
                  <a:pt x="2164953" y="2380824"/>
                </a:lnTo>
                <a:lnTo>
                  <a:pt x="2157413" y="2385191"/>
                </a:lnTo>
                <a:lnTo>
                  <a:pt x="2149078" y="2389558"/>
                </a:lnTo>
                <a:lnTo>
                  <a:pt x="2140347" y="2393131"/>
                </a:lnTo>
                <a:lnTo>
                  <a:pt x="2132013" y="2396307"/>
                </a:lnTo>
                <a:lnTo>
                  <a:pt x="2122885" y="2399483"/>
                </a:lnTo>
                <a:lnTo>
                  <a:pt x="2114550" y="2401468"/>
                </a:lnTo>
                <a:lnTo>
                  <a:pt x="2106613" y="2403453"/>
                </a:lnTo>
                <a:lnTo>
                  <a:pt x="2100263" y="2404644"/>
                </a:lnTo>
                <a:lnTo>
                  <a:pt x="2094706" y="2405041"/>
                </a:lnTo>
                <a:lnTo>
                  <a:pt x="1947863" y="2405041"/>
                </a:lnTo>
                <a:lnTo>
                  <a:pt x="1683941" y="2405041"/>
                </a:lnTo>
                <a:lnTo>
                  <a:pt x="1683941" y="2401865"/>
                </a:lnTo>
                <a:lnTo>
                  <a:pt x="1684338" y="2399483"/>
                </a:lnTo>
                <a:lnTo>
                  <a:pt x="1685131" y="2392337"/>
                </a:lnTo>
                <a:lnTo>
                  <a:pt x="1689100" y="2377251"/>
                </a:lnTo>
                <a:lnTo>
                  <a:pt x="1690688" y="2369310"/>
                </a:lnTo>
                <a:lnTo>
                  <a:pt x="1691481" y="2362561"/>
                </a:lnTo>
                <a:lnTo>
                  <a:pt x="1691878" y="2359385"/>
                </a:lnTo>
                <a:lnTo>
                  <a:pt x="1691481" y="2356606"/>
                </a:lnTo>
                <a:lnTo>
                  <a:pt x="1691085" y="2354224"/>
                </a:lnTo>
                <a:lnTo>
                  <a:pt x="1690291" y="2352239"/>
                </a:lnTo>
                <a:lnTo>
                  <a:pt x="1688306" y="2348666"/>
                </a:lnTo>
                <a:lnTo>
                  <a:pt x="1685925" y="2345490"/>
                </a:lnTo>
                <a:lnTo>
                  <a:pt x="1680766" y="2339535"/>
                </a:lnTo>
                <a:lnTo>
                  <a:pt x="1675606" y="2333580"/>
                </a:lnTo>
                <a:lnTo>
                  <a:pt x="1672828" y="2330404"/>
                </a:lnTo>
                <a:lnTo>
                  <a:pt x="1670844" y="2327625"/>
                </a:lnTo>
                <a:lnTo>
                  <a:pt x="1675606" y="2329213"/>
                </a:lnTo>
                <a:lnTo>
                  <a:pt x="1681560" y="2331198"/>
                </a:lnTo>
                <a:lnTo>
                  <a:pt x="1695450" y="2335962"/>
                </a:lnTo>
                <a:lnTo>
                  <a:pt x="1702594" y="2338741"/>
                </a:lnTo>
                <a:lnTo>
                  <a:pt x="1708547" y="2341917"/>
                </a:lnTo>
                <a:lnTo>
                  <a:pt x="1710531" y="2343505"/>
                </a:lnTo>
                <a:lnTo>
                  <a:pt x="1712913" y="2345093"/>
                </a:lnTo>
                <a:lnTo>
                  <a:pt x="1714103" y="2347078"/>
                </a:lnTo>
                <a:lnTo>
                  <a:pt x="1715294" y="2349063"/>
                </a:lnTo>
                <a:lnTo>
                  <a:pt x="1713706" y="2343505"/>
                </a:lnTo>
                <a:lnTo>
                  <a:pt x="1712913" y="2337947"/>
                </a:lnTo>
                <a:lnTo>
                  <a:pt x="1712913" y="2332389"/>
                </a:lnTo>
                <a:lnTo>
                  <a:pt x="1712913" y="2326434"/>
                </a:lnTo>
                <a:lnTo>
                  <a:pt x="1713706" y="2321273"/>
                </a:lnTo>
                <a:lnTo>
                  <a:pt x="1714897" y="2316112"/>
                </a:lnTo>
                <a:lnTo>
                  <a:pt x="1716485" y="2310554"/>
                </a:lnTo>
                <a:lnTo>
                  <a:pt x="1718072" y="2305393"/>
                </a:lnTo>
                <a:lnTo>
                  <a:pt x="1722438" y="2295468"/>
                </a:lnTo>
                <a:lnTo>
                  <a:pt x="1727200" y="2285146"/>
                </a:lnTo>
                <a:lnTo>
                  <a:pt x="1731963" y="2274824"/>
                </a:lnTo>
                <a:lnTo>
                  <a:pt x="1736328" y="2264502"/>
                </a:lnTo>
                <a:lnTo>
                  <a:pt x="1738710" y="2259738"/>
                </a:lnTo>
                <a:lnTo>
                  <a:pt x="1741091" y="2256165"/>
                </a:lnTo>
                <a:lnTo>
                  <a:pt x="1743075" y="2253783"/>
                </a:lnTo>
                <a:lnTo>
                  <a:pt x="1745456" y="2252195"/>
                </a:lnTo>
                <a:lnTo>
                  <a:pt x="1747044" y="2251004"/>
                </a:lnTo>
                <a:lnTo>
                  <a:pt x="1749425" y="2250607"/>
                </a:lnTo>
                <a:lnTo>
                  <a:pt x="1751410" y="2250607"/>
                </a:lnTo>
                <a:lnTo>
                  <a:pt x="1753791" y="2250607"/>
                </a:lnTo>
                <a:lnTo>
                  <a:pt x="1757363" y="2251004"/>
                </a:lnTo>
                <a:lnTo>
                  <a:pt x="1759744" y="2251004"/>
                </a:lnTo>
                <a:lnTo>
                  <a:pt x="1761728" y="2250607"/>
                </a:lnTo>
                <a:lnTo>
                  <a:pt x="1764110" y="2249813"/>
                </a:lnTo>
                <a:lnTo>
                  <a:pt x="1766094" y="2248225"/>
                </a:lnTo>
                <a:lnTo>
                  <a:pt x="1768872" y="2245446"/>
                </a:lnTo>
                <a:lnTo>
                  <a:pt x="1770856" y="2241873"/>
                </a:lnTo>
                <a:lnTo>
                  <a:pt x="1772047" y="2239491"/>
                </a:lnTo>
                <a:lnTo>
                  <a:pt x="1773635" y="2235521"/>
                </a:lnTo>
                <a:lnTo>
                  <a:pt x="1776413" y="2224802"/>
                </a:lnTo>
                <a:lnTo>
                  <a:pt x="1779588" y="2211701"/>
                </a:lnTo>
                <a:lnTo>
                  <a:pt x="1781572" y="2205348"/>
                </a:lnTo>
                <a:lnTo>
                  <a:pt x="1783556" y="2198599"/>
                </a:lnTo>
                <a:lnTo>
                  <a:pt x="1785938" y="2193041"/>
                </a:lnTo>
                <a:lnTo>
                  <a:pt x="1788716" y="2187880"/>
                </a:lnTo>
                <a:lnTo>
                  <a:pt x="1791494" y="2183910"/>
                </a:lnTo>
                <a:lnTo>
                  <a:pt x="1793081" y="2182719"/>
                </a:lnTo>
                <a:lnTo>
                  <a:pt x="1794669" y="2181925"/>
                </a:lnTo>
                <a:lnTo>
                  <a:pt x="1796256" y="2181131"/>
                </a:lnTo>
                <a:lnTo>
                  <a:pt x="1798241" y="2181131"/>
                </a:lnTo>
                <a:lnTo>
                  <a:pt x="1799828" y="2181528"/>
                </a:lnTo>
                <a:lnTo>
                  <a:pt x="1801813" y="2181925"/>
                </a:lnTo>
                <a:lnTo>
                  <a:pt x="1803797" y="2183513"/>
                </a:lnTo>
                <a:lnTo>
                  <a:pt x="1806178" y="2185101"/>
                </a:lnTo>
                <a:lnTo>
                  <a:pt x="1808163" y="2187880"/>
                </a:lnTo>
                <a:lnTo>
                  <a:pt x="1810941" y="2191056"/>
                </a:lnTo>
                <a:lnTo>
                  <a:pt x="1809750" y="2186292"/>
                </a:lnTo>
                <a:lnTo>
                  <a:pt x="1809353" y="2181528"/>
                </a:lnTo>
                <a:lnTo>
                  <a:pt x="1808956" y="2177558"/>
                </a:lnTo>
                <a:lnTo>
                  <a:pt x="1809353" y="2173588"/>
                </a:lnTo>
                <a:lnTo>
                  <a:pt x="1809750" y="2170015"/>
                </a:lnTo>
                <a:lnTo>
                  <a:pt x="1810941" y="2167633"/>
                </a:lnTo>
                <a:lnTo>
                  <a:pt x="1811735" y="2164854"/>
                </a:lnTo>
                <a:lnTo>
                  <a:pt x="1812925" y="2162472"/>
                </a:lnTo>
                <a:lnTo>
                  <a:pt x="1814116" y="2160090"/>
                </a:lnTo>
                <a:lnTo>
                  <a:pt x="1816100" y="2158502"/>
                </a:lnTo>
                <a:lnTo>
                  <a:pt x="1820069" y="2155326"/>
                </a:lnTo>
                <a:lnTo>
                  <a:pt x="1824038" y="2152944"/>
                </a:lnTo>
                <a:lnTo>
                  <a:pt x="1828800" y="2150562"/>
                </a:lnTo>
                <a:lnTo>
                  <a:pt x="1833960" y="2148180"/>
                </a:lnTo>
                <a:lnTo>
                  <a:pt x="1837928" y="2145798"/>
                </a:lnTo>
                <a:lnTo>
                  <a:pt x="1842691" y="2143416"/>
                </a:lnTo>
                <a:lnTo>
                  <a:pt x="1846660" y="2139843"/>
                </a:lnTo>
                <a:lnTo>
                  <a:pt x="1848644" y="2137461"/>
                </a:lnTo>
                <a:lnTo>
                  <a:pt x="1849835" y="2135476"/>
                </a:lnTo>
                <a:lnTo>
                  <a:pt x="1851422" y="2132697"/>
                </a:lnTo>
                <a:lnTo>
                  <a:pt x="1852216" y="2129918"/>
                </a:lnTo>
                <a:lnTo>
                  <a:pt x="1853406" y="2126742"/>
                </a:lnTo>
                <a:lnTo>
                  <a:pt x="1854200" y="2122772"/>
                </a:lnTo>
                <a:lnTo>
                  <a:pt x="1854200" y="2118802"/>
                </a:lnTo>
                <a:lnTo>
                  <a:pt x="1854200" y="2114435"/>
                </a:lnTo>
                <a:lnTo>
                  <a:pt x="1842294" y="2107289"/>
                </a:lnTo>
                <a:lnTo>
                  <a:pt x="1830785" y="2101334"/>
                </a:lnTo>
                <a:lnTo>
                  <a:pt x="1825228" y="2098555"/>
                </a:lnTo>
                <a:lnTo>
                  <a:pt x="1819275" y="2096570"/>
                </a:lnTo>
                <a:lnTo>
                  <a:pt x="1814116" y="2094585"/>
                </a:lnTo>
                <a:lnTo>
                  <a:pt x="1808956" y="2092997"/>
                </a:lnTo>
                <a:lnTo>
                  <a:pt x="1803797" y="2092203"/>
                </a:lnTo>
                <a:lnTo>
                  <a:pt x="1798638" y="2090615"/>
                </a:lnTo>
                <a:lnTo>
                  <a:pt x="1793478" y="2090218"/>
                </a:lnTo>
                <a:lnTo>
                  <a:pt x="1788716" y="2089821"/>
                </a:lnTo>
                <a:lnTo>
                  <a:pt x="1783953" y="2089821"/>
                </a:lnTo>
                <a:lnTo>
                  <a:pt x="1778794" y="2089821"/>
                </a:lnTo>
                <a:lnTo>
                  <a:pt x="1769269" y="2091409"/>
                </a:lnTo>
                <a:lnTo>
                  <a:pt x="1759744" y="2092997"/>
                </a:lnTo>
                <a:lnTo>
                  <a:pt x="1750616" y="2096173"/>
                </a:lnTo>
                <a:lnTo>
                  <a:pt x="1741091" y="2099349"/>
                </a:lnTo>
                <a:lnTo>
                  <a:pt x="1731566" y="2103716"/>
                </a:lnTo>
                <a:lnTo>
                  <a:pt x="1722041" y="2108480"/>
                </a:lnTo>
                <a:lnTo>
                  <a:pt x="1712516" y="2114038"/>
                </a:lnTo>
                <a:lnTo>
                  <a:pt x="1692672" y="2126742"/>
                </a:lnTo>
                <a:lnTo>
                  <a:pt x="1527969" y="2233139"/>
                </a:lnTo>
                <a:lnTo>
                  <a:pt x="1515666" y="2240682"/>
                </a:lnTo>
                <a:lnTo>
                  <a:pt x="1505744" y="2248225"/>
                </a:lnTo>
                <a:lnTo>
                  <a:pt x="1501378" y="2252195"/>
                </a:lnTo>
                <a:lnTo>
                  <a:pt x="1497410" y="2255371"/>
                </a:lnTo>
                <a:lnTo>
                  <a:pt x="1494235" y="2259341"/>
                </a:lnTo>
                <a:lnTo>
                  <a:pt x="1490663" y="2263311"/>
                </a:lnTo>
                <a:lnTo>
                  <a:pt x="1487488" y="2267281"/>
                </a:lnTo>
                <a:lnTo>
                  <a:pt x="1484710" y="2271648"/>
                </a:lnTo>
                <a:lnTo>
                  <a:pt x="1481931" y="2276412"/>
                </a:lnTo>
                <a:lnTo>
                  <a:pt x="1479153" y="2281573"/>
                </a:lnTo>
                <a:lnTo>
                  <a:pt x="1474391" y="2292689"/>
                </a:lnTo>
                <a:lnTo>
                  <a:pt x="1468835" y="2306584"/>
                </a:lnTo>
                <a:lnTo>
                  <a:pt x="1437878" y="2393131"/>
                </a:lnTo>
                <a:lnTo>
                  <a:pt x="1436291" y="2396704"/>
                </a:lnTo>
                <a:lnTo>
                  <a:pt x="1434703" y="2399483"/>
                </a:lnTo>
                <a:lnTo>
                  <a:pt x="1433513" y="2401468"/>
                </a:lnTo>
                <a:lnTo>
                  <a:pt x="1431131" y="2402659"/>
                </a:lnTo>
                <a:lnTo>
                  <a:pt x="1429147" y="2404247"/>
                </a:lnTo>
                <a:lnTo>
                  <a:pt x="1426766" y="2405041"/>
                </a:lnTo>
                <a:lnTo>
                  <a:pt x="1424781" y="2405835"/>
                </a:lnTo>
                <a:lnTo>
                  <a:pt x="1422003" y="2405835"/>
                </a:lnTo>
                <a:lnTo>
                  <a:pt x="1416447" y="2406232"/>
                </a:lnTo>
                <a:lnTo>
                  <a:pt x="1410891" y="2405835"/>
                </a:lnTo>
                <a:lnTo>
                  <a:pt x="1404541" y="2405041"/>
                </a:lnTo>
                <a:lnTo>
                  <a:pt x="1397397" y="2405041"/>
                </a:lnTo>
                <a:lnTo>
                  <a:pt x="1401763" y="2391543"/>
                </a:lnTo>
                <a:lnTo>
                  <a:pt x="1406922" y="2377648"/>
                </a:lnTo>
                <a:lnTo>
                  <a:pt x="1412478" y="2363355"/>
                </a:lnTo>
                <a:lnTo>
                  <a:pt x="1418828" y="2349063"/>
                </a:lnTo>
                <a:lnTo>
                  <a:pt x="1430735" y="2319685"/>
                </a:lnTo>
                <a:lnTo>
                  <a:pt x="1443038" y="2292292"/>
                </a:lnTo>
                <a:lnTo>
                  <a:pt x="1430735" y="2297453"/>
                </a:lnTo>
                <a:lnTo>
                  <a:pt x="1419225" y="2302217"/>
                </a:lnTo>
                <a:lnTo>
                  <a:pt x="1407319" y="2306981"/>
                </a:lnTo>
                <a:lnTo>
                  <a:pt x="1396206" y="2312142"/>
                </a:lnTo>
                <a:lnTo>
                  <a:pt x="1391047" y="2314921"/>
                </a:lnTo>
                <a:lnTo>
                  <a:pt x="1385888" y="2318097"/>
                </a:lnTo>
                <a:lnTo>
                  <a:pt x="1380331" y="2321273"/>
                </a:lnTo>
                <a:lnTo>
                  <a:pt x="1375569" y="2325243"/>
                </a:lnTo>
                <a:lnTo>
                  <a:pt x="1370806" y="2329610"/>
                </a:lnTo>
                <a:lnTo>
                  <a:pt x="1366838" y="2334374"/>
                </a:lnTo>
                <a:lnTo>
                  <a:pt x="1362869" y="2339535"/>
                </a:lnTo>
                <a:lnTo>
                  <a:pt x="1358900" y="2345490"/>
                </a:lnTo>
                <a:lnTo>
                  <a:pt x="1356519" y="2349857"/>
                </a:lnTo>
                <a:lnTo>
                  <a:pt x="1354931" y="2354224"/>
                </a:lnTo>
                <a:lnTo>
                  <a:pt x="1353741" y="2358988"/>
                </a:lnTo>
                <a:lnTo>
                  <a:pt x="1352947" y="2364149"/>
                </a:lnTo>
                <a:lnTo>
                  <a:pt x="1350963" y="2373678"/>
                </a:lnTo>
                <a:lnTo>
                  <a:pt x="1348978" y="2383206"/>
                </a:lnTo>
                <a:lnTo>
                  <a:pt x="1348185" y="2387573"/>
                </a:lnTo>
                <a:lnTo>
                  <a:pt x="1346597" y="2391940"/>
                </a:lnTo>
                <a:lnTo>
                  <a:pt x="1345010" y="2395513"/>
                </a:lnTo>
                <a:lnTo>
                  <a:pt x="1342628" y="2398689"/>
                </a:lnTo>
                <a:lnTo>
                  <a:pt x="1340247" y="2401071"/>
                </a:lnTo>
                <a:lnTo>
                  <a:pt x="1337072" y="2403453"/>
                </a:lnTo>
                <a:lnTo>
                  <a:pt x="1333103" y="2404644"/>
                </a:lnTo>
                <a:lnTo>
                  <a:pt x="1329135" y="2405041"/>
                </a:lnTo>
                <a:lnTo>
                  <a:pt x="1326356" y="2404644"/>
                </a:lnTo>
                <a:lnTo>
                  <a:pt x="1324372" y="2404247"/>
                </a:lnTo>
                <a:lnTo>
                  <a:pt x="1321991" y="2403453"/>
                </a:lnTo>
                <a:lnTo>
                  <a:pt x="1320403" y="2401865"/>
                </a:lnTo>
                <a:lnTo>
                  <a:pt x="1318419" y="2400674"/>
                </a:lnTo>
                <a:lnTo>
                  <a:pt x="1316831" y="2399086"/>
                </a:lnTo>
                <a:lnTo>
                  <a:pt x="1314053" y="2394719"/>
                </a:lnTo>
                <a:lnTo>
                  <a:pt x="1312069" y="2389955"/>
                </a:lnTo>
                <a:lnTo>
                  <a:pt x="1310481" y="2384397"/>
                </a:lnTo>
                <a:lnTo>
                  <a:pt x="1306910" y="2371296"/>
                </a:lnTo>
                <a:lnTo>
                  <a:pt x="1302941" y="2357797"/>
                </a:lnTo>
                <a:lnTo>
                  <a:pt x="1300956" y="2350651"/>
                </a:lnTo>
                <a:lnTo>
                  <a:pt x="1297781" y="2344299"/>
                </a:lnTo>
                <a:lnTo>
                  <a:pt x="1294210" y="2338344"/>
                </a:lnTo>
                <a:lnTo>
                  <a:pt x="1292622" y="2335565"/>
                </a:lnTo>
                <a:lnTo>
                  <a:pt x="1289844" y="2332786"/>
                </a:lnTo>
                <a:lnTo>
                  <a:pt x="1287860" y="2330404"/>
                </a:lnTo>
                <a:lnTo>
                  <a:pt x="1285081" y="2328022"/>
                </a:lnTo>
                <a:lnTo>
                  <a:pt x="1282303" y="2325640"/>
                </a:lnTo>
                <a:lnTo>
                  <a:pt x="1279128" y="2324052"/>
                </a:lnTo>
                <a:lnTo>
                  <a:pt x="1269206" y="2318891"/>
                </a:lnTo>
                <a:lnTo>
                  <a:pt x="1258888" y="2312142"/>
                </a:lnTo>
                <a:lnTo>
                  <a:pt x="1247378" y="2305393"/>
                </a:lnTo>
                <a:lnTo>
                  <a:pt x="1235869" y="2298247"/>
                </a:lnTo>
                <a:lnTo>
                  <a:pt x="1223963" y="2291498"/>
                </a:lnTo>
                <a:lnTo>
                  <a:pt x="1218010" y="2288719"/>
                </a:lnTo>
                <a:lnTo>
                  <a:pt x="1212453" y="2286337"/>
                </a:lnTo>
                <a:lnTo>
                  <a:pt x="1206897" y="2283558"/>
                </a:lnTo>
                <a:lnTo>
                  <a:pt x="1200944" y="2281970"/>
                </a:lnTo>
                <a:lnTo>
                  <a:pt x="1195388" y="2280779"/>
                </a:lnTo>
                <a:lnTo>
                  <a:pt x="1190228" y="2279588"/>
                </a:lnTo>
                <a:lnTo>
                  <a:pt x="1190625" y="2285146"/>
                </a:lnTo>
                <a:lnTo>
                  <a:pt x="1190625" y="2291498"/>
                </a:lnTo>
                <a:lnTo>
                  <a:pt x="1190228" y="2299438"/>
                </a:lnTo>
                <a:lnTo>
                  <a:pt x="1189435" y="2308172"/>
                </a:lnTo>
                <a:lnTo>
                  <a:pt x="1188641" y="2318494"/>
                </a:lnTo>
                <a:lnTo>
                  <a:pt x="1186656" y="2328816"/>
                </a:lnTo>
                <a:lnTo>
                  <a:pt x="1185069" y="2339535"/>
                </a:lnTo>
                <a:lnTo>
                  <a:pt x="1182688" y="2350254"/>
                </a:lnTo>
                <a:lnTo>
                  <a:pt x="1179910" y="2360973"/>
                </a:lnTo>
                <a:lnTo>
                  <a:pt x="1176735" y="2370899"/>
                </a:lnTo>
                <a:lnTo>
                  <a:pt x="1173560" y="2380427"/>
                </a:lnTo>
                <a:lnTo>
                  <a:pt x="1169591" y="2387970"/>
                </a:lnTo>
                <a:lnTo>
                  <a:pt x="1167210" y="2391940"/>
                </a:lnTo>
                <a:lnTo>
                  <a:pt x="1165225" y="2395116"/>
                </a:lnTo>
                <a:lnTo>
                  <a:pt x="1162844" y="2397895"/>
                </a:lnTo>
                <a:lnTo>
                  <a:pt x="1160860" y="2400277"/>
                </a:lnTo>
                <a:lnTo>
                  <a:pt x="1158081" y="2402262"/>
                </a:lnTo>
                <a:lnTo>
                  <a:pt x="1155700" y="2403850"/>
                </a:lnTo>
                <a:lnTo>
                  <a:pt x="1152922" y="2404644"/>
                </a:lnTo>
                <a:lnTo>
                  <a:pt x="1150541" y="2405041"/>
                </a:lnTo>
                <a:lnTo>
                  <a:pt x="1095772" y="2405041"/>
                </a:lnTo>
                <a:lnTo>
                  <a:pt x="891381" y="2405041"/>
                </a:lnTo>
                <a:lnTo>
                  <a:pt x="683419" y="2405041"/>
                </a:lnTo>
                <a:lnTo>
                  <a:pt x="642144" y="2405041"/>
                </a:lnTo>
                <a:lnTo>
                  <a:pt x="637778" y="2404644"/>
                </a:lnTo>
                <a:lnTo>
                  <a:pt x="634603" y="2404247"/>
                </a:lnTo>
                <a:lnTo>
                  <a:pt x="632222" y="2403453"/>
                </a:lnTo>
                <a:lnTo>
                  <a:pt x="630635" y="2401865"/>
                </a:lnTo>
                <a:lnTo>
                  <a:pt x="629047" y="2400674"/>
                </a:lnTo>
                <a:lnTo>
                  <a:pt x="628650" y="2399086"/>
                </a:lnTo>
                <a:lnTo>
                  <a:pt x="628650" y="2397101"/>
                </a:lnTo>
                <a:lnTo>
                  <a:pt x="628650" y="2395116"/>
                </a:lnTo>
                <a:lnTo>
                  <a:pt x="630635" y="2391146"/>
                </a:lnTo>
                <a:lnTo>
                  <a:pt x="632619" y="2387176"/>
                </a:lnTo>
                <a:lnTo>
                  <a:pt x="636985" y="2380427"/>
                </a:lnTo>
                <a:lnTo>
                  <a:pt x="636985" y="2380030"/>
                </a:lnTo>
                <a:lnTo>
                  <a:pt x="636985" y="2378839"/>
                </a:lnTo>
                <a:lnTo>
                  <a:pt x="636191" y="2376854"/>
                </a:lnTo>
                <a:lnTo>
                  <a:pt x="634603" y="2374869"/>
                </a:lnTo>
                <a:lnTo>
                  <a:pt x="632222" y="2372090"/>
                </a:lnTo>
                <a:lnTo>
                  <a:pt x="626269" y="2366134"/>
                </a:lnTo>
                <a:lnTo>
                  <a:pt x="618331" y="2359385"/>
                </a:lnTo>
                <a:lnTo>
                  <a:pt x="602456" y="2346681"/>
                </a:lnTo>
                <a:lnTo>
                  <a:pt x="590550" y="2337550"/>
                </a:lnTo>
                <a:lnTo>
                  <a:pt x="598885" y="2331595"/>
                </a:lnTo>
                <a:lnTo>
                  <a:pt x="594916" y="2330801"/>
                </a:lnTo>
                <a:lnTo>
                  <a:pt x="591344" y="2329610"/>
                </a:lnTo>
                <a:lnTo>
                  <a:pt x="588566" y="2328419"/>
                </a:lnTo>
                <a:lnTo>
                  <a:pt x="585391" y="2326434"/>
                </a:lnTo>
                <a:lnTo>
                  <a:pt x="582613" y="2324846"/>
                </a:lnTo>
                <a:lnTo>
                  <a:pt x="580231" y="2322861"/>
                </a:lnTo>
                <a:lnTo>
                  <a:pt x="575866" y="2318494"/>
                </a:lnTo>
                <a:lnTo>
                  <a:pt x="571897" y="2312936"/>
                </a:lnTo>
                <a:lnTo>
                  <a:pt x="568325" y="2307775"/>
                </a:lnTo>
                <a:lnTo>
                  <a:pt x="561578" y="2297453"/>
                </a:lnTo>
                <a:lnTo>
                  <a:pt x="558006" y="2292689"/>
                </a:lnTo>
                <a:lnTo>
                  <a:pt x="554038" y="2287925"/>
                </a:lnTo>
                <a:lnTo>
                  <a:pt x="550466" y="2283955"/>
                </a:lnTo>
                <a:lnTo>
                  <a:pt x="547688" y="2282764"/>
                </a:lnTo>
                <a:lnTo>
                  <a:pt x="544910" y="2281176"/>
                </a:lnTo>
                <a:lnTo>
                  <a:pt x="542528" y="2279588"/>
                </a:lnTo>
                <a:lnTo>
                  <a:pt x="539750" y="2278794"/>
                </a:lnTo>
                <a:lnTo>
                  <a:pt x="536575" y="2278397"/>
                </a:lnTo>
                <a:lnTo>
                  <a:pt x="533400" y="2278000"/>
                </a:lnTo>
                <a:lnTo>
                  <a:pt x="529431" y="2278000"/>
                </a:lnTo>
                <a:lnTo>
                  <a:pt x="525463" y="2278397"/>
                </a:lnTo>
                <a:lnTo>
                  <a:pt x="521097" y="2278794"/>
                </a:lnTo>
                <a:lnTo>
                  <a:pt x="517128" y="2280382"/>
                </a:lnTo>
                <a:lnTo>
                  <a:pt x="517525" y="2278000"/>
                </a:lnTo>
                <a:lnTo>
                  <a:pt x="517922" y="2276015"/>
                </a:lnTo>
                <a:lnTo>
                  <a:pt x="517525" y="2274030"/>
                </a:lnTo>
                <a:lnTo>
                  <a:pt x="517525" y="2272045"/>
                </a:lnTo>
                <a:lnTo>
                  <a:pt x="516335" y="2270060"/>
                </a:lnTo>
                <a:lnTo>
                  <a:pt x="515541" y="2268472"/>
                </a:lnTo>
                <a:lnTo>
                  <a:pt x="514350" y="2266884"/>
                </a:lnTo>
                <a:lnTo>
                  <a:pt x="513160" y="2264899"/>
                </a:lnTo>
                <a:lnTo>
                  <a:pt x="510381" y="2266487"/>
                </a:lnTo>
                <a:lnTo>
                  <a:pt x="506810" y="2266884"/>
                </a:lnTo>
                <a:lnTo>
                  <a:pt x="502444" y="2266884"/>
                </a:lnTo>
                <a:lnTo>
                  <a:pt x="497681" y="2265693"/>
                </a:lnTo>
                <a:lnTo>
                  <a:pt x="492125" y="2264899"/>
                </a:lnTo>
                <a:lnTo>
                  <a:pt x="486569" y="2263708"/>
                </a:lnTo>
                <a:lnTo>
                  <a:pt x="474663" y="2260135"/>
                </a:lnTo>
                <a:lnTo>
                  <a:pt x="462756" y="2256165"/>
                </a:lnTo>
                <a:lnTo>
                  <a:pt x="452438" y="2252989"/>
                </a:lnTo>
                <a:lnTo>
                  <a:pt x="444897" y="2249416"/>
                </a:lnTo>
                <a:lnTo>
                  <a:pt x="442913" y="2248225"/>
                </a:lnTo>
                <a:lnTo>
                  <a:pt x="442119" y="2247431"/>
                </a:lnTo>
                <a:lnTo>
                  <a:pt x="440531" y="2245843"/>
                </a:lnTo>
                <a:lnTo>
                  <a:pt x="438944" y="2245446"/>
                </a:lnTo>
                <a:lnTo>
                  <a:pt x="437356" y="2245049"/>
                </a:lnTo>
                <a:lnTo>
                  <a:pt x="434578" y="2245049"/>
                </a:lnTo>
                <a:lnTo>
                  <a:pt x="431403" y="2245446"/>
                </a:lnTo>
                <a:lnTo>
                  <a:pt x="428625" y="2246240"/>
                </a:lnTo>
                <a:lnTo>
                  <a:pt x="421085" y="2249019"/>
                </a:lnTo>
                <a:lnTo>
                  <a:pt x="412750" y="2252989"/>
                </a:lnTo>
                <a:lnTo>
                  <a:pt x="404019" y="2257753"/>
                </a:lnTo>
                <a:lnTo>
                  <a:pt x="394494" y="2262914"/>
                </a:lnTo>
                <a:lnTo>
                  <a:pt x="384175" y="2268869"/>
                </a:lnTo>
                <a:lnTo>
                  <a:pt x="365125" y="2281970"/>
                </a:lnTo>
                <a:lnTo>
                  <a:pt x="347663" y="2294674"/>
                </a:lnTo>
                <a:lnTo>
                  <a:pt x="333772" y="2305393"/>
                </a:lnTo>
                <a:lnTo>
                  <a:pt x="329010" y="2309760"/>
                </a:lnTo>
                <a:lnTo>
                  <a:pt x="325835" y="2312539"/>
                </a:lnTo>
                <a:lnTo>
                  <a:pt x="320675" y="2304996"/>
                </a:lnTo>
                <a:lnTo>
                  <a:pt x="317500" y="2306981"/>
                </a:lnTo>
                <a:lnTo>
                  <a:pt x="315516" y="2309363"/>
                </a:lnTo>
                <a:lnTo>
                  <a:pt x="312738" y="2312936"/>
                </a:lnTo>
                <a:lnTo>
                  <a:pt x="311547" y="2314524"/>
                </a:lnTo>
                <a:lnTo>
                  <a:pt x="309960" y="2315318"/>
                </a:lnTo>
                <a:lnTo>
                  <a:pt x="307578" y="2315715"/>
                </a:lnTo>
                <a:lnTo>
                  <a:pt x="304006" y="2315715"/>
                </a:lnTo>
                <a:lnTo>
                  <a:pt x="309563" y="2305393"/>
                </a:lnTo>
                <a:lnTo>
                  <a:pt x="315119" y="2295071"/>
                </a:lnTo>
                <a:lnTo>
                  <a:pt x="321469" y="2285146"/>
                </a:lnTo>
                <a:lnTo>
                  <a:pt x="328613" y="2275618"/>
                </a:lnTo>
                <a:lnTo>
                  <a:pt x="336153" y="2266487"/>
                </a:lnTo>
                <a:lnTo>
                  <a:pt x="344091" y="2257753"/>
                </a:lnTo>
                <a:lnTo>
                  <a:pt x="352822" y="2249416"/>
                </a:lnTo>
                <a:lnTo>
                  <a:pt x="361553" y="2241873"/>
                </a:lnTo>
                <a:lnTo>
                  <a:pt x="363935" y="2241079"/>
                </a:lnTo>
                <a:lnTo>
                  <a:pt x="366316" y="2240285"/>
                </a:lnTo>
                <a:lnTo>
                  <a:pt x="368300" y="2239491"/>
                </a:lnTo>
                <a:lnTo>
                  <a:pt x="370285" y="2238300"/>
                </a:lnTo>
                <a:lnTo>
                  <a:pt x="371872" y="2236712"/>
                </a:lnTo>
                <a:lnTo>
                  <a:pt x="373460" y="2235521"/>
                </a:lnTo>
                <a:lnTo>
                  <a:pt x="374253" y="2233933"/>
                </a:lnTo>
                <a:lnTo>
                  <a:pt x="375047" y="2231948"/>
                </a:lnTo>
                <a:lnTo>
                  <a:pt x="376635" y="2228375"/>
                </a:lnTo>
                <a:lnTo>
                  <a:pt x="376635" y="2224008"/>
                </a:lnTo>
                <a:lnTo>
                  <a:pt x="375841" y="2219641"/>
                </a:lnTo>
                <a:lnTo>
                  <a:pt x="373856" y="2215274"/>
                </a:lnTo>
                <a:lnTo>
                  <a:pt x="370285" y="2212098"/>
                </a:lnTo>
                <a:lnTo>
                  <a:pt x="368697" y="2208922"/>
                </a:lnTo>
                <a:lnTo>
                  <a:pt x="368300" y="2207334"/>
                </a:lnTo>
                <a:lnTo>
                  <a:pt x="367903" y="2206143"/>
                </a:lnTo>
                <a:lnTo>
                  <a:pt x="368300" y="2204951"/>
                </a:lnTo>
                <a:lnTo>
                  <a:pt x="368697" y="2203363"/>
                </a:lnTo>
                <a:lnTo>
                  <a:pt x="369491" y="2202172"/>
                </a:lnTo>
                <a:lnTo>
                  <a:pt x="370285" y="2200981"/>
                </a:lnTo>
                <a:lnTo>
                  <a:pt x="373856" y="2198202"/>
                </a:lnTo>
                <a:lnTo>
                  <a:pt x="378619" y="2196217"/>
                </a:lnTo>
                <a:lnTo>
                  <a:pt x="384969" y="2193438"/>
                </a:lnTo>
                <a:lnTo>
                  <a:pt x="388144" y="2189071"/>
                </a:lnTo>
                <a:lnTo>
                  <a:pt x="391716" y="2184307"/>
                </a:lnTo>
                <a:lnTo>
                  <a:pt x="394494" y="2179146"/>
                </a:lnTo>
                <a:lnTo>
                  <a:pt x="396875" y="2173985"/>
                </a:lnTo>
                <a:lnTo>
                  <a:pt x="401638" y="2163663"/>
                </a:lnTo>
                <a:lnTo>
                  <a:pt x="406003" y="2153341"/>
                </a:lnTo>
                <a:lnTo>
                  <a:pt x="410369" y="2142225"/>
                </a:lnTo>
                <a:lnTo>
                  <a:pt x="412353" y="2137461"/>
                </a:lnTo>
                <a:lnTo>
                  <a:pt x="415131" y="2132300"/>
                </a:lnTo>
                <a:lnTo>
                  <a:pt x="418306" y="2127536"/>
                </a:lnTo>
                <a:lnTo>
                  <a:pt x="421481" y="2122772"/>
                </a:lnTo>
                <a:lnTo>
                  <a:pt x="425450" y="2118008"/>
                </a:lnTo>
                <a:lnTo>
                  <a:pt x="429419" y="2113641"/>
                </a:lnTo>
                <a:lnTo>
                  <a:pt x="433388" y="2109671"/>
                </a:lnTo>
                <a:lnTo>
                  <a:pt x="437356" y="2106098"/>
                </a:lnTo>
                <a:lnTo>
                  <a:pt x="445691" y="2098952"/>
                </a:lnTo>
                <a:lnTo>
                  <a:pt x="454819" y="2092203"/>
                </a:lnTo>
                <a:lnTo>
                  <a:pt x="463550" y="2085057"/>
                </a:lnTo>
                <a:lnTo>
                  <a:pt x="461169" y="2083072"/>
                </a:lnTo>
                <a:lnTo>
                  <a:pt x="458788" y="2081881"/>
                </a:lnTo>
                <a:lnTo>
                  <a:pt x="456406" y="2080293"/>
                </a:lnTo>
                <a:lnTo>
                  <a:pt x="453628" y="2079499"/>
                </a:lnTo>
                <a:lnTo>
                  <a:pt x="451247" y="2078705"/>
                </a:lnTo>
                <a:lnTo>
                  <a:pt x="448469" y="2078308"/>
                </a:lnTo>
                <a:lnTo>
                  <a:pt x="443310" y="2078308"/>
                </a:lnTo>
                <a:lnTo>
                  <a:pt x="438150" y="2079102"/>
                </a:lnTo>
                <a:lnTo>
                  <a:pt x="432594" y="2080293"/>
                </a:lnTo>
                <a:lnTo>
                  <a:pt x="421085" y="2083866"/>
                </a:lnTo>
                <a:lnTo>
                  <a:pt x="410369" y="2087439"/>
                </a:lnTo>
                <a:lnTo>
                  <a:pt x="404813" y="2088630"/>
                </a:lnTo>
                <a:lnTo>
                  <a:pt x="399653" y="2089027"/>
                </a:lnTo>
                <a:lnTo>
                  <a:pt x="394494" y="2089027"/>
                </a:lnTo>
                <a:lnTo>
                  <a:pt x="391716" y="2088630"/>
                </a:lnTo>
                <a:lnTo>
                  <a:pt x="388938" y="2088233"/>
                </a:lnTo>
                <a:lnTo>
                  <a:pt x="386556" y="2087042"/>
                </a:lnTo>
                <a:lnTo>
                  <a:pt x="383778" y="2085851"/>
                </a:lnTo>
                <a:lnTo>
                  <a:pt x="381794" y="2084263"/>
                </a:lnTo>
                <a:lnTo>
                  <a:pt x="379016" y="2082675"/>
                </a:lnTo>
                <a:lnTo>
                  <a:pt x="374650" y="2087439"/>
                </a:lnTo>
                <a:lnTo>
                  <a:pt x="369888" y="2091409"/>
                </a:lnTo>
                <a:lnTo>
                  <a:pt x="365125" y="2093791"/>
                </a:lnTo>
                <a:lnTo>
                  <a:pt x="359966" y="2096173"/>
                </a:lnTo>
                <a:lnTo>
                  <a:pt x="354806" y="2097761"/>
                </a:lnTo>
                <a:lnTo>
                  <a:pt x="349250" y="2098158"/>
                </a:lnTo>
                <a:lnTo>
                  <a:pt x="344091" y="2098555"/>
                </a:lnTo>
                <a:lnTo>
                  <a:pt x="338535" y="2098158"/>
                </a:lnTo>
                <a:lnTo>
                  <a:pt x="326628" y="2096967"/>
                </a:lnTo>
                <a:lnTo>
                  <a:pt x="315119" y="2094982"/>
                </a:lnTo>
                <a:lnTo>
                  <a:pt x="303610" y="2093791"/>
                </a:lnTo>
                <a:lnTo>
                  <a:pt x="297656" y="2093394"/>
                </a:lnTo>
                <a:lnTo>
                  <a:pt x="292100" y="2093394"/>
                </a:lnTo>
                <a:lnTo>
                  <a:pt x="300038" y="2088233"/>
                </a:lnTo>
                <a:lnTo>
                  <a:pt x="298053" y="2085851"/>
                </a:lnTo>
                <a:lnTo>
                  <a:pt x="296069" y="2084660"/>
                </a:lnTo>
                <a:lnTo>
                  <a:pt x="291306" y="2082675"/>
                </a:lnTo>
                <a:lnTo>
                  <a:pt x="286941" y="2081087"/>
                </a:lnTo>
                <a:lnTo>
                  <a:pt x="282178" y="2080293"/>
                </a:lnTo>
                <a:lnTo>
                  <a:pt x="277416" y="2080293"/>
                </a:lnTo>
                <a:lnTo>
                  <a:pt x="272256" y="2080690"/>
                </a:lnTo>
                <a:lnTo>
                  <a:pt x="262335" y="2082675"/>
                </a:lnTo>
                <a:lnTo>
                  <a:pt x="251619" y="2084660"/>
                </a:lnTo>
                <a:lnTo>
                  <a:pt x="246856" y="2085057"/>
                </a:lnTo>
                <a:lnTo>
                  <a:pt x="241697" y="2085454"/>
                </a:lnTo>
                <a:lnTo>
                  <a:pt x="236935" y="2085057"/>
                </a:lnTo>
                <a:lnTo>
                  <a:pt x="232172" y="2084263"/>
                </a:lnTo>
                <a:lnTo>
                  <a:pt x="227806" y="2082675"/>
                </a:lnTo>
                <a:lnTo>
                  <a:pt x="223441" y="2079499"/>
                </a:lnTo>
                <a:lnTo>
                  <a:pt x="217488" y="2083469"/>
                </a:lnTo>
                <a:lnTo>
                  <a:pt x="211931" y="2085851"/>
                </a:lnTo>
                <a:lnTo>
                  <a:pt x="209153" y="2087042"/>
                </a:lnTo>
                <a:lnTo>
                  <a:pt x="206772" y="2087439"/>
                </a:lnTo>
                <a:lnTo>
                  <a:pt x="204391" y="2087439"/>
                </a:lnTo>
                <a:lnTo>
                  <a:pt x="202010" y="2087439"/>
                </a:lnTo>
                <a:lnTo>
                  <a:pt x="197644" y="2086645"/>
                </a:lnTo>
                <a:lnTo>
                  <a:pt x="193675" y="2084660"/>
                </a:lnTo>
                <a:lnTo>
                  <a:pt x="189706" y="2082278"/>
                </a:lnTo>
                <a:lnTo>
                  <a:pt x="186135" y="2079102"/>
                </a:lnTo>
                <a:lnTo>
                  <a:pt x="183356" y="2075529"/>
                </a:lnTo>
                <a:lnTo>
                  <a:pt x="180181" y="2071559"/>
                </a:lnTo>
                <a:lnTo>
                  <a:pt x="175022" y="2063222"/>
                </a:lnTo>
                <a:lnTo>
                  <a:pt x="170656" y="2054885"/>
                </a:lnTo>
                <a:lnTo>
                  <a:pt x="166291" y="2046945"/>
                </a:lnTo>
                <a:lnTo>
                  <a:pt x="157163" y="2048930"/>
                </a:lnTo>
                <a:lnTo>
                  <a:pt x="147638" y="2049724"/>
                </a:lnTo>
                <a:lnTo>
                  <a:pt x="138510" y="2049327"/>
                </a:lnTo>
                <a:lnTo>
                  <a:pt x="128985" y="2048136"/>
                </a:lnTo>
                <a:lnTo>
                  <a:pt x="120650" y="2046548"/>
                </a:lnTo>
                <a:lnTo>
                  <a:pt x="111522" y="2044166"/>
                </a:lnTo>
                <a:lnTo>
                  <a:pt x="103188" y="2040593"/>
                </a:lnTo>
                <a:lnTo>
                  <a:pt x="95250" y="2036226"/>
                </a:lnTo>
                <a:lnTo>
                  <a:pt x="88503" y="2031462"/>
                </a:lnTo>
                <a:lnTo>
                  <a:pt x="81360" y="2025506"/>
                </a:lnTo>
                <a:lnTo>
                  <a:pt x="78581" y="2022330"/>
                </a:lnTo>
                <a:lnTo>
                  <a:pt x="75803" y="2018757"/>
                </a:lnTo>
                <a:lnTo>
                  <a:pt x="73422" y="2015184"/>
                </a:lnTo>
                <a:lnTo>
                  <a:pt x="70644" y="2012008"/>
                </a:lnTo>
                <a:lnTo>
                  <a:pt x="68660" y="2008038"/>
                </a:lnTo>
                <a:lnTo>
                  <a:pt x="66278" y="2004068"/>
                </a:lnTo>
                <a:lnTo>
                  <a:pt x="65088" y="1999701"/>
                </a:lnTo>
                <a:lnTo>
                  <a:pt x="63103" y="1995334"/>
                </a:lnTo>
                <a:lnTo>
                  <a:pt x="61913" y="1990570"/>
                </a:lnTo>
                <a:lnTo>
                  <a:pt x="61119" y="1986203"/>
                </a:lnTo>
                <a:lnTo>
                  <a:pt x="60722" y="1981042"/>
                </a:lnTo>
                <a:lnTo>
                  <a:pt x="60325" y="1976278"/>
                </a:lnTo>
                <a:lnTo>
                  <a:pt x="103188" y="1974293"/>
                </a:lnTo>
                <a:lnTo>
                  <a:pt x="146050" y="1971911"/>
                </a:lnTo>
                <a:lnTo>
                  <a:pt x="144463" y="1969132"/>
                </a:lnTo>
                <a:lnTo>
                  <a:pt x="142478" y="1966353"/>
                </a:lnTo>
                <a:lnTo>
                  <a:pt x="138113" y="1961192"/>
                </a:lnTo>
                <a:lnTo>
                  <a:pt x="136525" y="1958016"/>
                </a:lnTo>
                <a:lnTo>
                  <a:pt x="135731" y="1955634"/>
                </a:lnTo>
                <a:lnTo>
                  <a:pt x="135335" y="1953649"/>
                </a:lnTo>
                <a:lnTo>
                  <a:pt x="135731" y="1952061"/>
                </a:lnTo>
                <a:lnTo>
                  <a:pt x="136128" y="1950870"/>
                </a:lnTo>
                <a:lnTo>
                  <a:pt x="136525" y="1948885"/>
                </a:lnTo>
                <a:lnTo>
                  <a:pt x="140891" y="1948488"/>
                </a:lnTo>
                <a:lnTo>
                  <a:pt x="145653" y="1947694"/>
                </a:lnTo>
                <a:lnTo>
                  <a:pt x="150416" y="1946900"/>
                </a:lnTo>
                <a:lnTo>
                  <a:pt x="155178" y="1945709"/>
                </a:lnTo>
                <a:lnTo>
                  <a:pt x="159941" y="1943327"/>
                </a:lnTo>
                <a:lnTo>
                  <a:pt x="163513" y="1940945"/>
                </a:lnTo>
                <a:lnTo>
                  <a:pt x="165100" y="1939357"/>
                </a:lnTo>
                <a:lnTo>
                  <a:pt x="166291" y="1938166"/>
                </a:lnTo>
                <a:lnTo>
                  <a:pt x="167085" y="1936578"/>
                </a:lnTo>
                <a:lnTo>
                  <a:pt x="167878" y="1934196"/>
                </a:lnTo>
                <a:lnTo>
                  <a:pt x="167085" y="1938166"/>
                </a:lnTo>
                <a:lnTo>
                  <a:pt x="167085" y="1942533"/>
                </a:lnTo>
                <a:lnTo>
                  <a:pt x="167878" y="1944915"/>
                </a:lnTo>
                <a:lnTo>
                  <a:pt x="168672" y="1946503"/>
                </a:lnTo>
                <a:lnTo>
                  <a:pt x="169863" y="1948091"/>
                </a:lnTo>
                <a:lnTo>
                  <a:pt x="171450" y="1948488"/>
                </a:lnTo>
                <a:lnTo>
                  <a:pt x="173435" y="1945312"/>
                </a:lnTo>
                <a:lnTo>
                  <a:pt x="175419" y="1942136"/>
                </a:lnTo>
                <a:lnTo>
                  <a:pt x="178594" y="1938960"/>
                </a:lnTo>
                <a:lnTo>
                  <a:pt x="182166" y="1936975"/>
                </a:lnTo>
                <a:lnTo>
                  <a:pt x="185738" y="1934593"/>
                </a:lnTo>
                <a:lnTo>
                  <a:pt x="190500" y="1933402"/>
                </a:lnTo>
                <a:lnTo>
                  <a:pt x="194866" y="1932608"/>
                </a:lnTo>
                <a:lnTo>
                  <a:pt x="199628" y="1931814"/>
                </a:lnTo>
                <a:lnTo>
                  <a:pt x="204788" y="1931417"/>
                </a:lnTo>
                <a:lnTo>
                  <a:pt x="209153" y="1931814"/>
                </a:lnTo>
                <a:lnTo>
                  <a:pt x="213916" y="1932211"/>
                </a:lnTo>
                <a:lnTo>
                  <a:pt x="218281" y="1933005"/>
                </a:lnTo>
                <a:lnTo>
                  <a:pt x="222250" y="1933799"/>
                </a:lnTo>
                <a:lnTo>
                  <a:pt x="225822" y="1935784"/>
                </a:lnTo>
                <a:lnTo>
                  <a:pt x="228203" y="1937372"/>
                </a:lnTo>
                <a:lnTo>
                  <a:pt x="230585" y="1939357"/>
                </a:lnTo>
                <a:lnTo>
                  <a:pt x="232172" y="1935784"/>
                </a:lnTo>
                <a:lnTo>
                  <a:pt x="234156" y="1932211"/>
                </a:lnTo>
                <a:lnTo>
                  <a:pt x="235744" y="1929035"/>
                </a:lnTo>
                <a:lnTo>
                  <a:pt x="237728" y="1926653"/>
                </a:lnTo>
                <a:lnTo>
                  <a:pt x="240506" y="1923874"/>
                </a:lnTo>
                <a:lnTo>
                  <a:pt x="242491" y="1922286"/>
                </a:lnTo>
                <a:lnTo>
                  <a:pt x="245666" y="1920301"/>
                </a:lnTo>
                <a:lnTo>
                  <a:pt x="248444" y="1918713"/>
                </a:lnTo>
                <a:lnTo>
                  <a:pt x="251222" y="1917919"/>
                </a:lnTo>
                <a:lnTo>
                  <a:pt x="254397" y="1916728"/>
                </a:lnTo>
                <a:lnTo>
                  <a:pt x="261144" y="1915140"/>
                </a:lnTo>
                <a:lnTo>
                  <a:pt x="268288" y="1914346"/>
                </a:lnTo>
                <a:lnTo>
                  <a:pt x="275431" y="1914346"/>
                </a:lnTo>
                <a:lnTo>
                  <a:pt x="290513" y="1913949"/>
                </a:lnTo>
                <a:lnTo>
                  <a:pt x="297656" y="1913552"/>
                </a:lnTo>
                <a:lnTo>
                  <a:pt x="305197" y="1913155"/>
                </a:lnTo>
                <a:lnTo>
                  <a:pt x="311944" y="1911964"/>
                </a:lnTo>
                <a:lnTo>
                  <a:pt x="318294" y="1909582"/>
                </a:lnTo>
                <a:lnTo>
                  <a:pt x="321469" y="1908391"/>
                </a:lnTo>
                <a:lnTo>
                  <a:pt x="324644" y="1906406"/>
                </a:lnTo>
                <a:lnTo>
                  <a:pt x="327422" y="1904421"/>
                </a:lnTo>
                <a:lnTo>
                  <a:pt x="330200" y="1902436"/>
                </a:lnTo>
                <a:lnTo>
                  <a:pt x="328613" y="1899657"/>
                </a:lnTo>
                <a:lnTo>
                  <a:pt x="325835" y="1897672"/>
                </a:lnTo>
                <a:lnTo>
                  <a:pt x="323850" y="1895290"/>
                </a:lnTo>
                <a:lnTo>
                  <a:pt x="321072" y="1894099"/>
                </a:lnTo>
                <a:lnTo>
                  <a:pt x="317897" y="1892908"/>
                </a:lnTo>
                <a:lnTo>
                  <a:pt x="315119" y="1891717"/>
                </a:lnTo>
                <a:lnTo>
                  <a:pt x="308769" y="1890526"/>
                </a:lnTo>
                <a:lnTo>
                  <a:pt x="296069" y="1888938"/>
                </a:lnTo>
                <a:lnTo>
                  <a:pt x="289322" y="1887350"/>
                </a:lnTo>
                <a:lnTo>
                  <a:pt x="283766" y="1886159"/>
                </a:lnTo>
                <a:lnTo>
                  <a:pt x="251619" y="1868691"/>
                </a:lnTo>
                <a:lnTo>
                  <a:pt x="219869" y="1852016"/>
                </a:lnTo>
                <a:lnTo>
                  <a:pt x="236141" y="1841297"/>
                </a:lnTo>
                <a:lnTo>
                  <a:pt x="234553" y="1838518"/>
                </a:lnTo>
                <a:lnTo>
                  <a:pt x="232569" y="1836533"/>
                </a:lnTo>
                <a:lnTo>
                  <a:pt x="230585" y="1834548"/>
                </a:lnTo>
                <a:lnTo>
                  <a:pt x="227806" y="1833357"/>
                </a:lnTo>
                <a:lnTo>
                  <a:pt x="225425" y="1832166"/>
                </a:lnTo>
                <a:lnTo>
                  <a:pt x="222647" y="1830578"/>
                </a:lnTo>
                <a:lnTo>
                  <a:pt x="217091" y="1829387"/>
                </a:lnTo>
                <a:lnTo>
                  <a:pt x="211535" y="1828990"/>
                </a:lnTo>
                <a:lnTo>
                  <a:pt x="205581" y="1829387"/>
                </a:lnTo>
                <a:lnTo>
                  <a:pt x="199628" y="1830578"/>
                </a:lnTo>
                <a:lnTo>
                  <a:pt x="194866" y="1832960"/>
                </a:lnTo>
                <a:lnTo>
                  <a:pt x="194072" y="1830181"/>
                </a:lnTo>
                <a:lnTo>
                  <a:pt x="193278" y="1828196"/>
                </a:lnTo>
                <a:lnTo>
                  <a:pt x="192088" y="1825417"/>
                </a:lnTo>
                <a:lnTo>
                  <a:pt x="190500" y="1823829"/>
                </a:lnTo>
                <a:lnTo>
                  <a:pt x="188913" y="1822241"/>
                </a:lnTo>
                <a:lnTo>
                  <a:pt x="187325" y="1820256"/>
                </a:lnTo>
                <a:lnTo>
                  <a:pt x="184944" y="1818668"/>
                </a:lnTo>
                <a:lnTo>
                  <a:pt x="182960" y="1817477"/>
                </a:lnTo>
                <a:lnTo>
                  <a:pt x="176610" y="1814301"/>
                </a:lnTo>
                <a:lnTo>
                  <a:pt x="170260" y="1811522"/>
                </a:lnTo>
                <a:lnTo>
                  <a:pt x="163910" y="1808346"/>
                </a:lnTo>
                <a:lnTo>
                  <a:pt x="157560" y="1804773"/>
                </a:lnTo>
                <a:lnTo>
                  <a:pt x="155178" y="1803185"/>
                </a:lnTo>
                <a:lnTo>
                  <a:pt x="152400" y="1800803"/>
                </a:lnTo>
                <a:lnTo>
                  <a:pt x="150813" y="1798421"/>
                </a:lnTo>
                <a:lnTo>
                  <a:pt x="149225" y="1795642"/>
                </a:lnTo>
                <a:lnTo>
                  <a:pt x="148035" y="1792466"/>
                </a:lnTo>
                <a:lnTo>
                  <a:pt x="147638" y="1789290"/>
                </a:lnTo>
                <a:lnTo>
                  <a:pt x="147638" y="1785320"/>
                </a:lnTo>
                <a:lnTo>
                  <a:pt x="148431" y="1781350"/>
                </a:lnTo>
                <a:lnTo>
                  <a:pt x="151606" y="1780159"/>
                </a:lnTo>
                <a:lnTo>
                  <a:pt x="154385" y="1778571"/>
                </a:lnTo>
                <a:lnTo>
                  <a:pt x="157163" y="1776983"/>
                </a:lnTo>
                <a:lnTo>
                  <a:pt x="159941" y="1775395"/>
                </a:lnTo>
                <a:lnTo>
                  <a:pt x="161528" y="1773013"/>
                </a:lnTo>
                <a:lnTo>
                  <a:pt x="163116" y="1771028"/>
                </a:lnTo>
                <a:lnTo>
                  <a:pt x="163513" y="1769440"/>
                </a:lnTo>
                <a:lnTo>
                  <a:pt x="163116" y="1768249"/>
                </a:lnTo>
                <a:lnTo>
                  <a:pt x="163116" y="1767058"/>
                </a:lnTo>
                <a:lnTo>
                  <a:pt x="161925" y="1766264"/>
                </a:lnTo>
                <a:lnTo>
                  <a:pt x="158750" y="1761103"/>
                </a:lnTo>
                <a:lnTo>
                  <a:pt x="155575" y="1758324"/>
                </a:lnTo>
                <a:lnTo>
                  <a:pt x="154781" y="1757530"/>
                </a:lnTo>
                <a:lnTo>
                  <a:pt x="153988" y="1757530"/>
                </a:lnTo>
                <a:lnTo>
                  <a:pt x="153194" y="1757530"/>
                </a:lnTo>
                <a:lnTo>
                  <a:pt x="152400" y="1757927"/>
                </a:lnTo>
                <a:lnTo>
                  <a:pt x="151606" y="1758721"/>
                </a:lnTo>
                <a:lnTo>
                  <a:pt x="150416" y="1759912"/>
                </a:lnTo>
                <a:lnTo>
                  <a:pt x="149622" y="1759912"/>
                </a:lnTo>
                <a:lnTo>
                  <a:pt x="148431" y="1759912"/>
                </a:lnTo>
                <a:lnTo>
                  <a:pt x="147241" y="1759912"/>
                </a:lnTo>
                <a:lnTo>
                  <a:pt x="146050" y="1759118"/>
                </a:lnTo>
                <a:lnTo>
                  <a:pt x="140097" y="1754751"/>
                </a:lnTo>
                <a:lnTo>
                  <a:pt x="132953" y="1749590"/>
                </a:lnTo>
                <a:lnTo>
                  <a:pt x="116285" y="1736489"/>
                </a:lnTo>
                <a:lnTo>
                  <a:pt x="107553" y="1730137"/>
                </a:lnTo>
                <a:lnTo>
                  <a:pt x="98822" y="1724976"/>
                </a:lnTo>
                <a:lnTo>
                  <a:pt x="94456" y="1722197"/>
                </a:lnTo>
                <a:lnTo>
                  <a:pt x="90488" y="1720608"/>
                </a:lnTo>
                <a:lnTo>
                  <a:pt x="86519" y="1719417"/>
                </a:lnTo>
                <a:lnTo>
                  <a:pt x="83344" y="1718226"/>
                </a:lnTo>
                <a:lnTo>
                  <a:pt x="83741" y="1716241"/>
                </a:lnTo>
                <a:lnTo>
                  <a:pt x="84138" y="1714653"/>
                </a:lnTo>
                <a:lnTo>
                  <a:pt x="86122" y="1711080"/>
                </a:lnTo>
                <a:lnTo>
                  <a:pt x="91678" y="1704728"/>
                </a:lnTo>
                <a:lnTo>
                  <a:pt x="93663" y="1701552"/>
                </a:lnTo>
                <a:lnTo>
                  <a:pt x="94060" y="1699964"/>
                </a:lnTo>
                <a:lnTo>
                  <a:pt x="94060" y="1698376"/>
                </a:lnTo>
                <a:lnTo>
                  <a:pt x="93663" y="1696788"/>
                </a:lnTo>
                <a:lnTo>
                  <a:pt x="92869" y="1695200"/>
                </a:lnTo>
                <a:lnTo>
                  <a:pt x="90885" y="1692818"/>
                </a:lnTo>
                <a:lnTo>
                  <a:pt x="88503" y="1691230"/>
                </a:lnTo>
                <a:lnTo>
                  <a:pt x="81756" y="1694803"/>
                </a:lnTo>
                <a:lnTo>
                  <a:pt x="76597" y="1696391"/>
                </a:lnTo>
                <a:lnTo>
                  <a:pt x="71835" y="1697185"/>
                </a:lnTo>
                <a:lnTo>
                  <a:pt x="69850" y="1697185"/>
                </a:lnTo>
                <a:lnTo>
                  <a:pt x="67866" y="1696788"/>
                </a:lnTo>
                <a:lnTo>
                  <a:pt x="66278" y="1696391"/>
                </a:lnTo>
                <a:lnTo>
                  <a:pt x="64691" y="1695597"/>
                </a:lnTo>
                <a:lnTo>
                  <a:pt x="61913" y="1693612"/>
                </a:lnTo>
                <a:lnTo>
                  <a:pt x="59531" y="1691230"/>
                </a:lnTo>
                <a:lnTo>
                  <a:pt x="57547" y="1687657"/>
                </a:lnTo>
                <a:lnTo>
                  <a:pt x="55960" y="1684084"/>
                </a:lnTo>
                <a:lnTo>
                  <a:pt x="54769" y="1680511"/>
                </a:lnTo>
                <a:lnTo>
                  <a:pt x="51991" y="1672968"/>
                </a:lnTo>
                <a:lnTo>
                  <a:pt x="50800" y="1668998"/>
                </a:lnTo>
                <a:lnTo>
                  <a:pt x="49213" y="1666219"/>
                </a:lnTo>
                <a:lnTo>
                  <a:pt x="47228" y="1663043"/>
                </a:lnTo>
                <a:lnTo>
                  <a:pt x="45244" y="1660661"/>
                </a:lnTo>
                <a:lnTo>
                  <a:pt x="43656" y="1660264"/>
                </a:lnTo>
                <a:lnTo>
                  <a:pt x="42069" y="1659867"/>
                </a:lnTo>
                <a:lnTo>
                  <a:pt x="37703" y="1659073"/>
                </a:lnTo>
                <a:lnTo>
                  <a:pt x="32941" y="1659073"/>
                </a:lnTo>
                <a:lnTo>
                  <a:pt x="27781" y="1659470"/>
                </a:lnTo>
                <a:lnTo>
                  <a:pt x="17860" y="1660264"/>
                </a:lnTo>
                <a:lnTo>
                  <a:pt x="9525" y="1661455"/>
                </a:lnTo>
                <a:lnTo>
                  <a:pt x="10319" y="1659470"/>
                </a:lnTo>
                <a:lnTo>
                  <a:pt x="10716" y="1657882"/>
                </a:lnTo>
                <a:lnTo>
                  <a:pt x="10716" y="1655897"/>
                </a:lnTo>
                <a:lnTo>
                  <a:pt x="10319" y="1654706"/>
                </a:lnTo>
                <a:lnTo>
                  <a:pt x="9525" y="1651530"/>
                </a:lnTo>
                <a:lnTo>
                  <a:pt x="7938" y="1649148"/>
                </a:lnTo>
                <a:lnTo>
                  <a:pt x="3572" y="1643590"/>
                </a:lnTo>
                <a:lnTo>
                  <a:pt x="1588" y="1640811"/>
                </a:lnTo>
                <a:lnTo>
                  <a:pt x="0" y="1638032"/>
                </a:lnTo>
                <a:lnTo>
                  <a:pt x="5160" y="1635650"/>
                </a:lnTo>
                <a:lnTo>
                  <a:pt x="9922" y="1634062"/>
                </a:lnTo>
                <a:lnTo>
                  <a:pt x="14288" y="1633268"/>
                </a:lnTo>
                <a:lnTo>
                  <a:pt x="18653" y="1632077"/>
                </a:lnTo>
                <a:lnTo>
                  <a:pt x="22622" y="1631680"/>
                </a:lnTo>
                <a:lnTo>
                  <a:pt x="26591" y="1632077"/>
                </a:lnTo>
                <a:lnTo>
                  <a:pt x="30163" y="1632474"/>
                </a:lnTo>
                <a:lnTo>
                  <a:pt x="33735" y="1633268"/>
                </a:lnTo>
                <a:lnTo>
                  <a:pt x="37306" y="1634459"/>
                </a:lnTo>
                <a:lnTo>
                  <a:pt x="40878" y="1635253"/>
                </a:lnTo>
                <a:lnTo>
                  <a:pt x="46831" y="1638429"/>
                </a:lnTo>
                <a:lnTo>
                  <a:pt x="52388" y="1642002"/>
                </a:lnTo>
                <a:lnTo>
                  <a:pt x="57944" y="1645972"/>
                </a:lnTo>
                <a:lnTo>
                  <a:pt x="68660" y="1654309"/>
                </a:lnTo>
                <a:lnTo>
                  <a:pt x="74216" y="1657882"/>
                </a:lnTo>
                <a:lnTo>
                  <a:pt x="79375" y="1660661"/>
                </a:lnTo>
                <a:lnTo>
                  <a:pt x="82153" y="1662249"/>
                </a:lnTo>
                <a:lnTo>
                  <a:pt x="84931" y="1663043"/>
                </a:lnTo>
                <a:lnTo>
                  <a:pt x="88106" y="1663837"/>
                </a:lnTo>
                <a:lnTo>
                  <a:pt x="90885" y="1663837"/>
                </a:lnTo>
                <a:lnTo>
                  <a:pt x="94060" y="1663837"/>
                </a:lnTo>
                <a:lnTo>
                  <a:pt x="97631" y="1663440"/>
                </a:lnTo>
                <a:lnTo>
                  <a:pt x="100806" y="1662646"/>
                </a:lnTo>
                <a:lnTo>
                  <a:pt x="104378" y="1661852"/>
                </a:lnTo>
                <a:lnTo>
                  <a:pt x="113110" y="1658279"/>
                </a:lnTo>
                <a:lnTo>
                  <a:pt x="121444" y="1655103"/>
                </a:lnTo>
                <a:lnTo>
                  <a:pt x="129381" y="1653118"/>
                </a:lnTo>
                <a:lnTo>
                  <a:pt x="133350" y="1652721"/>
                </a:lnTo>
                <a:lnTo>
                  <a:pt x="137319" y="1652721"/>
                </a:lnTo>
                <a:lnTo>
                  <a:pt x="141288" y="1652721"/>
                </a:lnTo>
                <a:lnTo>
                  <a:pt x="145256" y="1653515"/>
                </a:lnTo>
                <a:lnTo>
                  <a:pt x="148431" y="1654309"/>
                </a:lnTo>
                <a:lnTo>
                  <a:pt x="152003" y="1656691"/>
                </a:lnTo>
                <a:lnTo>
                  <a:pt x="155575" y="1658676"/>
                </a:lnTo>
                <a:lnTo>
                  <a:pt x="158750" y="1661852"/>
                </a:lnTo>
                <a:lnTo>
                  <a:pt x="161131" y="1666219"/>
                </a:lnTo>
                <a:lnTo>
                  <a:pt x="163910" y="1670189"/>
                </a:lnTo>
                <a:lnTo>
                  <a:pt x="165894" y="1669395"/>
                </a:lnTo>
                <a:lnTo>
                  <a:pt x="167878" y="1668204"/>
                </a:lnTo>
                <a:lnTo>
                  <a:pt x="168672" y="1667013"/>
                </a:lnTo>
                <a:lnTo>
                  <a:pt x="169466" y="1665425"/>
                </a:lnTo>
                <a:lnTo>
                  <a:pt x="169863" y="1663837"/>
                </a:lnTo>
                <a:lnTo>
                  <a:pt x="170260" y="1662646"/>
                </a:lnTo>
                <a:lnTo>
                  <a:pt x="170260" y="1659470"/>
                </a:lnTo>
                <a:lnTo>
                  <a:pt x="169069" y="1652324"/>
                </a:lnTo>
                <a:lnTo>
                  <a:pt x="168672" y="1647957"/>
                </a:lnTo>
                <a:lnTo>
                  <a:pt x="169069" y="1643193"/>
                </a:lnTo>
                <a:lnTo>
                  <a:pt x="181372" y="1644384"/>
                </a:lnTo>
                <a:lnTo>
                  <a:pt x="192088" y="1645972"/>
                </a:lnTo>
                <a:lnTo>
                  <a:pt x="196850" y="1646766"/>
                </a:lnTo>
                <a:lnTo>
                  <a:pt x="201613" y="1648354"/>
                </a:lnTo>
                <a:lnTo>
                  <a:pt x="205978" y="1649942"/>
                </a:lnTo>
                <a:lnTo>
                  <a:pt x="209550" y="1651530"/>
                </a:lnTo>
                <a:lnTo>
                  <a:pt x="213916" y="1653912"/>
                </a:lnTo>
                <a:lnTo>
                  <a:pt x="217488" y="1655897"/>
                </a:lnTo>
                <a:lnTo>
                  <a:pt x="221456" y="1659073"/>
                </a:lnTo>
                <a:lnTo>
                  <a:pt x="225425" y="1662249"/>
                </a:lnTo>
                <a:lnTo>
                  <a:pt x="228600" y="1665425"/>
                </a:lnTo>
                <a:lnTo>
                  <a:pt x="232569" y="1669395"/>
                </a:lnTo>
                <a:lnTo>
                  <a:pt x="240110" y="1678923"/>
                </a:lnTo>
                <a:lnTo>
                  <a:pt x="243285" y="1678129"/>
                </a:lnTo>
                <a:lnTo>
                  <a:pt x="245269" y="1676938"/>
                </a:lnTo>
                <a:lnTo>
                  <a:pt x="246856" y="1675747"/>
                </a:lnTo>
                <a:lnTo>
                  <a:pt x="248047" y="1674159"/>
                </a:lnTo>
                <a:lnTo>
                  <a:pt x="248444" y="1672571"/>
                </a:lnTo>
                <a:lnTo>
                  <a:pt x="248841" y="1670983"/>
                </a:lnTo>
                <a:lnTo>
                  <a:pt x="248444" y="1667410"/>
                </a:lnTo>
                <a:lnTo>
                  <a:pt x="245666" y="1659073"/>
                </a:lnTo>
                <a:lnTo>
                  <a:pt x="245269" y="1655103"/>
                </a:lnTo>
                <a:lnTo>
                  <a:pt x="245269" y="1653515"/>
                </a:lnTo>
                <a:lnTo>
                  <a:pt x="245666" y="1651530"/>
                </a:lnTo>
                <a:lnTo>
                  <a:pt x="248841" y="1652721"/>
                </a:lnTo>
                <a:lnTo>
                  <a:pt x="251619" y="1653515"/>
                </a:lnTo>
                <a:lnTo>
                  <a:pt x="258763" y="1654706"/>
                </a:lnTo>
                <a:lnTo>
                  <a:pt x="265510" y="1655500"/>
                </a:lnTo>
                <a:lnTo>
                  <a:pt x="272653" y="1657088"/>
                </a:lnTo>
                <a:lnTo>
                  <a:pt x="275431" y="1657882"/>
                </a:lnTo>
                <a:lnTo>
                  <a:pt x="278606" y="1659073"/>
                </a:lnTo>
                <a:lnTo>
                  <a:pt x="281385" y="1660264"/>
                </a:lnTo>
                <a:lnTo>
                  <a:pt x="283766" y="1662249"/>
                </a:lnTo>
                <a:lnTo>
                  <a:pt x="286147" y="1664631"/>
                </a:lnTo>
                <a:lnTo>
                  <a:pt x="287735" y="1667410"/>
                </a:lnTo>
                <a:lnTo>
                  <a:pt x="289322" y="1670983"/>
                </a:lnTo>
                <a:lnTo>
                  <a:pt x="290513" y="1674556"/>
                </a:lnTo>
                <a:lnTo>
                  <a:pt x="296069" y="1671777"/>
                </a:lnTo>
                <a:lnTo>
                  <a:pt x="301625" y="1669395"/>
                </a:lnTo>
                <a:lnTo>
                  <a:pt x="306785" y="1668601"/>
                </a:lnTo>
                <a:lnTo>
                  <a:pt x="311944" y="1668601"/>
                </a:lnTo>
                <a:lnTo>
                  <a:pt x="316706" y="1668998"/>
                </a:lnTo>
                <a:lnTo>
                  <a:pt x="321866" y="1670983"/>
                </a:lnTo>
                <a:lnTo>
                  <a:pt x="326628" y="1672968"/>
                </a:lnTo>
                <a:lnTo>
                  <a:pt x="331788" y="1675747"/>
                </a:lnTo>
                <a:lnTo>
                  <a:pt x="341710" y="1681702"/>
                </a:lnTo>
                <a:lnTo>
                  <a:pt x="352822" y="1688054"/>
                </a:lnTo>
                <a:lnTo>
                  <a:pt x="358378" y="1691627"/>
                </a:lnTo>
                <a:lnTo>
                  <a:pt x="363935" y="1694803"/>
                </a:lnTo>
                <a:lnTo>
                  <a:pt x="369888" y="1697185"/>
                </a:lnTo>
                <a:lnTo>
                  <a:pt x="376635" y="1699964"/>
                </a:lnTo>
                <a:lnTo>
                  <a:pt x="381000" y="1701155"/>
                </a:lnTo>
                <a:lnTo>
                  <a:pt x="385763" y="1703140"/>
                </a:lnTo>
                <a:lnTo>
                  <a:pt x="396478" y="1708698"/>
                </a:lnTo>
                <a:lnTo>
                  <a:pt x="407988" y="1714653"/>
                </a:lnTo>
                <a:lnTo>
                  <a:pt x="420291" y="1720608"/>
                </a:lnTo>
                <a:lnTo>
                  <a:pt x="432594" y="1726167"/>
                </a:lnTo>
                <a:lnTo>
                  <a:pt x="438150" y="1728549"/>
                </a:lnTo>
                <a:lnTo>
                  <a:pt x="444103" y="1730137"/>
                </a:lnTo>
                <a:lnTo>
                  <a:pt x="449263" y="1730931"/>
                </a:lnTo>
                <a:lnTo>
                  <a:pt x="454422" y="1731725"/>
                </a:lnTo>
                <a:lnTo>
                  <a:pt x="459185" y="1731328"/>
                </a:lnTo>
                <a:lnTo>
                  <a:pt x="463550" y="1730137"/>
                </a:lnTo>
                <a:lnTo>
                  <a:pt x="459581" y="1721800"/>
                </a:lnTo>
                <a:lnTo>
                  <a:pt x="456010" y="1713859"/>
                </a:lnTo>
                <a:lnTo>
                  <a:pt x="452438" y="1705522"/>
                </a:lnTo>
                <a:lnTo>
                  <a:pt x="449263" y="1697185"/>
                </a:lnTo>
                <a:lnTo>
                  <a:pt x="443706" y="1679717"/>
                </a:lnTo>
                <a:lnTo>
                  <a:pt x="438944" y="1663043"/>
                </a:lnTo>
                <a:lnTo>
                  <a:pt x="429816" y="1628504"/>
                </a:lnTo>
                <a:lnTo>
                  <a:pt x="425053" y="1611433"/>
                </a:lnTo>
                <a:lnTo>
                  <a:pt x="419894" y="1593965"/>
                </a:lnTo>
                <a:lnTo>
                  <a:pt x="425847" y="1595553"/>
                </a:lnTo>
                <a:lnTo>
                  <a:pt x="428625" y="1595950"/>
                </a:lnTo>
                <a:lnTo>
                  <a:pt x="431403" y="1596347"/>
                </a:lnTo>
                <a:lnTo>
                  <a:pt x="434181" y="1595950"/>
                </a:lnTo>
                <a:lnTo>
                  <a:pt x="436960" y="1594759"/>
                </a:lnTo>
                <a:lnTo>
                  <a:pt x="439341" y="1593568"/>
                </a:lnTo>
                <a:lnTo>
                  <a:pt x="441722" y="1591583"/>
                </a:lnTo>
                <a:lnTo>
                  <a:pt x="437356" y="1585231"/>
                </a:lnTo>
                <a:lnTo>
                  <a:pt x="433388" y="1578879"/>
                </a:lnTo>
                <a:lnTo>
                  <a:pt x="429816" y="1571733"/>
                </a:lnTo>
                <a:lnTo>
                  <a:pt x="426244" y="1563793"/>
                </a:lnTo>
                <a:lnTo>
                  <a:pt x="423863" y="1555455"/>
                </a:lnTo>
                <a:lnTo>
                  <a:pt x="421481" y="1546721"/>
                </a:lnTo>
                <a:lnTo>
                  <a:pt x="419894" y="1537987"/>
                </a:lnTo>
                <a:lnTo>
                  <a:pt x="419100" y="1530047"/>
                </a:lnTo>
                <a:lnTo>
                  <a:pt x="418703" y="1521313"/>
                </a:lnTo>
                <a:lnTo>
                  <a:pt x="419100" y="1512976"/>
                </a:lnTo>
                <a:lnTo>
                  <a:pt x="419894" y="1505036"/>
                </a:lnTo>
                <a:lnTo>
                  <a:pt x="421481" y="1497890"/>
                </a:lnTo>
                <a:lnTo>
                  <a:pt x="423863" y="1491538"/>
                </a:lnTo>
                <a:lnTo>
                  <a:pt x="425450" y="1488362"/>
                </a:lnTo>
                <a:lnTo>
                  <a:pt x="427435" y="1485583"/>
                </a:lnTo>
                <a:lnTo>
                  <a:pt x="429022" y="1483201"/>
                </a:lnTo>
                <a:lnTo>
                  <a:pt x="431006" y="1480819"/>
                </a:lnTo>
                <a:lnTo>
                  <a:pt x="433388" y="1478834"/>
                </a:lnTo>
                <a:lnTo>
                  <a:pt x="435769" y="1477246"/>
                </a:lnTo>
                <a:lnTo>
                  <a:pt x="435372" y="1471688"/>
                </a:lnTo>
                <a:lnTo>
                  <a:pt x="434181" y="1466924"/>
                </a:lnTo>
                <a:lnTo>
                  <a:pt x="432594" y="1461366"/>
                </a:lnTo>
                <a:lnTo>
                  <a:pt x="430213" y="1456205"/>
                </a:lnTo>
                <a:lnTo>
                  <a:pt x="425450" y="1445486"/>
                </a:lnTo>
                <a:lnTo>
                  <a:pt x="420688" y="1435164"/>
                </a:lnTo>
                <a:lnTo>
                  <a:pt x="419100" y="1430400"/>
                </a:lnTo>
                <a:lnTo>
                  <a:pt x="417513" y="1425636"/>
                </a:lnTo>
                <a:lnTo>
                  <a:pt x="417116" y="1421269"/>
                </a:lnTo>
                <a:lnTo>
                  <a:pt x="417116" y="1416902"/>
                </a:lnTo>
                <a:lnTo>
                  <a:pt x="417513" y="1414917"/>
                </a:lnTo>
                <a:lnTo>
                  <a:pt x="418703" y="1413329"/>
                </a:lnTo>
                <a:lnTo>
                  <a:pt x="419497" y="1411741"/>
                </a:lnTo>
                <a:lnTo>
                  <a:pt x="420688" y="1409756"/>
                </a:lnTo>
                <a:lnTo>
                  <a:pt x="422672" y="1408565"/>
                </a:lnTo>
                <a:lnTo>
                  <a:pt x="424656" y="1407374"/>
                </a:lnTo>
                <a:lnTo>
                  <a:pt x="426641" y="1405786"/>
                </a:lnTo>
                <a:lnTo>
                  <a:pt x="429419" y="1404595"/>
                </a:lnTo>
                <a:lnTo>
                  <a:pt x="391319" y="1347426"/>
                </a:lnTo>
                <a:lnTo>
                  <a:pt x="407591" y="1336707"/>
                </a:lnTo>
                <a:lnTo>
                  <a:pt x="411560" y="1337501"/>
                </a:lnTo>
                <a:lnTo>
                  <a:pt x="414735" y="1339089"/>
                </a:lnTo>
                <a:lnTo>
                  <a:pt x="416719" y="1341074"/>
                </a:lnTo>
                <a:lnTo>
                  <a:pt x="418306" y="1342662"/>
                </a:lnTo>
                <a:lnTo>
                  <a:pt x="418703" y="1345044"/>
                </a:lnTo>
                <a:lnTo>
                  <a:pt x="419100" y="1347426"/>
                </a:lnTo>
                <a:lnTo>
                  <a:pt x="418703" y="1350205"/>
                </a:lnTo>
                <a:lnTo>
                  <a:pt x="418306" y="1352587"/>
                </a:lnTo>
                <a:lnTo>
                  <a:pt x="417116" y="1358542"/>
                </a:lnTo>
                <a:lnTo>
                  <a:pt x="416719" y="1361321"/>
                </a:lnTo>
                <a:lnTo>
                  <a:pt x="416719" y="1364497"/>
                </a:lnTo>
                <a:lnTo>
                  <a:pt x="416719" y="1366879"/>
                </a:lnTo>
                <a:lnTo>
                  <a:pt x="417513" y="1369658"/>
                </a:lnTo>
                <a:lnTo>
                  <a:pt x="419100" y="1372040"/>
                </a:lnTo>
                <a:lnTo>
                  <a:pt x="421481" y="1374422"/>
                </a:lnTo>
                <a:lnTo>
                  <a:pt x="425847" y="1371643"/>
                </a:lnTo>
                <a:lnTo>
                  <a:pt x="429419" y="1370452"/>
                </a:lnTo>
                <a:lnTo>
                  <a:pt x="431403" y="1370452"/>
                </a:lnTo>
                <a:lnTo>
                  <a:pt x="432991" y="1370452"/>
                </a:lnTo>
                <a:lnTo>
                  <a:pt x="434578" y="1370849"/>
                </a:lnTo>
                <a:lnTo>
                  <a:pt x="435769" y="1371246"/>
                </a:lnTo>
                <a:lnTo>
                  <a:pt x="438944" y="1373231"/>
                </a:lnTo>
                <a:lnTo>
                  <a:pt x="440928" y="1375613"/>
                </a:lnTo>
                <a:lnTo>
                  <a:pt x="443310" y="1378789"/>
                </a:lnTo>
                <a:lnTo>
                  <a:pt x="444897" y="1382759"/>
                </a:lnTo>
                <a:lnTo>
                  <a:pt x="446485" y="1386332"/>
                </a:lnTo>
                <a:lnTo>
                  <a:pt x="447675" y="1390699"/>
                </a:lnTo>
                <a:lnTo>
                  <a:pt x="449263" y="1399831"/>
                </a:lnTo>
                <a:lnTo>
                  <a:pt x="450453" y="1408168"/>
                </a:lnTo>
                <a:lnTo>
                  <a:pt x="451644" y="1414520"/>
                </a:lnTo>
                <a:lnTo>
                  <a:pt x="452438" y="1417696"/>
                </a:lnTo>
                <a:lnTo>
                  <a:pt x="452835" y="1420475"/>
                </a:lnTo>
                <a:lnTo>
                  <a:pt x="453628" y="1422857"/>
                </a:lnTo>
                <a:lnTo>
                  <a:pt x="454819" y="1425239"/>
                </a:lnTo>
                <a:lnTo>
                  <a:pt x="456406" y="1426827"/>
                </a:lnTo>
                <a:lnTo>
                  <a:pt x="457597" y="1428415"/>
                </a:lnTo>
                <a:lnTo>
                  <a:pt x="461169" y="1431194"/>
                </a:lnTo>
                <a:lnTo>
                  <a:pt x="465138" y="1432782"/>
                </a:lnTo>
                <a:lnTo>
                  <a:pt x="468710" y="1434767"/>
                </a:lnTo>
                <a:lnTo>
                  <a:pt x="473472" y="1435561"/>
                </a:lnTo>
                <a:lnTo>
                  <a:pt x="477838" y="1435958"/>
                </a:lnTo>
                <a:lnTo>
                  <a:pt x="487363" y="1437149"/>
                </a:lnTo>
                <a:lnTo>
                  <a:pt x="492125" y="1437943"/>
                </a:lnTo>
                <a:lnTo>
                  <a:pt x="496491" y="1439531"/>
                </a:lnTo>
                <a:lnTo>
                  <a:pt x="500856" y="1441119"/>
                </a:lnTo>
                <a:lnTo>
                  <a:pt x="504825" y="1443501"/>
                </a:lnTo>
                <a:lnTo>
                  <a:pt x="506413" y="1445486"/>
                </a:lnTo>
                <a:lnTo>
                  <a:pt x="508000" y="1447074"/>
                </a:lnTo>
                <a:lnTo>
                  <a:pt x="509588" y="1449456"/>
                </a:lnTo>
                <a:lnTo>
                  <a:pt x="510381" y="1451441"/>
                </a:lnTo>
                <a:lnTo>
                  <a:pt x="511175" y="1453823"/>
                </a:lnTo>
                <a:lnTo>
                  <a:pt x="512366" y="1456205"/>
                </a:lnTo>
                <a:lnTo>
                  <a:pt x="513160" y="1463351"/>
                </a:lnTo>
                <a:lnTo>
                  <a:pt x="514350" y="1471291"/>
                </a:lnTo>
                <a:lnTo>
                  <a:pt x="515144" y="1480025"/>
                </a:lnTo>
                <a:lnTo>
                  <a:pt x="517128" y="1488362"/>
                </a:lnTo>
                <a:lnTo>
                  <a:pt x="518319" y="1491935"/>
                </a:lnTo>
                <a:lnTo>
                  <a:pt x="519510" y="1495111"/>
                </a:lnTo>
                <a:lnTo>
                  <a:pt x="521097" y="1497890"/>
                </a:lnTo>
                <a:lnTo>
                  <a:pt x="523081" y="1499875"/>
                </a:lnTo>
                <a:lnTo>
                  <a:pt x="525066" y="1501066"/>
                </a:lnTo>
                <a:lnTo>
                  <a:pt x="527844" y="1501463"/>
                </a:lnTo>
                <a:lnTo>
                  <a:pt x="531813" y="1501066"/>
                </a:lnTo>
                <a:lnTo>
                  <a:pt x="534591" y="1499875"/>
                </a:lnTo>
                <a:lnTo>
                  <a:pt x="537369" y="1499081"/>
                </a:lnTo>
                <a:lnTo>
                  <a:pt x="539353" y="1497890"/>
                </a:lnTo>
                <a:lnTo>
                  <a:pt x="542528" y="1494714"/>
                </a:lnTo>
                <a:lnTo>
                  <a:pt x="544513" y="1492729"/>
                </a:lnTo>
                <a:lnTo>
                  <a:pt x="545703" y="1492332"/>
                </a:lnTo>
                <a:lnTo>
                  <a:pt x="546894" y="1492332"/>
                </a:lnTo>
                <a:lnTo>
                  <a:pt x="547688" y="1493126"/>
                </a:lnTo>
                <a:lnTo>
                  <a:pt x="549275" y="1494317"/>
                </a:lnTo>
                <a:lnTo>
                  <a:pt x="552847" y="1499478"/>
                </a:lnTo>
                <a:lnTo>
                  <a:pt x="558800" y="1508609"/>
                </a:lnTo>
                <a:lnTo>
                  <a:pt x="562372" y="1515358"/>
                </a:lnTo>
                <a:lnTo>
                  <a:pt x="565944" y="1521710"/>
                </a:lnTo>
                <a:lnTo>
                  <a:pt x="571500" y="1535208"/>
                </a:lnTo>
                <a:lnTo>
                  <a:pt x="581819" y="1562999"/>
                </a:lnTo>
                <a:lnTo>
                  <a:pt x="585391" y="1560220"/>
                </a:lnTo>
                <a:lnTo>
                  <a:pt x="588963" y="1558235"/>
                </a:lnTo>
                <a:lnTo>
                  <a:pt x="590153" y="1556250"/>
                </a:lnTo>
                <a:lnTo>
                  <a:pt x="590947" y="1554661"/>
                </a:lnTo>
                <a:lnTo>
                  <a:pt x="591344" y="1553073"/>
                </a:lnTo>
                <a:lnTo>
                  <a:pt x="591741" y="1550691"/>
                </a:lnTo>
                <a:lnTo>
                  <a:pt x="596106" y="1553073"/>
                </a:lnTo>
                <a:lnTo>
                  <a:pt x="600075" y="1555455"/>
                </a:lnTo>
                <a:lnTo>
                  <a:pt x="603647" y="1558235"/>
                </a:lnTo>
                <a:lnTo>
                  <a:pt x="606822" y="1561014"/>
                </a:lnTo>
                <a:lnTo>
                  <a:pt x="609600" y="1564190"/>
                </a:lnTo>
                <a:lnTo>
                  <a:pt x="612378" y="1567763"/>
                </a:lnTo>
                <a:lnTo>
                  <a:pt x="614363" y="1570542"/>
                </a:lnTo>
                <a:lnTo>
                  <a:pt x="616347" y="1574115"/>
                </a:lnTo>
                <a:lnTo>
                  <a:pt x="619522" y="1581658"/>
                </a:lnTo>
                <a:lnTo>
                  <a:pt x="622300" y="1589201"/>
                </a:lnTo>
                <a:lnTo>
                  <a:pt x="623888" y="1597141"/>
                </a:lnTo>
                <a:lnTo>
                  <a:pt x="625078" y="1605081"/>
                </a:lnTo>
                <a:lnTo>
                  <a:pt x="627856" y="1621358"/>
                </a:lnTo>
                <a:lnTo>
                  <a:pt x="629047" y="1629695"/>
                </a:lnTo>
                <a:lnTo>
                  <a:pt x="631031" y="1638032"/>
                </a:lnTo>
                <a:lnTo>
                  <a:pt x="633413" y="1645575"/>
                </a:lnTo>
                <a:lnTo>
                  <a:pt x="636588" y="1653118"/>
                </a:lnTo>
                <a:lnTo>
                  <a:pt x="638572" y="1657088"/>
                </a:lnTo>
                <a:lnTo>
                  <a:pt x="640953" y="1660264"/>
                </a:lnTo>
                <a:lnTo>
                  <a:pt x="642938" y="1663837"/>
                </a:lnTo>
                <a:lnTo>
                  <a:pt x="646113" y="1667410"/>
                </a:lnTo>
                <a:lnTo>
                  <a:pt x="650875" y="1673365"/>
                </a:lnTo>
                <a:lnTo>
                  <a:pt x="655241" y="1679717"/>
                </a:lnTo>
                <a:lnTo>
                  <a:pt x="658813" y="1686466"/>
                </a:lnTo>
                <a:lnTo>
                  <a:pt x="661194" y="1692818"/>
                </a:lnTo>
                <a:lnTo>
                  <a:pt x="667147" y="1707110"/>
                </a:lnTo>
                <a:lnTo>
                  <a:pt x="670719" y="1714653"/>
                </a:lnTo>
                <a:lnTo>
                  <a:pt x="674688" y="1721800"/>
                </a:lnTo>
                <a:lnTo>
                  <a:pt x="676672" y="1726564"/>
                </a:lnTo>
                <a:lnTo>
                  <a:pt x="678656" y="1731328"/>
                </a:lnTo>
                <a:lnTo>
                  <a:pt x="679450" y="1736092"/>
                </a:lnTo>
                <a:lnTo>
                  <a:pt x="680244" y="1740856"/>
                </a:lnTo>
                <a:lnTo>
                  <a:pt x="680244" y="1745620"/>
                </a:lnTo>
                <a:lnTo>
                  <a:pt x="680244" y="1750384"/>
                </a:lnTo>
                <a:lnTo>
                  <a:pt x="680244" y="1759515"/>
                </a:lnTo>
                <a:lnTo>
                  <a:pt x="680244" y="1768646"/>
                </a:lnTo>
                <a:lnTo>
                  <a:pt x="680641" y="1773410"/>
                </a:lnTo>
                <a:lnTo>
                  <a:pt x="681435" y="1778174"/>
                </a:lnTo>
                <a:lnTo>
                  <a:pt x="683022" y="1782938"/>
                </a:lnTo>
                <a:lnTo>
                  <a:pt x="685006" y="1787305"/>
                </a:lnTo>
                <a:lnTo>
                  <a:pt x="687785" y="1792466"/>
                </a:lnTo>
                <a:lnTo>
                  <a:pt x="690960" y="1797230"/>
                </a:lnTo>
                <a:lnTo>
                  <a:pt x="700088" y="1772219"/>
                </a:lnTo>
                <a:lnTo>
                  <a:pt x="709613" y="1747208"/>
                </a:lnTo>
                <a:lnTo>
                  <a:pt x="718344" y="1721403"/>
                </a:lnTo>
                <a:lnTo>
                  <a:pt x="722313" y="1709095"/>
                </a:lnTo>
                <a:lnTo>
                  <a:pt x="726281" y="1695994"/>
                </a:lnTo>
                <a:lnTo>
                  <a:pt x="729456" y="1683687"/>
                </a:lnTo>
                <a:lnTo>
                  <a:pt x="732235" y="1674159"/>
                </a:lnTo>
                <a:lnTo>
                  <a:pt x="735410" y="1666616"/>
                </a:lnTo>
                <a:lnTo>
                  <a:pt x="739378" y="1659470"/>
                </a:lnTo>
                <a:lnTo>
                  <a:pt x="743744" y="1653118"/>
                </a:lnTo>
                <a:lnTo>
                  <a:pt x="749300" y="1646369"/>
                </a:lnTo>
                <a:lnTo>
                  <a:pt x="756047" y="1639620"/>
                </a:lnTo>
                <a:lnTo>
                  <a:pt x="765572" y="1630886"/>
                </a:lnTo>
                <a:lnTo>
                  <a:pt x="777081" y="1620564"/>
                </a:lnTo>
                <a:lnTo>
                  <a:pt x="792163" y="1606669"/>
                </a:lnTo>
                <a:lnTo>
                  <a:pt x="800497" y="1598729"/>
                </a:lnTo>
                <a:lnTo>
                  <a:pt x="808435" y="1590789"/>
                </a:lnTo>
                <a:lnTo>
                  <a:pt x="816769" y="1581658"/>
                </a:lnTo>
                <a:lnTo>
                  <a:pt x="824706" y="1572924"/>
                </a:lnTo>
                <a:lnTo>
                  <a:pt x="831453" y="1563396"/>
                </a:lnTo>
                <a:lnTo>
                  <a:pt x="837406" y="1553867"/>
                </a:lnTo>
                <a:lnTo>
                  <a:pt x="840581" y="1549500"/>
                </a:lnTo>
                <a:lnTo>
                  <a:pt x="842963" y="1544736"/>
                </a:lnTo>
                <a:lnTo>
                  <a:pt x="844947" y="1539972"/>
                </a:lnTo>
                <a:lnTo>
                  <a:pt x="846535" y="1535208"/>
                </a:lnTo>
                <a:lnTo>
                  <a:pt x="848122" y="1530841"/>
                </a:lnTo>
                <a:lnTo>
                  <a:pt x="848519" y="1526474"/>
                </a:lnTo>
                <a:lnTo>
                  <a:pt x="848916" y="1521710"/>
                </a:lnTo>
                <a:lnTo>
                  <a:pt x="848916" y="1517343"/>
                </a:lnTo>
                <a:lnTo>
                  <a:pt x="848122" y="1513373"/>
                </a:lnTo>
                <a:lnTo>
                  <a:pt x="846535" y="1509006"/>
                </a:lnTo>
                <a:lnTo>
                  <a:pt x="844947" y="1505036"/>
                </a:lnTo>
                <a:lnTo>
                  <a:pt x="842169" y="1501463"/>
                </a:lnTo>
                <a:lnTo>
                  <a:pt x="844947" y="1501463"/>
                </a:lnTo>
                <a:lnTo>
                  <a:pt x="846535" y="1501860"/>
                </a:lnTo>
                <a:lnTo>
                  <a:pt x="848519" y="1502654"/>
                </a:lnTo>
                <a:lnTo>
                  <a:pt x="849710" y="1503845"/>
                </a:lnTo>
                <a:lnTo>
                  <a:pt x="852488" y="1507418"/>
                </a:lnTo>
                <a:lnTo>
                  <a:pt x="854869" y="1510991"/>
                </a:lnTo>
                <a:lnTo>
                  <a:pt x="858441" y="1508212"/>
                </a:lnTo>
                <a:lnTo>
                  <a:pt x="860822" y="1505830"/>
                </a:lnTo>
                <a:lnTo>
                  <a:pt x="862806" y="1503051"/>
                </a:lnTo>
                <a:lnTo>
                  <a:pt x="863997" y="1499875"/>
                </a:lnTo>
                <a:lnTo>
                  <a:pt x="864791" y="1497493"/>
                </a:lnTo>
                <a:lnTo>
                  <a:pt x="864791" y="1493920"/>
                </a:lnTo>
                <a:lnTo>
                  <a:pt x="864394" y="1490744"/>
                </a:lnTo>
                <a:lnTo>
                  <a:pt x="863600" y="1487965"/>
                </a:lnTo>
                <a:lnTo>
                  <a:pt x="862013" y="1480819"/>
                </a:lnTo>
                <a:lnTo>
                  <a:pt x="859631" y="1474467"/>
                </a:lnTo>
                <a:lnTo>
                  <a:pt x="858044" y="1468115"/>
                </a:lnTo>
                <a:lnTo>
                  <a:pt x="857647" y="1464939"/>
                </a:lnTo>
                <a:lnTo>
                  <a:pt x="857647" y="1461366"/>
                </a:lnTo>
                <a:lnTo>
                  <a:pt x="852885" y="1464542"/>
                </a:lnTo>
                <a:lnTo>
                  <a:pt x="847725" y="1466527"/>
                </a:lnTo>
                <a:lnTo>
                  <a:pt x="842169" y="1468115"/>
                </a:lnTo>
                <a:lnTo>
                  <a:pt x="837010" y="1468512"/>
                </a:lnTo>
                <a:lnTo>
                  <a:pt x="831453" y="1468512"/>
                </a:lnTo>
                <a:lnTo>
                  <a:pt x="826294" y="1468512"/>
                </a:lnTo>
                <a:lnTo>
                  <a:pt x="815181" y="1466924"/>
                </a:lnTo>
                <a:lnTo>
                  <a:pt x="804069" y="1464939"/>
                </a:lnTo>
                <a:lnTo>
                  <a:pt x="792956" y="1463748"/>
                </a:lnTo>
                <a:lnTo>
                  <a:pt x="787797" y="1463748"/>
                </a:lnTo>
                <a:lnTo>
                  <a:pt x="782241" y="1463748"/>
                </a:lnTo>
                <a:lnTo>
                  <a:pt x="777081" y="1464542"/>
                </a:lnTo>
                <a:lnTo>
                  <a:pt x="771128" y="1465733"/>
                </a:lnTo>
                <a:lnTo>
                  <a:pt x="772716" y="1462557"/>
                </a:lnTo>
                <a:lnTo>
                  <a:pt x="773510" y="1460175"/>
                </a:lnTo>
                <a:lnTo>
                  <a:pt x="773510" y="1456999"/>
                </a:lnTo>
                <a:lnTo>
                  <a:pt x="773510" y="1454617"/>
                </a:lnTo>
                <a:lnTo>
                  <a:pt x="773113" y="1451838"/>
                </a:lnTo>
                <a:lnTo>
                  <a:pt x="772319" y="1449456"/>
                </a:lnTo>
                <a:lnTo>
                  <a:pt x="770731" y="1446677"/>
                </a:lnTo>
                <a:lnTo>
                  <a:pt x="769144" y="1444295"/>
                </a:lnTo>
                <a:lnTo>
                  <a:pt x="760016" y="1448265"/>
                </a:lnTo>
                <a:lnTo>
                  <a:pt x="747713" y="1453823"/>
                </a:lnTo>
                <a:lnTo>
                  <a:pt x="741363" y="1455808"/>
                </a:lnTo>
                <a:lnTo>
                  <a:pt x="734616" y="1457793"/>
                </a:lnTo>
                <a:lnTo>
                  <a:pt x="727472" y="1460175"/>
                </a:lnTo>
                <a:lnTo>
                  <a:pt x="720328" y="1461366"/>
                </a:lnTo>
                <a:lnTo>
                  <a:pt x="713185" y="1462160"/>
                </a:lnTo>
                <a:lnTo>
                  <a:pt x="706438" y="1462557"/>
                </a:lnTo>
                <a:lnTo>
                  <a:pt x="699691" y="1462160"/>
                </a:lnTo>
                <a:lnTo>
                  <a:pt x="693738" y="1461366"/>
                </a:lnTo>
                <a:lnTo>
                  <a:pt x="690563" y="1460572"/>
                </a:lnTo>
                <a:lnTo>
                  <a:pt x="688181" y="1459381"/>
                </a:lnTo>
                <a:lnTo>
                  <a:pt x="685403" y="1457793"/>
                </a:lnTo>
                <a:lnTo>
                  <a:pt x="683419" y="1456205"/>
                </a:lnTo>
                <a:lnTo>
                  <a:pt x="681038" y="1454617"/>
                </a:lnTo>
                <a:lnTo>
                  <a:pt x="679450" y="1452235"/>
                </a:lnTo>
                <a:lnTo>
                  <a:pt x="677863" y="1449853"/>
                </a:lnTo>
                <a:lnTo>
                  <a:pt x="676275" y="1446677"/>
                </a:lnTo>
                <a:lnTo>
                  <a:pt x="667544" y="1452235"/>
                </a:lnTo>
                <a:lnTo>
                  <a:pt x="667544" y="1449059"/>
                </a:lnTo>
                <a:lnTo>
                  <a:pt x="666750" y="1445089"/>
                </a:lnTo>
                <a:lnTo>
                  <a:pt x="664766" y="1437149"/>
                </a:lnTo>
                <a:lnTo>
                  <a:pt x="661988" y="1429209"/>
                </a:lnTo>
                <a:lnTo>
                  <a:pt x="660003" y="1422063"/>
                </a:lnTo>
                <a:lnTo>
                  <a:pt x="656431" y="1426033"/>
                </a:lnTo>
                <a:lnTo>
                  <a:pt x="652860" y="1428415"/>
                </a:lnTo>
                <a:lnTo>
                  <a:pt x="649685" y="1430797"/>
                </a:lnTo>
                <a:lnTo>
                  <a:pt x="645716" y="1431988"/>
                </a:lnTo>
                <a:lnTo>
                  <a:pt x="641747" y="1432385"/>
                </a:lnTo>
                <a:lnTo>
                  <a:pt x="637381" y="1432385"/>
                </a:lnTo>
                <a:lnTo>
                  <a:pt x="633413" y="1431988"/>
                </a:lnTo>
                <a:lnTo>
                  <a:pt x="629047" y="1431194"/>
                </a:lnTo>
                <a:lnTo>
                  <a:pt x="620316" y="1428812"/>
                </a:lnTo>
                <a:lnTo>
                  <a:pt x="612378" y="1426430"/>
                </a:lnTo>
                <a:lnTo>
                  <a:pt x="603647" y="1424048"/>
                </a:lnTo>
                <a:lnTo>
                  <a:pt x="599678" y="1423651"/>
                </a:lnTo>
                <a:lnTo>
                  <a:pt x="595710" y="1423254"/>
                </a:lnTo>
                <a:lnTo>
                  <a:pt x="596106" y="1420475"/>
                </a:lnTo>
                <a:lnTo>
                  <a:pt x="596106" y="1417299"/>
                </a:lnTo>
                <a:lnTo>
                  <a:pt x="596106" y="1414520"/>
                </a:lnTo>
                <a:lnTo>
                  <a:pt x="596106" y="1412535"/>
                </a:lnTo>
                <a:lnTo>
                  <a:pt x="595313" y="1410153"/>
                </a:lnTo>
                <a:lnTo>
                  <a:pt x="594519" y="1408565"/>
                </a:lnTo>
                <a:lnTo>
                  <a:pt x="593725" y="1406977"/>
                </a:lnTo>
                <a:lnTo>
                  <a:pt x="592138" y="1405389"/>
                </a:lnTo>
                <a:lnTo>
                  <a:pt x="589360" y="1403007"/>
                </a:lnTo>
                <a:lnTo>
                  <a:pt x="585788" y="1401022"/>
                </a:lnTo>
                <a:lnTo>
                  <a:pt x="581819" y="1400228"/>
                </a:lnTo>
                <a:lnTo>
                  <a:pt x="577056" y="1399037"/>
                </a:lnTo>
                <a:lnTo>
                  <a:pt x="567928" y="1397449"/>
                </a:lnTo>
                <a:lnTo>
                  <a:pt x="563166" y="1396258"/>
                </a:lnTo>
                <a:lnTo>
                  <a:pt x="558800" y="1395067"/>
                </a:lnTo>
                <a:lnTo>
                  <a:pt x="554831" y="1393479"/>
                </a:lnTo>
                <a:lnTo>
                  <a:pt x="551260" y="1391096"/>
                </a:lnTo>
                <a:lnTo>
                  <a:pt x="549275" y="1389905"/>
                </a:lnTo>
                <a:lnTo>
                  <a:pt x="548085" y="1388317"/>
                </a:lnTo>
                <a:lnTo>
                  <a:pt x="546894" y="1386332"/>
                </a:lnTo>
                <a:lnTo>
                  <a:pt x="545703" y="1384347"/>
                </a:lnTo>
                <a:lnTo>
                  <a:pt x="544116" y="1381568"/>
                </a:lnTo>
                <a:lnTo>
                  <a:pt x="542528" y="1379583"/>
                </a:lnTo>
                <a:lnTo>
                  <a:pt x="540941" y="1378392"/>
                </a:lnTo>
                <a:lnTo>
                  <a:pt x="538956" y="1377201"/>
                </a:lnTo>
                <a:lnTo>
                  <a:pt x="537369" y="1377201"/>
                </a:lnTo>
                <a:lnTo>
                  <a:pt x="535385" y="1377201"/>
                </a:lnTo>
                <a:lnTo>
                  <a:pt x="532210" y="1378392"/>
                </a:lnTo>
                <a:lnTo>
                  <a:pt x="528241" y="1379583"/>
                </a:lnTo>
                <a:lnTo>
                  <a:pt x="525860" y="1379583"/>
                </a:lnTo>
                <a:lnTo>
                  <a:pt x="523875" y="1379583"/>
                </a:lnTo>
                <a:lnTo>
                  <a:pt x="521891" y="1379186"/>
                </a:lnTo>
                <a:lnTo>
                  <a:pt x="519510" y="1378392"/>
                </a:lnTo>
                <a:lnTo>
                  <a:pt x="517128" y="1376407"/>
                </a:lnTo>
                <a:lnTo>
                  <a:pt x="514747" y="1374422"/>
                </a:lnTo>
                <a:lnTo>
                  <a:pt x="512366" y="1370849"/>
                </a:lnTo>
                <a:lnTo>
                  <a:pt x="510778" y="1366879"/>
                </a:lnTo>
                <a:lnTo>
                  <a:pt x="509588" y="1362909"/>
                </a:lnTo>
                <a:lnTo>
                  <a:pt x="509191" y="1358542"/>
                </a:lnTo>
                <a:lnTo>
                  <a:pt x="508000" y="1350205"/>
                </a:lnTo>
                <a:lnTo>
                  <a:pt x="506810" y="1345838"/>
                </a:lnTo>
                <a:lnTo>
                  <a:pt x="505619" y="1341868"/>
                </a:lnTo>
                <a:lnTo>
                  <a:pt x="510381" y="1342265"/>
                </a:lnTo>
                <a:lnTo>
                  <a:pt x="513953" y="1343456"/>
                </a:lnTo>
                <a:lnTo>
                  <a:pt x="516335" y="1345044"/>
                </a:lnTo>
                <a:lnTo>
                  <a:pt x="517922" y="1347029"/>
                </a:lnTo>
                <a:lnTo>
                  <a:pt x="519113" y="1349014"/>
                </a:lnTo>
                <a:lnTo>
                  <a:pt x="519906" y="1352190"/>
                </a:lnTo>
                <a:lnTo>
                  <a:pt x="521097" y="1355763"/>
                </a:lnTo>
                <a:lnTo>
                  <a:pt x="523478" y="1359733"/>
                </a:lnTo>
                <a:lnTo>
                  <a:pt x="527447" y="1360924"/>
                </a:lnTo>
                <a:lnTo>
                  <a:pt x="530622" y="1361321"/>
                </a:lnTo>
                <a:lnTo>
                  <a:pt x="534194" y="1361321"/>
                </a:lnTo>
                <a:lnTo>
                  <a:pt x="536972" y="1360924"/>
                </a:lnTo>
                <a:lnTo>
                  <a:pt x="539750" y="1360130"/>
                </a:lnTo>
                <a:lnTo>
                  <a:pt x="542131" y="1359336"/>
                </a:lnTo>
                <a:lnTo>
                  <a:pt x="544513" y="1357748"/>
                </a:lnTo>
                <a:lnTo>
                  <a:pt x="546894" y="1356160"/>
                </a:lnTo>
                <a:lnTo>
                  <a:pt x="550863" y="1352587"/>
                </a:lnTo>
                <a:lnTo>
                  <a:pt x="554831" y="1348220"/>
                </a:lnTo>
                <a:lnTo>
                  <a:pt x="558800" y="1343456"/>
                </a:lnTo>
                <a:lnTo>
                  <a:pt x="563166" y="1339089"/>
                </a:lnTo>
                <a:lnTo>
                  <a:pt x="557610" y="1331149"/>
                </a:lnTo>
                <a:lnTo>
                  <a:pt x="561578" y="1329561"/>
                </a:lnTo>
                <a:lnTo>
                  <a:pt x="566341" y="1329164"/>
                </a:lnTo>
                <a:lnTo>
                  <a:pt x="571103" y="1329164"/>
                </a:lnTo>
                <a:lnTo>
                  <a:pt x="576263" y="1329164"/>
                </a:lnTo>
                <a:lnTo>
                  <a:pt x="586581" y="1329164"/>
                </a:lnTo>
                <a:lnTo>
                  <a:pt x="597297" y="1329164"/>
                </a:lnTo>
                <a:lnTo>
                  <a:pt x="602456" y="1328767"/>
                </a:lnTo>
                <a:lnTo>
                  <a:pt x="607219" y="1327973"/>
                </a:lnTo>
                <a:lnTo>
                  <a:pt x="611585" y="1326782"/>
                </a:lnTo>
                <a:lnTo>
                  <a:pt x="615156" y="1324797"/>
                </a:lnTo>
                <a:lnTo>
                  <a:pt x="618728" y="1322415"/>
                </a:lnTo>
                <a:lnTo>
                  <a:pt x="620316" y="1320430"/>
                </a:lnTo>
                <a:lnTo>
                  <a:pt x="621903" y="1318842"/>
                </a:lnTo>
                <a:lnTo>
                  <a:pt x="623094" y="1316857"/>
                </a:lnTo>
                <a:lnTo>
                  <a:pt x="624285" y="1314475"/>
                </a:lnTo>
                <a:lnTo>
                  <a:pt x="625078" y="1312093"/>
                </a:lnTo>
                <a:lnTo>
                  <a:pt x="625872" y="1308917"/>
                </a:lnTo>
                <a:lnTo>
                  <a:pt x="627856" y="1311299"/>
                </a:lnTo>
                <a:lnTo>
                  <a:pt x="630635" y="1313284"/>
                </a:lnTo>
                <a:lnTo>
                  <a:pt x="633413" y="1314872"/>
                </a:lnTo>
                <a:lnTo>
                  <a:pt x="636985" y="1316063"/>
                </a:lnTo>
                <a:lnTo>
                  <a:pt x="640953" y="1317254"/>
                </a:lnTo>
                <a:lnTo>
                  <a:pt x="645319" y="1317651"/>
                </a:lnTo>
                <a:lnTo>
                  <a:pt x="649288" y="1317651"/>
                </a:lnTo>
                <a:lnTo>
                  <a:pt x="653256" y="1317651"/>
                </a:lnTo>
                <a:lnTo>
                  <a:pt x="657225" y="1317254"/>
                </a:lnTo>
                <a:lnTo>
                  <a:pt x="661194" y="1316063"/>
                </a:lnTo>
                <a:lnTo>
                  <a:pt x="665163" y="1315269"/>
                </a:lnTo>
                <a:lnTo>
                  <a:pt x="668338" y="1313681"/>
                </a:lnTo>
                <a:lnTo>
                  <a:pt x="671116" y="1312093"/>
                </a:lnTo>
                <a:lnTo>
                  <a:pt x="673497" y="1310108"/>
                </a:lnTo>
                <a:lnTo>
                  <a:pt x="675085" y="1307726"/>
                </a:lnTo>
                <a:lnTo>
                  <a:pt x="676275" y="1304947"/>
                </a:lnTo>
                <a:lnTo>
                  <a:pt x="676672" y="1302565"/>
                </a:lnTo>
                <a:lnTo>
                  <a:pt x="678260" y="1300183"/>
                </a:lnTo>
                <a:lnTo>
                  <a:pt x="679450" y="1298992"/>
                </a:lnTo>
                <a:lnTo>
                  <a:pt x="681038" y="1298595"/>
                </a:lnTo>
                <a:lnTo>
                  <a:pt x="683022" y="1298595"/>
                </a:lnTo>
                <a:lnTo>
                  <a:pt x="684610" y="1298992"/>
                </a:lnTo>
                <a:lnTo>
                  <a:pt x="688578" y="1300183"/>
                </a:lnTo>
                <a:lnTo>
                  <a:pt x="693341" y="1301374"/>
                </a:lnTo>
                <a:lnTo>
                  <a:pt x="695325" y="1301771"/>
                </a:lnTo>
                <a:lnTo>
                  <a:pt x="697706" y="1301771"/>
                </a:lnTo>
                <a:lnTo>
                  <a:pt x="699691" y="1301374"/>
                </a:lnTo>
                <a:lnTo>
                  <a:pt x="702072" y="1300580"/>
                </a:lnTo>
                <a:lnTo>
                  <a:pt x="704056" y="1299389"/>
                </a:lnTo>
                <a:lnTo>
                  <a:pt x="706438" y="1296610"/>
                </a:lnTo>
                <a:lnTo>
                  <a:pt x="713978" y="1295816"/>
                </a:lnTo>
                <a:lnTo>
                  <a:pt x="721916" y="1295419"/>
                </a:lnTo>
                <a:lnTo>
                  <a:pt x="737791" y="1295022"/>
                </a:lnTo>
                <a:lnTo>
                  <a:pt x="754063" y="1295419"/>
                </a:lnTo>
                <a:lnTo>
                  <a:pt x="769938" y="1295419"/>
                </a:lnTo>
                <a:lnTo>
                  <a:pt x="764778" y="1287082"/>
                </a:lnTo>
                <a:lnTo>
                  <a:pt x="766763" y="1285891"/>
                </a:lnTo>
                <a:lnTo>
                  <a:pt x="769541" y="1285097"/>
                </a:lnTo>
                <a:lnTo>
                  <a:pt x="772319" y="1284700"/>
                </a:lnTo>
                <a:lnTo>
                  <a:pt x="774700" y="1284303"/>
                </a:lnTo>
                <a:lnTo>
                  <a:pt x="779860" y="1283906"/>
                </a:lnTo>
                <a:lnTo>
                  <a:pt x="785416" y="1284303"/>
                </a:lnTo>
                <a:lnTo>
                  <a:pt x="791369" y="1285494"/>
                </a:lnTo>
                <a:lnTo>
                  <a:pt x="797322" y="1286685"/>
                </a:lnTo>
                <a:lnTo>
                  <a:pt x="808831" y="1289861"/>
                </a:lnTo>
                <a:lnTo>
                  <a:pt x="814785" y="1291052"/>
                </a:lnTo>
                <a:lnTo>
                  <a:pt x="819944" y="1291846"/>
                </a:lnTo>
                <a:lnTo>
                  <a:pt x="825103" y="1291846"/>
                </a:lnTo>
                <a:lnTo>
                  <a:pt x="827485" y="1291449"/>
                </a:lnTo>
                <a:lnTo>
                  <a:pt x="830263" y="1291052"/>
                </a:lnTo>
                <a:lnTo>
                  <a:pt x="832247" y="1290258"/>
                </a:lnTo>
                <a:lnTo>
                  <a:pt x="834628" y="1289464"/>
                </a:lnTo>
                <a:lnTo>
                  <a:pt x="836613" y="1287479"/>
                </a:lnTo>
                <a:lnTo>
                  <a:pt x="838597" y="1285891"/>
                </a:lnTo>
                <a:lnTo>
                  <a:pt x="840581" y="1283906"/>
                </a:lnTo>
                <a:lnTo>
                  <a:pt x="842169" y="1281524"/>
                </a:lnTo>
                <a:lnTo>
                  <a:pt x="843756" y="1278745"/>
                </a:lnTo>
                <a:lnTo>
                  <a:pt x="844947" y="1275172"/>
                </a:lnTo>
                <a:lnTo>
                  <a:pt x="841375" y="1270805"/>
                </a:lnTo>
                <a:lnTo>
                  <a:pt x="837406" y="1266835"/>
                </a:lnTo>
                <a:lnTo>
                  <a:pt x="833438" y="1263262"/>
                </a:lnTo>
                <a:lnTo>
                  <a:pt x="829072" y="1260483"/>
                </a:lnTo>
                <a:lnTo>
                  <a:pt x="824706" y="1257704"/>
                </a:lnTo>
                <a:lnTo>
                  <a:pt x="819944" y="1255719"/>
                </a:lnTo>
                <a:lnTo>
                  <a:pt x="810419" y="1251749"/>
                </a:lnTo>
                <a:lnTo>
                  <a:pt x="800894" y="1248573"/>
                </a:lnTo>
                <a:lnTo>
                  <a:pt x="790972" y="1245000"/>
                </a:lnTo>
                <a:lnTo>
                  <a:pt x="780256" y="1241824"/>
                </a:lnTo>
                <a:lnTo>
                  <a:pt x="775494" y="1239442"/>
                </a:lnTo>
                <a:lnTo>
                  <a:pt x="770731" y="1237457"/>
                </a:lnTo>
                <a:lnTo>
                  <a:pt x="766763" y="1235075"/>
                </a:lnTo>
                <a:lnTo>
                  <a:pt x="763588" y="1232693"/>
                </a:lnTo>
                <a:lnTo>
                  <a:pt x="760413" y="1229914"/>
                </a:lnTo>
                <a:lnTo>
                  <a:pt x="758031" y="1227532"/>
                </a:lnTo>
                <a:lnTo>
                  <a:pt x="755253" y="1224355"/>
                </a:lnTo>
                <a:lnTo>
                  <a:pt x="753666" y="1221179"/>
                </a:lnTo>
                <a:lnTo>
                  <a:pt x="749697" y="1215224"/>
                </a:lnTo>
                <a:lnTo>
                  <a:pt x="746522" y="1208872"/>
                </a:lnTo>
                <a:lnTo>
                  <a:pt x="742553" y="1202520"/>
                </a:lnTo>
                <a:lnTo>
                  <a:pt x="740966" y="1199741"/>
                </a:lnTo>
                <a:lnTo>
                  <a:pt x="738188" y="1196565"/>
                </a:lnTo>
                <a:lnTo>
                  <a:pt x="735806" y="1194183"/>
                </a:lnTo>
                <a:lnTo>
                  <a:pt x="733028" y="1191404"/>
                </a:lnTo>
                <a:lnTo>
                  <a:pt x="727472" y="1187434"/>
                </a:lnTo>
                <a:lnTo>
                  <a:pt x="721916" y="1183464"/>
                </a:lnTo>
                <a:lnTo>
                  <a:pt x="711200" y="1177112"/>
                </a:lnTo>
                <a:lnTo>
                  <a:pt x="700088" y="1171157"/>
                </a:lnTo>
                <a:lnTo>
                  <a:pt x="689769" y="1164408"/>
                </a:lnTo>
                <a:lnTo>
                  <a:pt x="685006" y="1161629"/>
                </a:lnTo>
                <a:lnTo>
                  <a:pt x="680244" y="1157659"/>
                </a:lnTo>
                <a:lnTo>
                  <a:pt x="675878" y="1153689"/>
                </a:lnTo>
                <a:lnTo>
                  <a:pt x="671513" y="1149322"/>
                </a:lnTo>
                <a:lnTo>
                  <a:pt x="667147" y="1144558"/>
                </a:lnTo>
                <a:lnTo>
                  <a:pt x="663575" y="1139397"/>
                </a:lnTo>
                <a:lnTo>
                  <a:pt x="660003" y="1133442"/>
                </a:lnTo>
                <a:lnTo>
                  <a:pt x="656828" y="1126693"/>
                </a:lnTo>
                <a:lnTo>
                  <a:pt x="648097" y="1106049"/>
                </a:lnTo>
                <a:lnTo>
                  <a:pt x="643731" y="1096918"/>
                </a:lnTo>
                <a:lnTo>
                  <a:pt x="639366" y="1088184"/>
                </a:lnTo>
                <a:lnTo>
                  <a:pt x="634603" y="1079847"/>
                </a:lnTo>
                <a:lnTo>
                  <a:pt x="628650" y="1071907"/>
                </a:lnTo>
                <a:lnTo>
                  <a:pt x="625872" y="1067937"/>
                </a:lnTo>
                <a:lnTo>
                  <a:pt x="621903" y="1063967"/>
                </a:lnTo>
                <a:lnTo>
                  <a:pt x="617935" y="1059599"/>
                </a:lnTo>
                <a:lnTo>
                  <a:pt x="613172" y="1055629"/>
                </a:lnTo>
                <a:lnTo>
                  <a:pt x="609997" y="1053247"/>
                </a:lnTo>
                <a:lnTo>
                  <a:pt x="607616" y="1050071"/>
                </a:lnTo>
                <a:lnTo>
                  <a:pt x="605235" y="1046498"/>
                </a:lnTo>
                <a:lnTo>
                  <a:pt x="603647" y="1043719"/>
                </a:lnTo>
                <a:lnTo>
                  <a:pt x="600075" y="1036573"/>
                </a:lnTo>
                <a:lnTo>
                  <a:pt x="597694" y="1029427"/>
                </a:lnTo>
                <a:lnTo>
                  <a:pt x="594519" y="1022281"/>
                </a:lnTo>
                <a:lnTo>
                  <a:pt x="591344" y="1015929"/>
                </a:lnTo>
                <a:lnTo>
                  <a:pt x="589756" y="1012753"/>
                </a:lnTo>
                <a:lnTo>
                  <a:pt x="587375" y="1010371"/>
                </a:lnTo>
                <a:lnTo>
                  <a:pt x="585391" y="1007592"/>
                </a:lnTo>
                <a:lnTo>
                  <a:pt x="582613" y="1005607"/>
                </a:lnTo>
                <a:lnTo>
                  <a:pt x="579041" y="1003225"/>
                </a:lnTo>
                <a:lnTo>
                  <a:pt x="575469" y="1001240"/>
                </a:lnTo>
                <a:lnTo>
                  <a:pt x="569516" y="998461"/>
                </a:lnTo>
                <a:lnTo>
                  <a:pt x="558403" y="994094"/>
                </a:lnTo>
                <a:lnTo>
                  <a:pt x="553641" y="992109"/>
                </a:lnTo>
                <a:lnTo>
                  <a:pt x="551656" y="990918"/>
                </a:lnTo>
                <a:lnTo>
                  <a:pt x="549275" y="988536"/>
                </a:lnTo>
                <a:lnTo>
                  <a:pt x="546894" y="986551"/>
                </a:lnTo>
                <a:lnTo>
                  <a:pt x="544513" y="983375"/>
                </a:lnTo>
                <a:lnTo>
                  <a:pt x="542131" y="980199"/>
                </a:lnTo>
                <a:lnTo>
                  <a:pt x="539353" y="975832"/>
                </a:lnTo>
                <a:lnTo>
                  <a:pt x="532606" y="964319"/>
                </a:lnTo>
                <a:lnTo>
                  <a:pt x="528638" y="958364"/>
                </a:lnTo>
                <a:lnTo>
                  <a:pt x="524272" y="952806"/>
                </a:lnTo>
                <a:lnTo>
                  <a:pt x="519510" y="947248"/>
                </a:lnTo>
                <a:lnTo>
                  <a:pt x="513953" y="942484"/>
                </a:lnTo>
                <a:lnTo>
                  <a:pt x="511175" y="940896"/>
                </a:lnTo>
                <a:lnTo>
                  <a:pt x="508397" y="939308"/>
                </a:lnTo>
                <a:lnTo>
                  <a:pt x="504825" y="937720"/>
                </a:lnTo>
                <a:lnTo>
                  <a:pt x="501650" y="936529"/>
                </a:lnTo>
                <a:lnTo>
                  <a:pt x="504428" y="936132"/>
                </a:lnTo>
                <a:lnTo>
                  <a:pt x="507206" y="935735"/>
                </a:lnTo>
                <a:lnTo>
                  <a:pt x="510778" y="935735"/>
                </a:lnTo>
                <a:lnTo>
                  <a:pt x="514350" y="935735"/>
                </a:lnTo>
                <a:lnTo>
                  <a:pt x="522288" y="936926"/>
                </a:lnTo>
                <a:lnTo>
                  <a:pt x="530225" y="938911"/>
                </a:lnTo>
                <a:lnTo>
                  <a:pt x="538956" y="941293"/>
                </a:lnTo>
                <a:lnTo>
                  <a:pt x="548085" y="944072"/>
                </a:lnTo>
                <a:lnTo>
                  <a:pt x="566341" y="949630"/>
                </a:lnTo>
                <a:lnTo>
                  <a:pt x="575072" y="952012"/>
                </a:lnTo>
                <a:lnTo>
                  <a:pt x="583803" y="954394"/>
                </a:lnTo>
                <a:lnTo>
                  <a:pt x="590947" y="955585"/>
                </a:lnTo>
                <a:lnTo>
                  <a:pt x="598091" y="955982"/>
                </a:lnTo>
                <a:lnTo>
                  <a:pt x="600869" y="955982"/>
                </a:lnTo>
                <a:lnTo>
                  <a:pt x="604044" y="955585"/>
                </a:lnTo>
                <a:lnTo>
                  <a:pt x="606028" y="954791"/>
                </a:lnTo>
                <a:lnTo>
                  <a:pt x="608410" y="953600"/>
                </a:lnTo>
                <a:lnTo>
                  <a:pt x="610394" y="952012"/>
                </a:lnTo>
                <a:lnTo>
                  <a:pt x="611981" y="950027"/>
                </a:lnTo>
                <a:lnTo>
                  <a:pt x="612775" y="948042"/>
                </a:lnTo>
                <a:lnTo>
                  <a:pt x="613569" y="944866"/>
                </a:lnTo>
                <a:lnTo>
                  <a:pt x="621506" y="950821"/>
                </a:lnTo>
                <a:lnTo>
                  <a:pt x="629047" y="955982"/>
                </a:lnTo>
                <a:lnTo>
                  <a:pt x="645716" y="966304"/>
                </a:lnTo>
                <a:lnTo>
                  <a:pt x="653256" y="972259"/>
                </a:lnTo>
                <a:lnTo>
                  <a:pt x="661194" y="978214"/>
                </a:lnTo>
                <a:lnTo>
                  <a:pt x="664766" y="981390"/>
                </a:lnTo>
                <a:lnTo>
                  <a:pt x="668338" y="984566"/>
                </a:lnTo>
                <a:lnTo>
                  <a:pt x="671513" y="988536"/>
                </a:lnTo>
                <a:lnTo>
                  <a:pt x="674688" y="992903"/>
                </a:lnTo>
                <a:lnTo>
                  <a:pt x="694928" y="961143"/>
                </a:lnTo>
                <a:lnTo>
                  <a:pt x="700088" y="969480"/>
                </a:lnTo>
                <a:lnTo>
                  <a:pt x="703660" y="967495"/>
                </a:lnTo>
                <a:lnTo>
                  <a:pt x="706438" y="965907"/>
                </a:lnTo>
                <a:lnTo>
                  <a:pt x="708422" y="965510"/>
                </a:lnTo>
                <a:lnTo>
                  <a:pt x="709613" y="965907"/>
                </a:lnTo>
                <a:lnTo>
                  <a:pt x="711597" y="967495"/>
                </a:lnTo>
                <a:lnTo>
                  <a:pt x="712788" y="969480"/>
                </a:lnTo>
                <a:lnTo>
                  <a:pt x="717153" y="976626"/>
                </a:lnTo>
                <a:lnTo>
                  <a:pt x="723106" y="985360"/>
                </a:lnTo>
                <a:lnTo>
                  <a:pt x="723900" y="986551"/>
                </a:lnTo>
                <a:lnTo>
                  <a:pt x="724297" y="986551"/>
                </a:lnTo>
                <a:lnTo>
                  <a:pt x="724297" y="986154"/>
                </a:lnTo>
                <a:lnTo>
                  <a:pt x="725488" y="984963"/>
                </a:lnTo>
                <a:lnTo>
                  <a:pt x="726281" y="984169"/>
                </a:lnTo>
                <a:lnTo>
                  <a:pt x="727075" y="983772"/>
                </a:lnTo>
                <a:lnTo>
                  <a:pt x="728663" y="983375"/>
                </a:lnTo>
                <a:lnTo>
                  <a:pt x="730647" y="982978"/>
                </a:lnTo>
                <a:lnTo>
                  <a:pt x="733028" y="982978"/>
                </a:lnTo>
                <a:lnTo>
                  <a:pt x="736600" y="983772"/>
                </a:lnTo>
                <a:lnTo>
                  <a:pt x="738981" y="984169"/>
                </a:lnTo>
                <a:lnTo>
                  <a:pt x="740966" y="985360"/>
                </a:lnTo>
                <a:lnTo>
                  <a:pt x="742950" y="987742"/>
                </a:lnTo>
                <a:lnTo>
                  <a:pt x="745331" y="989727"/>
                </a:lnTo>
                <a:lnTo>
                  <a:pt x="749697" y="995682"/>
                </a:lnTo>
                <a:lnTo>
                  <a:pt x="754063" y="1002431"/>
                </a:lnTo>
                <a:lnTo>
                  <a:pt x="761603" y="1015929"/>
                </a:lnTo>
                <a:lnTo>
                  <a:pt x="767556" y="1025457"/>
                </a:lnTo>
                <a:lnTo>
                  <a:pt x="769541" y="1025060"/>
                </a:lnTo>
                <a:lnTo>
                  <a:pt x="771128" y="1024266"/>
                </a:lnTo>
                <a:lnTo>
                  <a:pt x="773113" y="1022678"/>
                </a:lnTo>
                <a:lnTo>
                  <a:pt x="774303" y="1021487"/>
                </a:lnTo>
                <a:lnTo>
                  <a:pt x="775097" y="1020296"/>
                </a:lnTo>
                <a:lnTo>
                  <a:pt x="775891" y="1018311"/>
                </a:lnTo>
                <a:lnTo>
                  <a:pt x="777081" y="1015135"/>
                </a:lnTo>
                <a:lnTo>
                  <a:pt x="777875" y="1006798"/>
                </a:lnTo>
                <a:lnTo>
                  <a:pt x="778669" y="1002828"/>
                </a:lnTo>
                <a:lnTo>
                  <a:pt x="779463" y="999255"/>
                </a:lnTo>
                <a:lnTo>
                  <a:pt x="781844" y="1003225"/>
                </a:lnTo>
                <a:lnTo>
                  <a:pt x="784225" y="1006401"/>
                </a:lnTo>
                <a:lnTo>
                  <a:pt x="787003" y="1008783"/>
                </a:lnTo>
                <a:lnTo>
                  <a:pt x="790178" y="1011165"/>
                </a:lnTo>
                <a:lnTo>
                  <a:pt x="793750" y="1013150"/>
                </a:lnTo>
                <a:lnTo>
                  <a:pt x="797322" y="1015135"/>
                </a:lnTo>
                <a:lnTo>
                  <a:pt x="804466" y="1018311"/>
                </a:lnTo>
                <a:lnTo>
                  <a:pt x="808038" y="1020296"/>
                </a:lnTo>
                <a:lnTo>
                  <a:pt x="811213" y="1021884"/>
                </a:lnTo>
                <a:lnTo>
                  <a:pt x="813991" y="1024663"/>
                </a:lnTo>
                <a:lnTo>
                  <a:pt x="816769" y="1027045"/>
                </a:lnTo>
                <a:lnTo>
                  <a:pt x="818356" y="1030221"/>
                </a:lnTo>
                <a:lnTo>
                  <a:pt x="819944" y="1033794"/>
                </a:lnTo>
                <a:lnTo>
                  <a:pt x="820341" y="1038161"/>
                </a:lnTo>
                <a:lnTo>
                  <a:pt x="820341" y="1043322"/>
                </a:lnTo>
                <a:lnTo>
                  <a:pt x="823119" y="1041734"/>
                </a:lnTo>
                <a:lnTo>
                  <a:pt x="825897" y="1040146"/>
                </a:lnTo>
                <a:lnTo>
                  <a:pt x="827088" y="1038161"/>
                </a:lnTo>
                <a:lnTo>
                  <a:pt x="828675" y="1035382"/>
                </a:lnTo>
                <a:lnTo>
                  <a:pt x="829469" y="1032603"/>
                </a:lnTo>
                <a:lnTo>
                  <a:pt x="830263" y="1029824"/>
                </a:lnTo>
                <a:lnTo>
                  <a:pt x="831453" y="1024266"/>
                </a:lnTo>
                <a:lnTo>
                  <a:pt x="840581" y="1031015"/>
                </a:lnTo>
                <a:lnTo>
                  <a:pt x="848916" y="1038161"/>
                </a:lnTo>
                <a:lnTo>
                  <a:pt x="856060" y="1045307"/>
                </a:lnTo>
                <a:lnTo>
                  <a:pt x="862410" y="1052850"/>
                </a:lnTo>
                <a:lnTo>
                  <a:pt x="867966" y="1060790"/>
                </a:lnTo>
                <a:lnTo>
                  <a:pt x="873125" y="1069922"/>
                </a:lnTo>
                <a:lnTo>
                  <a:pt x="877491" y="1079450"/>
                </a:lnTo>
                <a:lnTo>
                  <a:pt x="881856" y="1090963"/>
                </a:lnTo>
                <a:lnTo>
                  <a:pt x="885428" y="1089772"/>
                </a:lnTo>
                <a:lnTo>
                  <a:pt x="887413" y="1087787"/>
                </a:lnTo>
                <a:lnTo>
                  <a:pt x="889000" y="1085802"/>
                </a:lnTo>
                <a:lnTo>
                  <a:pt x="890588" y="1083023"/>
                </a:lnTo>
                <a:lnTo>
                  <a:pt x="891381" y="1080641"/>
                </a:lnTo>
                <a:lnTo>
                  <a:pt x="891778" y="1077465"/>
                </a:lnTo>
                <a:lnTo>
                  <a:pt x="892572" y="1071907"/>
                </a:lnTo>
                <a:lnTo>
                  <a:pt x="894953" y="1071907"/>
                </a:lnTo>
                <a:lnTo>
                  <a:pt x="896144" y="1072304"/>
                </a:lnTo>
                <a:lnTo>
                  <a:pt x="897731" y="1072701"/>
                </a:lnTo>
                <a:lnTo>
                  <a:pt x="898922" y="1073495"/>
                </a:lnTo>
                <a:lnTo>
                  <a:pt x="901303" y="1075877"/>
                </a:lnTo>
                <a:lnTo>
                  <a:pt x="903288" y="1078259"/>
                </a:lnTo>
                <a:lnTo>
                  <a:pt x="906463" y="1083817"/>
                </a:lnTo>
                <a:lnTo>
                  <a:pt x="908844" y="1086993"/>
                </a:lnTo>
                <a:lnTo>
                  <a:pt x="910431" y="1089772"/>
                </a:lnTo>
                <a:lnTo>
                  <a:pt x="913606" y="1084611"/>
                </a:lnTo>
                <a:lnTo>
                  <a:pt x="915194" y="1079450"/>
                </a:lnTo>
                <a:lnTo>
                  <a:pt x="915988" y="1074686"/>
                </a:lnTo>
                <a:lnTo>
                  <a:pt x="915988" y="1069525"/>
                </a:lnTo>
                <a:lnTo>
                  <a:pt x="915591" y="1064364"/>
                </a:lnTo>
                <a:lnTo>
                  <a:pt x="914400" y="1059202"/>
                </a:lnTo>
                <a:lnTo>
                  <a:pt x="912813" y="1054041"/>
                </a:lnTo>
                <a:lnTo>
                  <a:pt x="911225" y="1048880"/>
                </a:lnTo>
                <a:lnTo>
                  <a:pt x="906860" y="1038161"/>
                </a:lnTo>
                <a:lnTo>
                  <a:pt x="902891" y="1027442"/>
                </a:lnTo>
                <a:lnTo>
                  <a:pt x="901303" y="1022281"/>
                </a:lnTo>
                <a:lnTo>
                  <a:pt x="900113" y="1017517"/>
                </a:lnTo>
                <a:lnTo>
                  <a:pt x="898922" y="1012356"/>
                </a:lnTo>
                <a:lnTo>
                  <a:pt x="898525" y="1007592"/>
                </a:lnTo>
                <a:lnTo>
                  <a:pt x="898128" y="1002431"/>
                </a:lnTo>
                <a:lnTo>
                  <a:pt x="897731" y="997667"/>
                </a:lnTo>
                <a:lnTo>
                  <a:pt x="896541" y="988139"/>
                </a:lnTo>
                <a:lnTo>
                  <a:pt x="894160" y="978611"/>
                </a:lnTo>
                <a:lnTo>
                  <a:pt x="892175" y="969480"/>
                </a:lnTo>
                <a:lnTo>
                  <a:pt x="890191" y="959952"/>
                </a:lnTo>
                <a:lnTo>
                  <a:pt x="888206" y="950821"/>
                </a:lnTo>
                <a:lnTo>
                  <a:pt x="887413" y="941293"/>
                </a:lnTo>
                <a:lnTo>
                  <a:pt x="887413" y="936529"/>
                </a:lnTo>
                <a:lnTo>
                  <a:pt x="887413" y="931765"/>
                </a:lnTo>
                <a:lnTo>
                  <a:pt x="887413" y="927001"/>
                </a:lnTo>
                <a:lnTo>
                  <a:pt x="887016" y="921840"/>
                </a:lnTo>
                <a:lnTo>
                  <a:pt x="885428" y="911915"/>
                </a:lnTo>
                <a:lnTo>
                  <a:pt x="884238" y="907151"/>
                </a:lnTo>
                <a:lnTo>
                  <a:pt x="884238" y="901990"/>
                </a:lnTo>
                <a:lnTo>
                  <a:pt x="884635" y="897226"/>
                </a:lnTo>
                <a:lnTo>
                  <a:pt x="885428" y="894447"/>
                </a:lnTo>
                <a:lnTo>
                  <a:pt x="886222" y="892065"/>
                </a:lnTo>
                <a:lnTo>
                  <a:pt x="888206" y="885315"/>
                </a:lnTo>
                <a:lnTo>
                  <a:pt x="889000" y="880551"/>
                </a:lnTo>
                <a:lnTo>
                  <a:pt x="889000" y="877375"/>
                </a:lnTo>
                <a:lnTo>
                  <a:pt x="888206" y="874596"/>
                </a:lnTo>
                <a:lnTo>
                  <a:pt x="887016" y="871817"/>
                </a:lnTo>
                <a:lnTo>
                  <a:pt x="886222" y="868641"/>
                </a:lnTo>
                <a:lnTo>
                  <a:pt x="885825" y="863877"/>
                </a:lnTo>
                <a:lnTo>
                  <a:pt x="886222" y="856731"/>
                </a:lnTo>
                <a:lnTo>
                  <a:pt x="886619" y="852761"/>
                </a:lnTo>
                <a:lnTo>
                  <a:pt x="887413" y="849188"/>
                </a:lnTo>
                <a:lnTo>
                  <a:pt x="890191" y="841248"/>
                </a:lnTo>
                <a:lnTo>
                  <a:pt x="892175" y="834102"/>
                </a:lnTo>
                <a:lnTo>
                  <a:pt x="893763" y="827353"/>
                </a:lnTo>
                <a:lnTo>
                  <a:pt x="894160" y="823780"/>
                </a:lnTo>
                <a:lnTo>
                  <a:pt x="894953" y="821001"/>
                </a:lnTo>
                <a:lnTo>
                  <a:pt x="894160" y="817428"/>
                </a:lnTo>
                <a:lnTo>
                  <a:pt x="893366" y="813855"/>
                </a:lnTo>
                <a:lnTo>
                  <a:pt x="892175" y="811076"/>
                </a:lnTo>
                <a:lnTo>
                  <a:pt x="890191" y="807503"/>
                </a:lnTo>
                <a:lnTo>
                  <a:pt x="887016" y="803930"/>
                </a:lnTo>
                <a:lnTo>
                  <a:pt x="883047" y="800357"/>
                </a:lnTo>
                <a:lnTo>
                  <a:pt x="891381" y="794799"/>
                </a:lnTo>
                <a:lnTo>
                  <a:pt x="889000" y="793211"/>
                </a:lnTo>
                <a:lnTo>
                  <a:pt x="886619" y="790432"/>
                </a:lnTo>
                <a:lnTo>
                  <a:pt x="883841" y="786462"/>
                </a:lnTo>
                <a:lnTo>
                  <a:pt x="881063" y="782095"/>
                </a:lnTo>
                <a:lnTo>
                  <a:pt x="875110" y="771773"/>
                </a:lnTo>
                <a:lnTo>
                  <a:pt x="869553" y="760260"/>
                </a:lnTo>
                <a:lnTo>
                  <a:pt x="864394" y="748350"/>
                </a:lnTo>
                <a:lnTo>
                  <a:pt x="860028" y="738028"/>
                </a:lnTo>
                <a:lnTo>
                  <a:pt x="857250" y="729294"/>
                </a:lnTo>
                <a:lnTo>
                  <a:pt x="855663" y="723735"/>
                </a:lnTo>
                <a:lnTo>
                  <a:pt x="862806" y="727706"/>
                </a:lnTo>
                <a:lnTo>
                  <a:pt x="869156" y="732073"/>
                </a:lnTo>
                <a:lnTo>
                  <a:pt x="875110" y="736837"/>
                </a:lnTo>
                <a:lnTo>
                  <a:pt x="880666" y="741998"/>
                </a:lnTo>
                <a:lnTo>
                  <a:pt x="885428" y="747556"/>
                </a:lnTo>
                <a:lnTo>
                  <a:pt x="889397" y="753511"/>
                </a:lnTo>
                <a:lnTo>
                  <a:pt x="893366" y="760260"/>
                </a:lnTo>
                <a:lnTo>
                  <a:pt x="897335" y="766612"/>
                </a:lnTo>
                <a:lnTo>
                  <a:pt x="900510" y="773758"/>
                </a:lnTo>
                <a:lnTo>
                  <a:pt x="903685" y="780507"/>
                </a:lnTo>
                <a:lnTo>
                  <a:pt x="910035" y="794799"/>
                </a:lnTo>
                <a:lnTo>
                  <a:pt x="915591" y="809091"/>
                </a:lnTo>
                <a:lnTo>
                  <a:pt x="921544" y="822589"/>
                </a:lnTo>
                <a:lnTo>
                  <a:pt x="925116" y="830132"/>
                </a:lnTo>
                <a:lnTo>
                  <a:pt x="929085" y="836881"/>
                </a:lnTo>
                <a:lnTo>
                  <a:pt x="933450" y="843630"/>
                </a:lnTo>
                <a:lnTo>
                  <a:pt x="937816" y="850379"/>
                </a:lnTo>
                <a:lnTo>
                  <a:pt x="942975" y="856731"/>
                </a:lnTo>
                <a:lnTo>
                  <a:pt x="948135" y="862289"/>
                </a:lnTo>
                <a:lnTo>
                  <a:pt x="954088" y="867847"/>
                </a:lnTo>
                <a:lnTo>
                  <a:pt x="960835" y="873008"/>
                </a:lnTo>
                <a:lnTo>
                  <a:pt x="960041" y="876581"/>
                </a:lnTo>
                <a:lnTo>
                  <a:pt x="960835" y="880551"/>
                </a:lnTo>
                <a:lnTo>
                  <a:pt x="961231" y="884521"/>
                </a:lnTo>
                <a:lnTo>
                  <a:pt x="962025" y="888491"/>
                </a:lnTo>
                <a:lnTo>
                  <a:pt x="964010" y="896829"/>
                </a:lnTo>
                <a:lnTo>
                  <a:pt x="967581" y="904769"/>
                </a:lnTo>
                <a:lnTo>
                  <a:pt x="971550" y="912709"/>
                </a:lnTo>
                <a:lnTo>
                  <a:pt x="975916" y="920252"/>
                </a:lnTo>
                <a:lnTo>
                  <a:pt x="983853" y="934147"/>
                </a:lnTo>
                <a:lnTo>
                  <a:pt x="987425" y="932559"/>
                </a:lnTo>
                <a:lnTo>
                  <a:pt x="990203" y="930971"/>
                </a:lnTo>
                <a:lnTo>
                  <a:pt x="991791" y="929383"/>
                </a:lnTo>
                <a:lnTo>
                  <a:pt x="992585" y="927398"/>
                </a:lnTo>
                <a:lnTo>
                  <a:pt x="992981" y="925810"/>
                </a:lnTo>
                <a:lnTo>
                  <a:pt x="992585" y="923428"/>
                </a:lnTo>
                <a:lnTo>
                  <a:pt x="990997" y="919061"/>
                </a:lnTo>
                <a:lnTo>
                  <a:pt x="988616" y="915091"/>
                </a:lnTo>
                <a:lnTo>
                  <a:pt x="987822" y="912312"/>
                </a:lnTo>
                <a:lnTo>
                  <a:pt x="987425" y="910327"/>
                </a:lnTo>
                <a:lnTo>
                  <a:pt x="987028" y="907548"/>
                </a:lnTo>
                <a:lnTo>
                  <a:pt x="987425" y="904769"/>
                </a:lnTo>
                <a:lnTo>
                  <a:pt x="988616" y="902387"/>
                </a:lnTo>
                <a:lnTo>
                  <a:pt x="990997" y="899608"/>
                </a:lnTo>
                <a:lnTo>
                  <a:pt x="1015603" y="954394"/>
                </a:lnTo>
                <a:lnTo>
                  <a:pt x="1018381" y="951218"/>
                </a:lnTo>
                <a:lnTo>
                  <a:pt x="1020763" y="949233"/>
                </a:lnTo>
                <a:lnTo>
                  <a:pt x="1023541" y="948042"/>
                </a:lnTo>
                <a:lnTo>
                  <a:pt x="1025922" y="947248"/>
                </a:lnTo>
                <a:lnTo>
                  <a:pt x="1028700" y="948042"/>
                </a:lnTo>
                <a:lnTo>
                  <a:pt x="1031081" y="948836"/>
                </a:lnTo>
                <a:lnTo>
                  <a:pt x="1033463" y="950424"/>
                </a:lnTo>
                <a:lnTo>
                  <a:pt x="1035844" y="952806"/>
                </a:lnTo>
                <a:lnTo>
                  <a:pt x="1038225" y="955585"/>
                </a:lnTo>
                <a:lnTo>
                  <a:pt x="1041003" y="958761"/>
                </a:lnTo>
                <a:lnTo>
                  <a:pt x="1044972" y="967098"/>
                </a:lnTo>
                <a:lnTo>
                  <a:pt x="1049338" y="975832"/>
                </a:lnTo>
                <a:lnTo>
                  <a:pt x="1053306" y="986154"/>
                </a:lnTo>
                <a:lnTo>
                  <a:pt x="1056878" y="996873"/>
                </a:lnTo>
                <a:lnTo>
                  <a:pt x="1060450" y="1007592"/>
                </a:lnTo>
                <a:lnTo>
                  <a:pt x="1066403" y="1027442"/>
                </a:lnTo>
                <a:lnTo>
                  <a:pt x="1071166" y="1043322"/>
                </a:lnTo>
                <a:lnTo>
                  <a:pt x="1072753" y="1048483"/>
                </a:lnTo>
                <a:lnTo>
                  <a:pt x="1074341" y="1050865"/>
                </a:lnTo>
                <a:lnTo>
                  <a:pt x="1077516" y="1048880"/>
                </a:lnTo>
                <a:lnTo>
                  <a:pt x="1081088" y="1046101"/>
                </a:lnTo>
                <a:lnTo>
                  <a:pt x="1082278" y="1044910"/>
                </a:lnTo>
                <a:lnTo>
                  <a:pt x="1083469" y="1043322"/>
                </a:lnTo>
                <a:lnTo>
                  <a:pt x="1083866" y="1041337"/>
                </a:lnTo>
                <a:lnTo>
                  <a:pt x="1083866" y="1038955"/>
                </a:lnTo>
                <a:lnTo>
                  <a:pt x="1090613" y="1056820"/>
                </a:lnTo>
                <a:lnTo>
                  <a:pt x="1094185" y="1066746"/>
                </a:lnTo>
                <a:lnTo>
                  <a:pt x="1097756" y="1077068"/>
                </a:lnTo>
                <a:lnTo>
                  <a:pt x="1100138" y="1087787"/>
                </a:lnTo>
                <a:lnTo>
                  <a:pt x="1102519" y="1098506"/>
                </a:lnTo>
                <a:lnTo>
                  <a:pt x="1102916" y="1104461"/>
                </a:lnTo>
                <a:lnTo>
                  <a:pt x="1103313" y="1110019"/>
                </a:lnTo>
                <a:lnTo>
                  <a:pt x="1103313" y="1115180"/>
                </a:lnTo>
                <a:lnTo>
                  <a:pt x="1102916" y="1120738"/>
                </a:lnTo>
                <a:lnTo>
                  <a:pt x="1106091" y="1118753"/>
                </a:lnTo>
                <a:lnTo>
                  <a:pt x="1109663" y="1116371"/>
                </a:lnTo>
                <a:lnTo>
                  <a:pt x="1111250" y="1115577"/>
                </a:lnTo>
                <a:lnTo>
                  <a:pt x="1113631" y="1115577"/>
                </a:lnTo>
                <a:lnTo>
                  <a:pt x="1115219" y="1115577"/>
                </a:lnTo>
                <a:lnTo>
                  <a:pt x="1117600" y="1116768"/>
                </a:lnTo>
                <a:lnTo>
                  <a:pt x="1116013" y="1117562"/>
                </a:lnTo>
                <a:lnTo>
                  <a:pt x="1114425" y="1119547"/>
                </a:lnTo>
                <a:lnTo>
                  <a:pt x="1113631" y="1121135"/>
                </a:lnTo>
                <a:lnTo>
                  <a:pt x="1112838" y="1123120"/>
                </a:lnTo>
                <a:lnTo>
                  <a:pt x="1112441" y="1125105"/>
                </a:lnTo>
                <a:lnTo>
                  <a:pt x="1112044" y="1127884"/>
                </a:lnTo>
                <a:lnTo>
                  <a:pt x="1112044" y="1132648"/>
                </a:lnTo>
                <a:lnTo>
                  <a:pt x="1112838" y="1137809"/>
                </a:lnTo>
                <a:lnTo>
                  <a:pt x="1114028" y="1142970"/>
                </a:lnTo>
                <a:lnTo>
                  <a:pt x="1115616" y="1147734"/>
                </a:lnTo>
                <a:lnTo>
                  <a:pt x="1117600" y="1152101"/>
                </a:lnTo>
                <a:lnTo>
                  <a:pt x="1120775" y="1150116"/>
                </a:lnTo>
                <a:lnTo>
                  <a:pt x="1123950" y="1148528"/>
                </a:lnTo>
                <a:lnTo>
                  <a:pt x="1126728" y="1146940"/>
                </a:lnTo>
                <a:lnTo>
                  <a:pt x="1129110" y="1144558"/>
                </a:lnTo>
                <a:lnTo>
                  <a:pt x="1131491" y="1142176"/>
                </a:lnTo>
                <a:lnTo>
                  <a:pt x="1133078" y="1139397"/>
                </a:lnTo>
                <a:lnTo>
                  <a:pt x="1136650" y="1134236"/>
                </a:lnTo>
                <a:lnTo>
                  <a:pt x="1139031" y="1128678"/>
                </a:lnTo>
                <a:lnTo>
                  <a:pt x="1141413" y="1121929"/>
                </a:lnTo>
                <a:lnTo>
                  <a:pt x="1145381" y="1109622"/>
                </a:lnTo>
                <a:lnTo>
                  <a:pt x="1147366" y="1102873"/>
                </a:lnTo>
                <a:lnTo>
                  <a:pt x="1149747" y="1096521"/>
                </a:lnTo>
                <a:lnTo>
                  <a:pt x="1152128" y="1090169"/>
                </a:lnTo>
                <a:lnTo>
                  <a:pt x="1155303" y="1083817"/>
                </a:lnTo>
                <a:lnTo>
                  <a:pt x="1159272" y="1078259"/>
                </a:lnTo>
                <a:lnTo>
                  <a:pt x="1161653" y="1075877"/>
                </a:lnTo>
                <a:lnTo>
                  <a:pt x="1164431" y="1073098"/>
                </a:lnTo>
                <a:lnTo>
                  <a:pt x="1167210" y="1071113"/>
                </a:lnTo>
                <a:lnTo>
                  <a:pt x="1170385" y="1068731"/>
                </a:lnTo>
                <a:lnTo>
                  <a:pt x="1173956" y="1066746"/>
                </a:lnTo>
                <a:lnTo>
                  <a:pt x="1177925" y="1064761"/>
                </a:lnTo>
                <a:lnTo>
                  <a:pt x="1175941" y="1061982"/>
                </a:lnTo>
                <a:lnTo>
                  <a:pt x="1174353" y="1059202"/>
                </a:lnTo>
                <a:lnTo>
                  <a:pt x="1173560" y="1056026"/>
                </a:lnTo>
                <a:lnTo>
                  <a:pt x="1173163" y="1053247"/>
                </a:lnTo>
                <a:lnTo>
                  <a:pt x="1173163" y="1050468"/>
                </a:lnTo>
                <a:lnTo>
                  <a:pt x="1173560" y="1047689"/>
                </a:lnTo>
                <a:lnTo>
                  <a:pt x="1174353" y="1044513"/>
                </a:lnTo>
                <a:lnTo>
                  <a:pt x="1175544" y="1041734"/>
                </a:lnTo>
                <a:lnTo>
                  <a:pt x="1177131" y="1039352"/>
                </a:lnTo>
                <a:lnTo>
                  <a:pt x="1179116" y="1036573"/>
                </a:lnTo>
                <a:lnTo>
                  <a:pt x="1183481" y="1031015"/>
                </a:lnTo>
                <a:lnTo>
                  <a:pt x="1189038" y="1026251"/>
                </a:lnTo>
                <a:lnTo>
                  <a:pt x="1195388" y="1021487"/>
                </a:lnTo>
                <a:lnTo>
                  <a:pt x="1202531" y="1017120"/>
                </a:lnTo>
                <a:lnTo>
                  <a:pt x="1209278" y="1013150"/>
                </a:lnTo>
                <a:lnTo>
                  <a:pt x="1216819" y="1009974"/>
                </a:lnTo>
                <a:lnTo>
                  <a:pt x="1223963" y="1006798"/>
                </a:lnTo>
                <a:lnTo>
                  <a:pt x="1230710" y="1004813"/>
                </a:lnTo>
                <a:lnTo>
                  <a:pt x="1237060" y="1002431"/>
                </a:lnTo>
                <a:lnTo>
                  <a:pt x="1242616" y="1001240"/>
                </a:lnTo>
                <a:lnTo>
                  <a:pt x="1247378" y="1000843"/>
                </a:lnTo>
                <a:lnTo>
                  <a:pt x="1246188" y="997667"/>
                </a:lnTo>
                <a:lnTo>
                  <a:pt x="1244600" y="995682"/>
                </a:lnTo>
                <a:lnTo>
                  <a:pt x="1242616" y="993697"/>
                </a:lnTo>
                <a:lnTo>
                  <a:pt x="1240631" y="992109"/>
                </a:lnTo>
                <a:lnTo>
                  <a:pt x="1238250" y="991315"/>
                </a:lnTo>
                <a:lnTo>
                  <a:pt x="1236266" y="990124"/>
                </a:lnTo>
                <a:lnTo>
                  <a:pt x="1231106" y="988933"/>
                </a:lnTo>
                <a:lnTo>
                  <a:pt x="1226344" y="987742"/>
                </a:lnTo>
                <a:lnTo>
                  <a:pt x="1221581" y="986154"/>
                </a:lnTo>
                <a:lnTo>
                  <a:pt x="1219597" y="984566"/>
                </a:lnTo>
                <a:lnTo>
                  <a:pt x="1217613" y="983375"/>
                </a:lnTo>
                <a:lnTo>
                  <a:pt x="1216422" y="981787"/>
                </a:lnTo>
                <a:lnTo>
                  <a:pt x="1214835" y="979008"/>
                </a:lnTo>
                <a:lnTo>
                  <a:pt x="1213247" y="975832"/>
                </a:lnTo>
                <a:lnTo>
                  <a:pt x="1211660" y="973847"/>
                </a:lnTo>
                <a:lnTo>
                  <a:pt x="1209675" y="972656"/>
                </a:lnTo>
                <a:lnTo>
                  <a:pt x="1207691" y="972259"/>
                </a:lnTo>
                <a:lnTo>
                  <a:pt x="1205310" y="972259"/>
                </a:lnTo>
                <a:lnTo>
                  <a:pt x="1202531" y="972259"/>
                </a:lnTo>
                <a:lnTo>
                  <a:pt x="1195785" y="973053"/>
                </a:lnTo>
                <a:lnTo>
                  <a:pt x="1193403" y="973053"/>
                </a:lnTo>
                <a:lnTo>
                  <a:pt x="1190228" y="972259"/>
                </a:lnTo>
                <a:lnTo>
                  <a:pt x="1187450" y="971068"/>
                </a:lnTo>
                <a:lnTo>
                  <a:pt x="1184275" y="970274"/>
                </a:lnTo>
                <a:lnTo>
                  <a:pt x="1177925" y="967098"/>
                </a:lnTo>
                <a:lnTo>
                  <a:pt x="1171178" y="963128"/>
                </a:lnTo>
                <a:lnTo>
                  <a:pt x="1157685" y="953600"/>
                </a:lnTo>
                <a:lnTo>
                  <a:pt x="1151335" y="948836"/>
                </a:lnTo>
                <a:lnTo>
                  <a:pt x="1144985" y="944866"/>
                </a:lnTo>
                <a:lnTo>
                  <a:pt x="1144985" y="942087"/>
                </a:lnTo>
                <a:lnTo>
                  <a:pt x="1145381" y="940499"/>
                </a:lnTo>
                <a:lnTo>
                  <a:pt x="1146572" y="938911"/>
                </a:lnTo>
                <a:lnTo>
                  <a:pt x="1147763" y="937323"/>
                </a:lnTo>
                <a:lnTo>
                  <a:pt x="1150938" y="934941"/>
                </a:lnTo>
                <a:lnTo>
                  <a:pt x="1154906" y="932559"/>
                </a:lnTo>
                <a:lnTo>
                  <a:pt x="1150144" y="930971"/>
                </a:lnTo>
                <a:lnTo>
                  <a:pt x="1146175" y="928589"/>
                </a:lnTo>
                <a:lnTo>
                  <a:pt x="1142206" y="926604"/>
                </a:lnTo>
                <a:lnTo>
                  <a:pt x="1138238" y="923428"/>
                </a:lnTo>
                <a:lnTo>
                  <a:pt x="1134666" y="920649"/>
                </a:lnTo>
                <a:lnTo>
                  <a:pt x="1131888" y="917076"/>
                </a:lnTo>
                <a:lnTo>
                  <a:pt x="1125141" y="909533"/>
                </a:lnTo>
                <a:lnTo>
                  <a:pt x="1119188" y="902387"/>
                </a:lnTo>
                <a:lnTo>
                  <a:pt x="1113235" y="894844"/>
                </a:lnTo>
                <a:lnTo>
                  <a:pt x="1106488" y="888094"/>
                </a:lnTo>
                <a:lnTo>
                  <a:pt x="1103313" y="884918"/>
                </a:lnTo>
                <a:lnTo>
                  <a:pt x="1099344" y="882139"/>
                </a:lnTo>
                <a:lnTo>
                  <a:pt x="1093391" y="878566"/>
                </a:lnTo>
                <a:lnTo>
                  <a:pt x="1088628" y="876184"/>
                </a:lnTo>
                <a:lnTo>
                  <a:pt x="1081881" y="874596"/>
                </a:lnTo>
                <a:lnTo>
                  <a:pt x="1079897" y="873405"/>
                </a:lnTo>
                <a:lnTo>
                  <a:pt x="1078310" y="872611"/>
                </a:lnTo>
                <a:lnTo>
                  <a:pt x="1077119" y="871023"/>
                </a:lnTo>
                <a:lnTo>
                  <a:pt x="1075135" y="867053"/>
                </a:lnTo>
                <a:lnTo>
                  <a:pt x="1072356" y="860701"/>
                </a:lnTo>
                <a:lnTo>
                  <a:pt x="1069578" y="855540"/>
                </a:lnTo>
                <a:lnTo>
                  <a:pt x="1065610" y="850776"/>
                </a:lnTo>
                <a:lnTo>
                  <a:pt x="1061641" y="846806"/>
                </a:lnTo>
                <a:lnTo>
                  <a:pt x="1056481" y="843233"/>
                </a:lnTo>
                <a:lnTo>
                  <a:pt x="1047750" y="836484"/>
                </a:lnTo>
                <a:lnTo>
                  <a:pt x="1039416" y="829338"/>
                </a:lnTo>
                <a:lnTo>
                  <a:pt x="1023938" y="814649"/>
                </a:lnTo>
                <a:lnTo>
                  <a:pt x="1016000" y="807503"/>
                </a:lnTo>
                <a:lnTo>
                  <a:pt x="1008063" y="800357"/>
                </a:lnTo>
                <a:lnTo>
                  <a:pt x="999331" y="794005"/>
                </a:lnTo>
                <a:lnTo>
                  <a:pt x="990203" y="787653"/>
                </a:lnTo>
                <a:lnTo>
                  <a:pt x="981869" y="782889"/>
                </a:lnTo>
                <a:lnTo>
                  <a:pt x="973931" y="777331"/>
                </a:lnTo>
                <a:lnTo>
                  <a:pt x="966391" y="771773"/>
                </a:lnTo>
                <a:lnTo>
                  <a:pt x="958453" y="765421"/>
                </a:lnTo>
                <a:lnTo>
                  <a:pt x="954881" y="762245"/>
                </a:lnTo>
                <a:lnTo>
                  <a:pt x="952103" y="759069"/>
                </a:lnTo>
                <a:lnTo>
                  <a:pt x="948928" y="755099"/>
                </a:lnTo>
                <a:lnTo>
                  <a:pt x="946150" y="751129"/>
                </a:lnTo>
                <a:lnTo>
                  <a:pt x="943769" y="747159"/>
                </a:lnTo>
                <a:lnTo>
                  <a:pt x="942181" y="742792"/>
                </a:lnTo>
                <a:lnTo>
                  <a:pt x="940197" y="738425"/>
                </a:lnTo>
                <a:lnTo>
                  <a:pt x="939006" y="733661"/>
                </a:lnTo>
                <a:lnTo>
                  <a:pt x="944960" y="738425"/>
                </a:lnTo>
                <a:lnTo>
                  <a:pt x="950516" y="743189"/>
                </a:lnTo>
                <a:lnTo>
                  <a:pt x="956866" y="747556"/>
                </a:lnTo>
                <a:lnTo>
                  <a:pt x="963216" y="751526"/>
                </a:lnTo>
                <a:lnTo>
                  <a:pt x="969566" y="755099"/>
                </a:lnTo>
                <a:lnTo>
                  <a:pt x="976313" y="758275"/>
                </a:lnTo>
                <a:lnTo>
                  <a:pt x="989806" y="764627"/>
                </a:lnTo>
                <a:lnTo>
                  <a:pt x="1003697" y="769788"/>
                </a:lnTo>
                <a:lnTo>
                  <a:pt x="1017985" y="774155"/>
                </a:lnTo>
                <a:lnTo>
                  <a:pt x="1032272" y="778522"/>
                </a:lnTo>
                <a:lnTo>
                  <a:pt x="1046560" y="782095"/>
                </a:lnTo>
                <a:lnTo>
                  <a:pt x="1050925" y="783683"/>
                </a:lnTo>
                <a:lnTo>
                  <a:pt x="1055688" y="785668"/>
                </a:lnTo>
                <a:lnTo>
                  <a:pt x="1066403" y="791226"/>
                </a:lnTo>
                <a:lnTo>
                  <a:pt x="1092200" y="804724"/>
                </a:lnTo>
                <a:lnTo>
                  <a:pt x="1105297" y="811870"/>
                </a:lnTo>
                <a:lnTo>
                  <a:pt x="1117203" y="817428"/>
                </a:lnTo>
                <a:lnTo>
                  <a:pt x="1122363" y="819413"/>
                </a:lnTo>
                <a:lnTo>
                  <a:pt x="1127125" y="821398"/>
                </a:lnTo>
                <a:lnTo>
                  <a:pt x="1131094" y="822192"/>
                </a:lnTo>
                <a:lnTo>
                  <a:pt x="1133872" y="822192"/>
                </a:lnTo>
                <a:lnTo>
                  <a:pt x="1136253" y="821398"/>
                </a:lnTo>
                <a:lnTo>
                  <a:pt x="1137841" y="819810"/>
                </a:lnTo>
                <a:lnTo>
                  <a:pt x="1139428" y="818619"/>
                </a:lnTo>
                <a:lnTo>
                  <a:pt x="1141016" y="817428"/>
                </a:lnTo>
                <a:lnTo>
                  <a:pt x="1141810" y="815840"/>
                </a:lnTo>
                <a:lnTo>
                  <a:pt x="1142603" y="813855"/>
                </a:lnTo>
                <a:lnTo>
                  <a:pt x="1143000" y="811870"/>
                </a:lnTo>
                <a:lnTo>
                  <a:pt x="1143397" y="809488"/>
                </a:lnTo>
                <a:lnTo>
                  <a:pt x="1146572" y="811076"/>
                </a:lnTo>
                <a:lnTo>
                  <a:pt x="1150144" y="812664"/>
                </a:lnTo>
                <a:lnTo>
                  <a:pt x="1156097" y="817031"/>
                </a:lnTo>
                <a:lnTo>
                  <a:pt x="1162447" y="821795"/>
                </a:lnTo>
                <a:lnTo>
                  <a:pt x="1168797" y="826559"/>
                </a:lnTo>
                <a:lnTo>
                  <a:pt x="1171575" y="828147"/>
                </a:lnTo>
                <a:lnTo>
                  <a:pt x="1175147" y="830132"/>
                </a:lnTo>
                <a:lnTo>
                  <a:pt x="1178719" y="831323"/>
                </a:lnTo>
                <a:lnTo>
                  <a:pt x="1181497" y="831720"/>
                </a:lnTo>
                <a:lnTo>
                  <a:pt x="1185069" y="831720"/>
                </a:lnTo>
                <a:lnTo>
                  <a:pt x="1189038" y="831323"/>
                </a:lnTo>
                <a:lnTo>
                  <a:pt x="1192610" y="830132"/>
                </a:lnTo>
                <a:lnTo>
                  <a:pt x="1196181" y="827750"/>
                </a:lnTo>
                <a:lnTo>
                  <a:pt x="1120378" y="713016"/>
                </a:lnTo>
                <a:lnTo>
                  <a:pt x="1122363" y="713810"/>
                </a:lnTo>
                <a:lnTo>
                  <a:pt x="1124347" y="714207"/>
                </a:lnTo>
                <a:lnTo>
                  <a:pt x="1126728" y="713810"/>
                </a:lnTo>
                <a:lnTo>
                  <a:pt x="1128316" y="713413"/>
                </a:lnTo>
                <a:lnTo>
                  <a:pt x="1131888" y="711031"/>
                </a:lnTo>
                <a:lnTo>
                  <a:pt x="1135460" y="709046"/>
                </a:lnTo>
                <a:lnTo>
                  <a:pt x="1128316" y="707458"/>
                </a:lnTo>
                <a:lnTo>
                  <a:pt x="1122760" y="705076"/>
                </a:lnTo>
                <a:lnTo>
                  <a:pt x="1117203" y="702694"/>
                </a:lnTo>
                <a:lnTo>
                  <a:pt x="1112441" y="699518"/>
                </a:lnTo>
                <a:lnTo>
                  <a:pt x="1108472" y="695945"/>
                </a:lnTo>
                <a:lnTo>
                  <a:pt x="1104900" y="691975"/>
                </a:lnTo>
                <a:lnTo>
                  <a:pt x="1101725" y="687608"/>
                </a:lnTo>
                <a:lnTo>
                  <a:pt x="1099344" y="683638"/>
                </a:lnTo>
                <a:lnTo>
                  <a:pt x="1096963" y="678874"/>
                </a:lnTo>
                <a:lnTo>
                  <a:pt x="1094978" y="673316"/>
                </a:lnTo>
                <a:lnTo>
                  <a:pt x="1093391" y="668155"/>
                </a:lnTo>
                <a:lnTo>
                  <a:pt x="1091803" y="662597"/>
                </a:lnTo>
                <a:lnTo>
                  <a:pt x="1089422" y="651481"/>
                </a:lnTo>
                <a:lnTo>
                  <a:pt x="1086644" y="639174"/>
                </a:lnTo>
                <a:lnTo>
                  <a:pt x="1085453" y="632425"/>
                </a:lnTo>
                <a:lnTo>
                  <a:pt x="1083469" y="625676"/>
                </a:lnTo>
                <a:lnTo>
                  <a:pt x="1080691" y="619721"/>
                </a:lnTo>
                <a:lnTo>
                  <a:pt x="1077516" y="613766"/>
                </a:lnTo>
                <a:lnTo>
                  <a:pt x="1074341" y="608605"/>
                </a:lnTo>
                <a:lnTo>
                  <a:pt x="1069975" y="603444"/>
                </a:lnTo>
                <a:lnTo>
                  <a:pt x="1064816" y="598680"/>
                </a:lnTo>
                <a:lnTo>
                  <a:pt x="1058863" y="594710"/>
                </a:lnTo>
                <a:lnTo>
                  <a:pt x="1060450" y="591931"/>
                </a:lnTo>
                <a:lnTo>
                  <a:pt x="1061244" y="589152"/>
                </a:lnTo>
                <a:lnTo>
                  <a:pt x="1061641" y="586373"/>
                </a:lnTo>
                <a:lnTo>
                  <a:pt x="1062038" y="583197"/>
                </a:lnTo>
                <a:lnTo>
                  <a:pt x="1062038" y="580815"/>
                </a:lnTo>
                <a:lnTo>
                  <a:pt x="1061641" y="577639"/>
                </a:lnTo>
                <a:lnTo>
                  <a:pt x="1061244" y="575257"/>
                </a:lnTo>
                <a:lnTo>
                  <a:pt x="1060450" y="572478"/>
                </a:lnTo>
                <a:lnTo>
                  <a:pt x="1059260" y="570096"/>
                </a:lnTo>
                <a:lnTo>
                  <a:pt x="1058069" y="567714"/>
                </a:lnTo>
                <a:lnTo>
                  <a:pt x="1056481" y="565729"/>
                </a:lnTo>
                <a:lnTo>
                  <a:pt x="1054497" y="563347"/>
                </a:lnTo>
                <a:lnTo>
                  <a:pt x="1052513" y="561361"/>
                </a:lnTo>
                <a:lnTo>
                  <a:pt x="1050528" y="559376"/>
                </a:lnTo>
                <a:lnTo>
                  <a:pt x="1047750" y="557788"/>
                </a:lnTo>
                <a:lnTo>
                  <a:pt x="1044972" y="556597"/>
                </a:lnTo>
                <a:lnTo>
                  <a:pt x="1053703" y="550642"/>
                </a:lnTo>
                <a:lnTo>
                  <a:pt x="1049735" y="547069"/>
                </a:lnTo>
                <a:lnTo>
                  <a:pt x="1046560" y="543496"/>
                </a:lnTo>
                <a:lnTo>
                  <a:pt x="1039813" y="535159"/>
                </a:lnTo>
                <a:lnTo>
                  <a:pt x="1034653" y="526822"/>
                </a:lnTo>
                <a:lnTo>
                  <a:pt x="1029494" y="517691"/>
                </a:lnTo>
                <a:lnTo>
                  <a:pt x="1025128" y="508957"/>
                </a:lnTo>
                <a:lnTo>
                  <a:pt x="1020763" y="499429"/>
                </a:lnTo>
                <a:lnTo>
                  <a:pt x="1013222" y="479579"/>
                </a:lnTo>
                <a:lnTo>
                  <a:pt x="1008856" y="470051"/>
                </a:lnTo>
                <a:lnTo>
                  <a:pt x="1004888" y="460523"/>
                </a:lnTo>
                <a:lnTo>
                  <a:pt x="1000125" y="451392"/>
                </a:lnTo>
                <a:lnTo>
                  <a:pt x="995363" y="443055"/>
                </a:lnTo>
                <a:lnTo>
                  <a:pt x="989806" y="434718"/>
                </a:lnTo>
                <a:lnTo>
                  <a:pt x="983060" y="426778"/>
                </a:lnTo>
                <a:lnTo>
                  <a:pt x="979885" y="422808"/>
                </a:lnTo>
                <a:lnTo>
                  <a:pt x="975916" y="419632"/>
                </a:lnTo>
                <a:lnTo>
                  <a:pt x="971947" y="416059"/>
                </a:lnTo>
                <a:lnTo>
                  <a:pt x="967581" y="412883"/>
                </a:lnTo>
                <a:lnTo>
                  <a:pt x="975122" y="416059"/>
                </a:lnTo>
                <a:lnTo>
                  <a:pt x="982266" y="419235"/>
                </a:lnTo>
                <a:lnTo>
                  <a:pt x="996950" y="423999"/>
                </a:lnTo>
                <a:lnTo>
                  <a:pt x="1012031" y="428366"/>
                </a:lnTo>
                <a:lnTo>
                  <a:pt x="1027510" y="431939"/>
                </a:lnTo>
                <a:lnTo>
                  <a:pt x="1042591" y="435909"/>
                </a:lnTo>
                <a:lnTo>
                  <a:pt x="1057672" y="439879"/>
                </a:lnTo>
                <a:lnTo>
                  <a:pt x="1072753" y="444643"/>
                </a:lnTo>
                <a:lnTo>
                  <a:pt x="1080294" y="447422"/>
                </a:lnTo>
                <a:lnTo>
                  <a:pt x="1087438" y="450201"/>
                </a:lnTo>
                <a:lnTo>
                  <a:pt x="1095772" y="453774"/>
                </a:lnTo>
                <a:lnTo>
                  <a:pt x="1103710" y="457744"/>
                </a:lnTo>
                <a:lnTo>
                  <a:pt x="1110853" y="462111"/>
                </a:lnTo>
                <a:lnTo>
                  <a:pt x="1118394" y="466875"/>
                </a:lnTo>
                <a:lnTo>
                  <a:pt x="1125141" y="472036"/>
                </a:lnTo>
                <a:lnTo>
                  <a:pt x="1131888" y="477594"/>
                </a:lnTo>
                <a:lnTo>
                  <a:pt x="1137444" y="483946"/>
                </a:lnTo>
                <a:lnTo>
                  <a:pt x="1143000" y="491092"/>
                </a:lnTo>
                <a:lnTo>
                  <a:pt x="1148556" y="489901"/>
                </a:lnTo>
                <a:lnTo>
                  <a:pt x="1153716" y="489901"/>
                </a:lnTo>
                <a:lnTo>
                  <a:pt x="1158478" y="490298"/>
                </a:lnTo>
                <a:lnTo>
                  <a:pt x="1164035" y="491886"/>
                </a:lnTo>
                <a:lnTo>
                  <a:pt x="1168797" y="493474"/>
                </a:lnTo>
                <a:lnTo>
                  <a:pt x="1173163" y="496650"/>
                </a:lnTo>
                <a:lnTo>
                  <a:pt x="1177131" y="499826"/>
                </a:lnTo>
                <a:lnTo>
                  <a:pt x="1181100" y="503002"/>
                </a:lnTo>
                <a:lnTo>
                  <a:pt x="1185863" y="508957"/>
                </a:lnTo>
                <a:lnTo>
                  <a:pt x="1190625" y="514118"/>
                </a:lnTo>
                <a:lnTo>
                  <a:pt x="1198960" y="525631"/>
                </a:lnTo>
                <a:lnTo>
                  <a:pt x="1207691" y="537541"/>
                </a:lnTo>
                <a:lnTo>
                  <a:pt x="1212056" y="543099"/>
                </a:lnTo>
                <a:lnTo>
                  <a:pt x="1217216" y="548260"/>
                </a:lnTo>
                <a:lnTo>
                  <a:pt x="1220391" y="548260"/>
                </a:lnTo>
                <a:lnTo>
                  <a:pt x="1222772" y="548260"/>
                </a:lnTo>
                <a:lnTo>
                  <a:pt x="1227931" y="549451"/>
                </a:lnTo>
                <a:lnTo>
                  <a:pt x="1232694" y="551833"/>
                </a:lnTo>
                <a:lnTo>
                  <a:pt x="1237060" y="554215"/>
                </a:lnTo>
                <a:lnTo>
                  <a:pt x="1241028" y="557788"/>
                </a:lnTo>
                <a:lnTo>
                  <a:pt x="1244600" y="561759"/>
                </a:lnTo>
                <a:lnTo>
                  <a:pt x="1247775" y="566126"/>
                </a:lnTo>
                <a:lnTo>
                  <a:pt x="1250950" y="570493"/>
                </a:lnTo>
                <a:lnTo>
                  <a:pt x="1260475" y="585182"/>
                </a:lnTo>
                <a:lnTo>
                  <a:pt x="1270397" y="600268"/>
                </a:lnTo>
                <a:lnTo>
                  <a:pt x="1274763" y="608208"/>
                </a:lnTo>
                <a:lnTo>
                  <a:pt x="1278731" y="616148"/>
                </a:lnTo>
                <a:lnTo>
                  <a:pt x="1282303" y="624088"/>
                </a:lnTo>
                <a:lnTo>
                  <a:pt x="1285081" y="632822"/>
                </a:lnTo>
                <a:lnTo>
                  <a:pt x="1287066" y="630440"/>
                </a:lnTo>
                <a:lnTo>
                  <a:pt x="1288653" y="628852"/>
                </a:lnTo>
                <a:lnTo>
                  <a:pt x="1289844" y="628058"/>
                </a:lnTo>
                <a:lnTo>
                  <a:pt x="1291828" y="627264"/>
                </a:lnTo>
                <a:lnTo>
                  <a:pt x="1293416" y="626073"/>
                </a:lnTo>
                <a:lnTo>
                  <a:pt x="1295003" y="626073"/>
                </a:lnTo>
                <a:lnTo>
                  <a:pt x="1296988" y="626073"/>
                </a:lnTo>
                <a:lnTo>
                  <a:pt x="1298575" y="626073"/>
                </a:lnTo>
                <a:lnTo>
                  <a:pt x="1301750" y="627661"/>
                </a:lnTo>
                <a:lnTo>
                  <a:pt x="1305322" y="629646"/>
                </a:lnTo>
                <a:lnTo>
                  <a:pt x="1308100" y="632425"/>
                </a:lnTo>
                <a:lnTo>
                  <a:pt x="1311275" y="635204"/>
                </a:lnTo>
                <a:lnTo>
                  <a:pt x="1314053" y="639174"/>
                </a:lnTo>
                <a:lnTo>
                  <a:pt x="1316831" y="643144"/>
                </a:lnTo>
                <a:lnTo>
                  <a:pt x="1321991" y="651084"/>
                </a:lnTo>
                <a:lnTo>
                  <a:pt x="1329135" y="662597"/>
                </a:lnTo>
                <a:lnTo>
                  <a:pt x="1330722" y="657833"/>
                </a:lnTo>
                <a:lnTo>
                  <a:pt x="1331913" y="653069"/>
                </a:lnTo>
                <a:lnTo>
                  <a:pt x="1332706" y="647908"/>
                </a:lnTo>
                <a:lnTo>
                  <a:pt x="1333897" y="642747"/>
                </a:lnTo>
                <a:lnTo>
                  <a:pt x="1334691" y="630837"/>
                </a:lnTo>
                <a:lnTo>
                  <a:pt x="1334294" y="619324"/>
                </a:lnTo>
                <a:lnTo>
                  <a:pt x="1333103" y="595107"/>
                </a:lnTo>
                <a:lnTo>
                  <a:pt x="1332706" y="582800"/>
                </a:lnTo>
                <a:lnTo>
                  <a:pt x="1332706" y="571286"/>
                </a:lnTo>
                <a:lnTo>
                  <a:pt x="1335485" y="571286"/>
                </a:lnTo>
                <a:lnTo>
                  <a:pt x="1337072" y="571684"/>
                </a:lnTo>
                <a:lnTo>
                  <a:pt x="1339056" y="572478"/>
                </a:lnTo>
                <a:lnTo>
                  <a:pt x="1340644" y="573669"/>
                </a:lnTo>
                <a:lnTo>
                  <a:pt x="1342628" y="577242"/>
                </a:lnTo>
                <a:lnTo>
                  <a:pt x="1345406" y="580815"/>
                </a:lnTo>
                <a:lnTo>
                  <a:pt x="1346994" y="574860"/>
                </a:lnTo>
                <a:lnTo>
                  <a:pt x="1348978" y="568508"/>
                </a:lnTo>
                <a:lnTo>
                  <a:pt x="1349375" y="562552"/>
                </a:lnTo>
                <a:lnTo>
                  <a:pt x="1349772" y="556597"/>
                </a:lnTo>
                <a:lnTo>
                  <a:pt x="1349375" y="550245"/>
                </a:lnTo>
                <a:lnTo>
                  <a:pt x="1348978" y="543893"/>
                </a:lnTo>
                <a:lnTo>
                  <a:pt x="1346994" y="531189"/>
                </a:lnTo>
                <a:lnTo>
                  <a:pt x="1345010" y="518882"/>
                </a:lnTo>
                <a:lnTo>
                  <a:pt x="1343422" y="506178"/>
                </a:lnTo>
                <a:lnTo>
                  <a:pt x="1342628" y="499826"/>
                </a:lnTo>
                <a:lnTo>
                  <a:pt x="1342231" y="493474"/>
                </a:lnTo>
                <a:lnTo>
                  <a:pt x="1342628" y="487519"/>
                </a:lnTo>
                <a:lnTo>
                  <a:pt x="1343819" y="481564"/>
                </a:lnTo>
                <a:lnTo>
                  <a:pt x="1345406" y="481961"/>
                </a:lnTo>
                <a:lnTo>
                  <a:pt x="1346994" y="482358"/>
                </a:lnTo>
                <a:lnTo>
                  <a:pt x="1348978" y="482358"/>
                </a:lnTo>
                <a:lnTo>
                  <a:pt x="1350169" y="481961"/>
                </a:lnTo>
                <a:lnTo>
                  <a:pt x="1351360" y="481167"/>
                </a:lnTo>
                <a:lnTo>
                  <a:pt x="1352947" y="479579"/>
                </a:lnTo>
                <a:lnTo>
                  <a:pt x="1354931" y="476800"/>
                </a:lnTo>
                <a:lnTo>
                  <a:pt x="1356519" y="472830"/>
                </a:lnTo>
                <a:lnTo>
                  <a:pt x="1358503" y="467669"/>
                </a:lnTo>
                <a:lnTo>
                  <a:pt x="1359694" y="462111"/>
                </a:lnTo>
                <a:lnTo>
                  <a:pt x="1360488" y="455759"/>
                </a:lnTo>
                <a:lnTo>
                  <a:pt x="1362075" y="443452"/>
                </a:lnTo>
                <a:lnTo>
                  <a:pt x="1362869" y="430748"/>
                </a:lnTo>
                <a:lnTo>
                  <a:pt x="1363663" y="420823"/>
                </a:lnTo>
                <a:lnTo>
                  <a:pt x="1364456" y="414471"/>
                </a:lnTo>
                <a:lnTo>
                  <a:pt x="1366838" y="414868"/>
                </a:lnTo>
                <a:lnTo>
                  <a:pt x="1369219" y="415662"/>
                </a:lnTo>
                <a:lnTo>
                  <a:pt x="1370806" y="417250"/>
                </a:lnTo>
                <a:lnTo>
                  <a:pt x="1373188" y="419235"/>
                </a:lnTo>
                <a:lnTo>
                  <a:pt x="1376363" y="423602"/>
                </a:lnTo>
                <a:lnTo>
                  <a:pt x="1379538" y="428366"/>
                </a:lnTo>
                <a:lnTo>
                  <a:pt x="1381522" y="429954"/>
                </a:lnTo>
                <a:lnTo>
                  <a:pt x="1383110" y="431542"/>
                </a:lnTo>
                <a:lnTo>
                  <a:pt x="1384697" y="433130"/>
                </a:lnTo>
                <a:lnTo>
                  <a:pt x="1386681" y="433527"/>
                </a:lnTo>
                <a:lnTo>
                  <a:pt x="1388666" y="433527"/>
                </a:lnTo>
                <a:lnTo>
                  <a:pt x="1391444" y="432336"/>
                </a:lnTo>
                <a:lnTo>
                  <a:pt x="1393825" y="430748"/>
                </a:lnTo>
                <a:lnTo>
                  <a:pt x="1396603" y="428366"/>
                </a:lnTo>
                <a:lnTo>
                  <a:pt x="1397000" y="424793"/>
                </a:lnTo>
                <a:lnTo>
                  <a:pt x="1396206" y="420426"/>
                </a:lnTo>
                <a:lnTo>
                  <a:pt x="1394222" y="411692"/>
                </a:lnTo>
                <a:lnTo>
                  <a:pt x="1391444" y="401767"/>
                </a:lnTo>
                <a:lnTo>
                  <a:pt x="1389063" y="391841"/>
                </a:lnTo>
                <a:lnTo>
                  <a:pt x="1388269" y="387077"/>
                </a:lnTo>
                <a:lnTo>
                  <a:pt x="1387872" y="382710"/>
                </a:lnTo>
                <a:lnTo>
                  <a:pt x="1388269" y="378343"/>
                </a:lnTo>
                <a:lnTo>
                  <a:pt x="1389063" y="374373"/>
                </a:lnTo>
                <a:lnTo>
                  <a:pt x="1389856" y="372785"/>
                </a:lnTo>
                <a:lnTo>
                  <a:pt x="1391047" y="371197"/>
                </a:lnTo>
                <a:lnTo>
                  <a:pt x="1392238" y="369609"/>
                </a:lnTo>
                <a:lnTo>
                  <a:pt x="1393428" y="368418"/>
                </a:lnTo>
                <a:lnTo>
                  <a:pt x="1395413" y="367624"/>
                </a:lnTo>
                <a:lnTo>
                  <a:pt x="1397397" y="366433"/>
                </a:lnTo>
                <a:lnTo>
                  <a:pt x="1400175" y="365639"/>
                </a:lnTo>
                <a:lnTo>
                  <a:pt x="1402556" y="365242"/>
                </a:lnTo>
                <a:lnTo>
                  <a:pt x="1401763" y="364051"/>
                </a:lnTo>
                <a:lnTo>
                  <a:pt x="1400969" y="362463"/>
                </a:lnTo>
                <a:lnTo>
                  <a:pt x="1400572" y="357699"/>
                </a:lnTo>
                <a:lnTo>
                  <a:pt x="1400175" y="350950"/>
                </a:lnTo>
                <a:lnTo>
                  <a:pt x="1400572" y="344201"/>
                </a:lnTo>
                <a:lnTo>
                  <a:pt x="1401366" y="336658"/>
                </a:lnTo>
                <a:lnTo>
                  <a:pt x="1402160" y="330306"/>
                </a:lnTo>
                <a:lnTo>
                  <a:pt x="1402556" y="325542"/>
                </a:lnTo>
                <a:lnTo>
                  <a:pt x="1403350" y="322763"/>
                </a:lnTo>
                <a:lnTo>
                  <a:pt x="1406525" y="321969"/>
                </a:lnTo>
                <a:lnTo>
                  <a:pt x="1409700" y="321969"/>
                </a:lnTo>
                <a:lnTo>
                  <a:pt x="1412081" y="322366"/>
                </a:lnTo>
                <a:lnTo>
                  <a:pt x="1414463" y="323557"/>
                </a:lnTo>
                <a:lnTo>
                  <a:pt x="1416050" y="325145"/>
                </a:lnTo>
                <a:lnTo>
                  <a:pt x="1418035" y="326733"/>
                </a:lnTo>
                <a:lnTo>
                  <a:pt x="1421606" y="330703"/>
                </a:lnTo>
                <a:lnTo>
                  <a:pt x="1424781" y="333879"/>
                </a:lnTo>
                <a:lnTo>
                  <a:pt x="1426369" y="335070"/>
                </a:lnTo>
                <a:lnTo>
                  <a:pt x="1428750" y="335467"/>
                </a:lnTo>
                <a:lnTo>
                  <a:pt x="1430338" y="335467"/>
                </a:lnTo>
                <a:lnTo>
                  <a:pt x="1432322" y="334673"/>
                </a:lnTo>
                <a:lnTo>
                  <a:pt x="1435100" y="332688"/>
                </a:lnTo>
                <a:lnTo>
                  <a:pt x="1437878" y="329909"/>
                </a:lnTo>
                <a:lnTo>
                  <a:pt x="1436688" y="324748"/>
                </a:lnTo>
                <a:lnTo>
                  <a:pt x="1435894" y="319984"/>
                </a:lnTo>
                <a:lnTo>
                  <a:pt x="1435497" y="310853"/>
                </a:lnTo>
                <a:lnTo>
                  <a:pt x="1435894" y="302119"/>
                </a:lnTo>
                <a:lnTo>
                  <a:pt x="1436291" y="293385"/>
                </a:lnTo>
                <a:lnTo>
                  <a:pt x="1437481" y="285048"/>
                </a:lnTo>
                <a:lnTo>
                  <a:pt x="1438275" y="276711"/>
                </a:lnTo>
                <a:lnTo>
                  <a:pt x="1438672" y="268374"/>
                </a:lnTo>
                <a:lnTo>
                  <a:pt x="1437878" y="259243"/>
                </a:lnTo>
                <a:lnTo>
                  <a:pt x="1439466" y="259243"/>
                </a:lnTo>
                <a:lnTo>
                  <a:pt x="1441450" y="260037"/>
                </a:lnTo>
                <a:lnTo>
                  <a:pt x="1444625" y="262022"/>
                </a:lnTo>
                <a:lnTo>
                  <a:pt x="1450975" y="267183"/>
                </a:lnTo>
                <a:lnTo>
                  <a:pt x="1454547" y="269168"/>
                </a:lnTo>
                <a:lnTo>
                  <a:pt x="1455738" y="269565"/>
                </a:lnTo>
                <a:lnTo>
                  <a:pt x="1457722" y="269565"/>
                </a:lnTo>
                <a:lnTo>
                  <a:pt x="1459310" y="269565"/>
                </a:lnTo>
                <a:lnTo>
                  <a:pt x="1461294" y="268374"/>
                </a:lnTo>
                <a:lnTo>
                  <a:pt x="1462881" y="266786"/>
                </a:lnTo>
                <a:lnTo>
                  <a:pt x="1464866" y="264404"/>
                </a:lnTo>
                <a:lnTo>
                  <a:pt x="1460103" y="256861"/>
                </a:lnTo>
                <a:lnTo>
                  <a:pt x="1456928" y="249318"/>
                </a:lnTo>
                <a:lnTo>
                  <a:pt x="1455341" y="245348"/>
                </a:lnTo>
                <a:lnTo>
                  <a:pt x="1454150" y="241378"/>
                </a:lnTo>
                <a:lnTo>
                  <a:pt x="1453356" y="237011"/>
                </a:lnTo>
                <a:lnTo>
                  <a:pt x="1452563" y="233040"/>
                </a:lnTo>
                <a:lnTo>
                  <a:pt x="1452166" y="224703"/>
                </a:lnTo>
                <a:lnTo>
                  <a:pt x="1452563" y="216366"/>
                </a:lnTo>
                <a:lnTo>
                  <a:pt x="1454150" y="207632"/>
                </a:lnTo>
                <a:lnTo>
                  <a:pt x="1456928" y="198898"/>
                </a:lnTo>
                <a:lnTo>
                  <a:pt x="1462485" y="207235"/>
                </a:lnTo>
                <a:lnTo>
                  <a:pt x="1464072" y="202074"/>
                </a:lnTo>
                <a:lnTo>
                  <a:pt x="1465263" y="196119"/>
                </a:lnTo>
                <a:lnTo>
                  <a:pt x="1466453" y="190958"/>
                </a:lnTo>
                <a:lnTo>
                  <a:pt x="1467247" y="185400"/>
                </a:lnTo>
                <a:lnTo>
                  <a:pt x="1468041" y="174284"/>
                </a:lnTo>
                <a:lnTo>
                  <a:pt x="1467644" y="162771"/>
                </a:lnTo>
                <a:lnTo>
                  <a:pt x="1466453" y="140539"/>
                </a:lnTo>
                <a:lnTo>
                  <a:pt x="1466453" y="129423"/>
                </a:lnTo>
                <a:lnTo>
                  <a:pt x="1466453" y="118307"/>
                </a:lnTo>
                <a:lnTo>
                  <a:pt x="1466850" y="114734"/>
                </a:lnTo>
                <a:lnTo>
                  <a:pt x="1467644" y="111955"/>
                </a:lnTo>
                <a:lnTo>
                  <a:pt x="1469231" y="106000"/>
                </a:lnTo>
                <a:lnTo>
                  <a:pt x="1472010" y="100442"/>
                </a:lnTo>
                <a:lnTo>
                  <a:pt x="1474788" y="95281"/>
                </a:lnTo>
                <a:lnTo>
                  <a:pt x="1477566" y="90517"/>
                </a:lnTo>
                <a:lnTo>
                  <a:pt x="1479153" y="85356"/>
                </a:lnTo>
                <a:lnTo>
                  <a:pt x="1480344" y="82577"/>
                </a:lnTo>
                <a:lnTo>
                  <a:pt x="1480741" y="80195"/>
                </a:lnTo>
                <a:lnTo>
                  <a:pt x="1480741" y="77416"/>
                </a:lnTo>
                <a:lnTo>
                  <a:pt x="1480344" y="74636"/>
                </a:lnTo>
                <a:lnTo>
                  <a:pt x="1479550" y="69873"/>
                </a:lnTo>
                <a:lnTo>
                  <a:pt x="1479153" y="65108"/>
                </a:lnTo>
                <a:lnTo>
                  <a:pt x="1479153" y="60344"/>
                </a:lnTo>
                <a:lnTo>
                  <a:pt x="1479550" y="55580"/>
                </a:lnTo>
                <a:lnTo>
                  <a:pt x="1481138" y="46846"/>
                </a:lnTo>
                <a:lnTo>
                  <a:pt x="1482725" y="38112"/>
                </a:lnTo>
                <a:lnTo>
                  <a:pt x="1485106" y="28981"/>
                </a:lnTo>
                <a:lnTo>
                  <a:pt x="1487091" y="19850"/>
                </a:lnTo>
                <a:lnTo>
                  <a:pt x="1488678" y="10322"/>
                </a:lnTo>
                <a:lnTo>
                  <a:pt x="1489472" y="5161"/>
                </a:lnTo>
                <a:lnTo>
                  <a:pt x="1489869" y="0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KSO_Shape"/>
          <p:cNvSpPr/>
          <p:nvPr/>
        </p:nvSpPr>
        <p:spPr bwMode="auto">
          <a:xfrm rot="3384794">
            <a:off x="6759048" y="3916498"/>
            <a:ext cx="636104" cy="871375"/>
          </a:xfrm>
          <a:custGeom>
            <a:gdLst>
              <a:gd name="T0" fmla="*/ 268344978 w 4188"/>
              <a:gd name="T1" fmla="*/ 579474781 h 5740"/>
              <a:gd name="T2" fmla="*/ 281459192 w 4188"/>
              <a:gd name="T3" fmla="*/ 579915188 h 5740"/>
              <a:gd name="T4" fmla="*/ 289062940 w 4188"/>
              <a:gd name="T5" fmla="*/ 544448336 h 5740"/>
              <a:gd name="T6" fmla="*/ 238259387 w 4188"/>
              <a:gd name="T7" fmla="*/ 531120970 h 5740"/>
              <a:gd name="T8" fmla="*/ 245642982 w 4188"/>
              <a:gd name="T9" fmla="*/ 503584427 h 5740"/>
              <a:gd name="T10" fmla="*/ 309781234 w 4188"/>
              <a:gd name="T11" fmla="*/ 440581364 h 5740"/>
              <a:gd name="T12" fmla="*/ 293030343 w 4188"/>
              <a:gd name="T13" fmla="*/ 429566880 h 5740"/>
              <a:gd name="T14" fmla="*/ 305924073 w 4188"/>
              <a:gd name="T15" fmla="*/ 398175533 h 5740"/>
              <a:gd name="T16" fmla="*/ 318046437 w 4188"/>
              <a:gd name="T17" fmla="*/ 402140522 h 5740"/>
              <a:gd name="T18" fmla="*/ 306805681 w 4188"/>
              <a:gd name="T19" fmla="*/ 391456591 h 5740"/>
              <a:gd name="T20" fmla="*/ 336450301 w 4188"/>
              <a:gd name="T21" fmla="*/ 388702970 h 5740"/>
              <a:gd name="T22" fmla="*/ 344385109 w 4188"/>
              <a:gd name="T23" fmla="*/ 380882514 h 5740"/>
              <a:gd name="T24" fmla="*/ 310883327 w 4188"/>
              <a:gd name="T25" fmla="*/ 370969544 h 5740"/>
              <a:gd name="T26" fmla="*/ 278814035 w 4188"/>
              <a:gd name="T27" fmla="*/ 386720310 h 5740"/>
              <a:gd name="T28" fmla="*/ 257544860 w 4188"/>
              <a:gd name="T29" fmla="*/ 343653371 h 5740"/>
              <a:gd name="T30" fmla="*/ 313969123 w 4188"/>
              <a:gd name="T31" fmla="*/ 319421373 h 5740"/>
              <a:gd name="T32" fmla="*/ 347911542 w 4188"/>
              <a:gd name="T33" fmla="*/ 212140003 h 5740"/>
              <a:gd name="T34" fmla="*/ 234181741 w 4188"/>
              <a:gd name="T35" fmla="*/ 297502589 h 5740"/>
              <a:gd name="T36" fmla="*/ 272863262 w 4188"/>
              <a:gd name="T37" fmla="*/ 164887706 h 5740"/>
              <a:gd name="T38" fmla="*/ 331601621 w 4188"/>
              <a:gd name="T39" fmla="*/ 207844129 h 5740"/>
              <a:gd name="T40" fmla="*/ 311654693 w 4188"/>
              <a:gd name="T41" fmla="*/ 183281909 h 5740"/>
              <a:gd name="T42" fmla="*/ 328956464 w 4188"/>
              <a:gd name="T43" fmla="*/ 174139900 h 5740"/>
              <a:gd name="T44" fmla="*/ 427919077 w 4188"/>
              <a:gd name="T45" fmla="*/ 108493069 h 5740"/>
              <a:gd name="T46" fmla="*/ 417009049 w 4188"/>
              <a:gd name="T47" fmla="*/ 49014588 h 5740"/>
              <a:gd name="T48" fmla="*/ 309450506 w 4188"/>
              <a:gd name="T49" fmla="*/ 146052766 h 5740"/>
              <a:gd name="T50" fmla="*/ 325209878 w 4188"/>
              <a:gd name="T51" fmla="*/ 50667026 h 5740"/>
              <a:gd name="T52" fmla="*/ 362678731 w 4188"/>
              <a:gd name="T53" fmla="*/ 18284017 h 5740"/>
              <a:gd name="T54" fmla="*/ 273524385 w 4188"/>
              <a:gd name="T55" fmla="*/ 142417999 h 5740"/>
              <a:gd name="T56" fmla="*/ 241896063 w 4188"/>
              <a:gd name="T57" fmla="*/ 153101929 h 5740"/>
              <a:gd name="T58" fmla="*/ 76040131 w 4188"/>
              <a:gd name="T59" fmla="*/ 130302000 h 5740"/>
              <a:gd name="T60" fmla="*/ 145137638 w 4188"/>
              <a:gd name="T61" fmla="*/ 193745801 h 5740"/>
              <a:gd name="T62" fmla="*/ 235835047 w 4188"/>
              <a:gd name="T63" fmla="*/ 180528287 h 5740"/>
              <a:gd name="T64" fmla="*/ 236496170 w 4188"/>
              <a:gd name="T65" fmla="*/ 228551545 h 5740"/>
              <a:gd name="T66" fmla="*/ 100064373 w 4188"/>
              <a:gd name="T67" fmla="*/ 243200796 h 5740"/>
              <a:gd name="T68" fmla="*/ 117586962 w 4188"/>
              <a:gd name="T69" fmla="*/ 302018501 h 5740"/>
              <a:gd name="T70" fmla="*/ 129268356 w 4188"/>
              <a:gd name="T71" fmla="*/ 339468013 h 5740"/>
              <a:gd name="T72" fmla="*/ 162770137 w 4188"/>
              <a:gd name="T73" fmla="*/ 467677168 h 5740"/>
              <a:gd name="T74" fmla="*/ 220485 w 4188"/>
              <a:gd name="T75" fmla="*/ 488384584 h 5740"/>
              <a:gd name="T76" fmla="*/ 145027395 w 4188"/>
              <a:gd name="T77" fmla="*/ 557996404 h 5740"/>
              <a:gd name="T78" fmla="*/ 151749866 w 4188"/>
              <a:gd name="T79" fmla="*/ 561741355 h 5740"/>
              <a:gd name="T80" fmla="*/ 157921125 w 4188"/>
              <a:gd name="T81" fmla="*/ 573416616 h 5740"/>
              <a:gd name="T82" fmla="*/ 159464189 w 4188"/>
              <a:gd name="T83" fmla="*/ 578813673 h 5740"/>
              <a:gd name="T84" fmla="*/ 167619149 w 4188"/>
              <a:gd name="T85" fmla="*/ 574187577 h 5740"/>
              <a:gd name="T86" fmla="*/ 178198449 w 4188"/>
              <a:gd name="T87" fmla="*/ 576941198 h 5740"/>
              <a:gd name="T88" fmla="*/ 226026781 w 4188"/>
              <a:gd name="T89" fmla="*/ 535306328 h 5740"/>
              <a:gd name="T90" fmla="*/ 238259387 w 4188"/>
              <a:gd name="T91" fmla="*/ 599190868 h 5740"/>
              <a:gd name="T92" fmla="*/ 264157089 w 4188"/>
              <a:gd name="T93" fmla="*/ 547863065 h 5740"/>
              <a:gd name="T94" fmla="*/ 266691671 w 4188"/>
              <a:gd name="T95" fmla="*/ 567579152 h 5740"/>
              <a:gd name="T96" fmla="*/ 271540683 w 4188"/>
              <a:gd name="T97" fmla="*/ 561300617 h 5740"/>
              <a:gd name="T98" fmla="*/ 249169415 w 4188"/>
              <a:gd name="T99" fmla="*/ 364030233 h 5740"/>
              <a:gd name="T100" fmla="*/ 278373397 w 4188"/>
              <a:gd name="T101" fmla="*/ 405445066 h 5740"/>
              <a:gd name="T102" fmla="*/ 176215079 w 4188"/>
              <a:gd name="T103" fmla="*/ 550616686 h 5740"/>
              <a:gd name="T104" fmla="*/ 180182151 w 4188"/>
              <a:gd name="T105" fmla="*/ 559648510 h 5740"/>
              <a:gd name="T106" fmla="*/ 199357713 w 4188"/>
              <a:gd name="T107" fmla="*/ 492349573 h 5740"/>
              <a:gd name="T108" fmla="*/ 207402431 w 4188"/>
              <a:gd name="T109" fmla="*/ 519555562 h 5740"/>
              <a:gd name="T110" fmla="*/ 191422906 w 4188"/>
              <a:gd name="T111" fmla="*/ 364470972 h 5740"/>
              <a:gd name="T112" fmla="*/ 255010278 w 4188"/>
              <a:gd name="T113" fmla="*/ 384407428 h 5740"/>
              <a:gd name="T114" fmla="*/ 273524385 w 4188"/>
              <a:gd name="T115" fmla="*/ 410401717 h 5740"/>
              <a:gd name="T116" fmla="*/ 283663047 w 4188"/>
              <a:gd name="T117" fmla="*/ 427253666 h 5740"/>
              <a:gd name="T118" fmla="*/ 298210083 w 4188"/>
              <a:gd name="T119" fmla="*/ 443995761 h 5740"/>
              <a:gd name="T120" fmla="*/ 233189890 w 4188"/>
              <a:gd name="T121" fmla="*/ 515480389 h 5740"/>
              <a:gd name="T122" fmla="*/ 250161266 w 4188"/>
              <a:gd name="T123" fmla="*/ 463271441 h 5740"/>
              <a:gd name="T124" fmla="*/ 236165443 w 4188"/>
              <a:gd name="T125" fmla="*/ 353015749 h 574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188" h="5740">
                <a:moveTo>
                  <a:pt x="2414" y="5141"/>
                </a:moveTo>
                <a:lnTo>
                  <a:pt x="2414" y="5141"/>
                </a:lnTo>
                <a:lnTo>
                  <a:pt x="2396" y="5153"/>
                </a:lnTo>
                <a:lnTo>
                  <a:pt x="2384" y="5162"/>
                </a:lnTo>
                <a:lnTo>
                  <a:pt x="2372" y="5173"/>
                </a:lnTo>
                <a:lnTo>
                  <a:pt x="2366" y="5180"/>
                </a:lnTo>
                <a:lnTo>
                  <a:pt x="2362" y="5185"/>
                </a:lnTo>
                <a:lnTo>
                  <a:pt x="2359" y="5192"/>
                </a:lnTo>
                <a:lnTo>
                  <a:pt x="2357" y="5197"/>
                </a:lnTo>
                <a:lnTo>
                  <a:pt x="2357" y="5204"/>
                </a:lnTo>
                <a:lnTo>
                  <a:pt x="2359" y="5209"/>
                </a:lnTo>
                <a:lnTo>
                  <a:pt x="2362" y="5214"/>
                </a:lnTo>
                <a:lnTo>
                  <a:pt x="2368" y="5219"/>
                </a:lnTo>
                <a:lnTo>
                  <a:pt x="2376" y="5219"/>
                </a:lnTo>
                <a:lnTo>
                  <a:pt x="2381" y="5217"/>
                </a:lnTo>
                <a:lnTo>
                  <a:pt x="2387" y="5214"/>
                </a:lnTo>
                <a:lnTo>
                  <a:pt x="2390" y="5207"/>
                </a:lnTo>
                <a:lnTo>
                  <a:pt x="2385" y="5226"/>
                </a:lnTo>
                <a:lnTo>
                  <a:pt x="2383" y="5239"/>
                </a:lnTo>
                <a:lnTo>
                  <a:pt x="2383" y="5243"/>
                </a:lnTo>
                <a:lnTo>
                  <a:pt x="2384" y="5248"/>
                </a:lnTo>
                <a:lnTo>
                  <a:pt x="2385" y="5250"/>
                </a:lnTo>
                <a:lnTo>
                  <a:pt x="2387" y="5252"/>
                </a:lnTo>
                <a:lnTo>
                  <a:pt x="2390" y="5253"/>
                </a:lnTo>
                <a:lnTo>
                  <a:pt x="2393" y="5254"/>
                </a:lnTo>
                <a:lnTo>
                  <a:pt x="2401" y="5253"/>
                </a:lnTo>
                <a:lnTo>
                  <a:pt x="2411" y="5249"/>
                </a:lnTo>
                <a:lnTo>
                  <a:pt x="2421" y="5243"/>
                </a:lnTo>
                <a:lnTo>
                  <a:pt x="2433" y="5236"/>
                </a:lnTo>
                <a:lnTo>
                  <a:pt x="2444" y="5228"/>
                </a:lnTo>
                <a:lnTo>
                  <a:pt x="2467" y="5210"/>
                </a:lnTo>
                <a:lnTo>
                  <a:pt x="2486" y="5194"/>
                </a:lnTo>
                <a:lnTo>
                  <a:pt x="2499" y="5182"/>
                </a:lnTo>
                <a:lnTo>
                  <a:pt x="2500" y="5192"/>
                </a:lnTo>
                <a:lnTo>
                  <a:pt x="2499" y="5201"/>
                </a:lnTo>
                <a:lnTo>
                  <a:pt x="2496" y="5208"/>
                </a:lnTo>
                <a:lnTo>
                  <a:pt x="2492" y="5216"/>
                </a:lnTo>
                <a:lnTo>
                  <a:pt x="2486" y="5222"/>
                </a:lnTo>
                <a:lnTo>
                  <a:pt x="2481" y="5229"/>
                </a:lnTo>
                <a:lnTo>
                  <a:pt x="2467" y="5240"/>
                </a:lnTo>
                <a:lnTo>
                  <a:pt x="2439" y="5257"/>
                </a:lnTo>
                <a:lnTo>
                  <a:pt x="2435" y="5261"/>
                </a:lnTo>
                <a:lnTo>
                  <a:pt x="2432" y="5264"/>
                </a:lnTo>
                <a:lnTo>
                  <a:pt x="2431" y="5267"/>
                </a:lnTo>
                <a:lnTo>
                  <a:pt x="2431" y="5269"/>
                </a:lnTo>
                <a:lnTo>
                  <a:pt x="2435" y="5273"/>
                </a:lnTo>
                <a:lnTo>
                  <a:pt x="2438" y="5274"/>
                </a:lnTo>
                <a:lnTo>
                  <a:pt x="2443" y="5275"/>
                </a:lnTo>
                <a:lnTo>
                  <a:pt x="2447" y="5276"/>
                </a:lnTo>
                <a:lnTo>
                  <a:pt x="2451" y="5275"/>
                </a:lnTo>
                <a:lnTo>
                  <a:pt x="2455" y="5274"/>
                </a:lnTo>
                <a:lnTo>
                  <a:pt x="2459" y="5273"/>
                </a:lnTo>
                <a:lnTo>
                  <a:pt x="2463" y="5269"/>
                </a:lnTo>
                <a:lnTo>
                  <a:pt x="2462" y="5277"/>
                </a:lnTo>
                <a:lnTo>
                  <a:pt x="2461" y="5289"/>
                </a:lnTo>
                <a:lnTo>
                  <a:pt x="2462" y="5303"/>
                </a:lnTo>
                <a:lnTo>
                  <a:pt x="2464" y="5317"/>
                </a:lnTo>
                <a:lnTo>
                  <a:pt x="2468" y="5328"/>
                </a:lnTo>
                <a:lnTo>
                  <a:pt x="2470" y="5333"/>
                </a:lnTo>
                <a:lnTo>
                  <a:pt x="2472" y="5335"/>
                </a:lnTo>
                <a:lnTo>
                  <a:pt x="2475" y="5335"/>
                </a:lnTo>
                <a:lnTo>
                  <a:pt x="2479" y="5334"/>
                </a:lnTo>
                <a:lnTo>
                  <a:pt x="2483" y="5329"/>
                </a:lnTo>
                <a:lnTo>
                  <a:pt x="2487" y="5323"/>
                </a:lnTo>
                <a:lnTo>
                  <a:pt x="2508" y="5280"/>
                </a:lnTo>
                <a:lnTo>
                  <a:pt x="2522" y="5254"/>
                </a:lnTo>
                <a:lnTo>
                  <a:pt x="2533" y="5236"/>
                </a:lnTo>
                <a:lnTo>
                  <a:pt x="2531" y="5249"/>
                </a:lnTo>
                <a:lnTo>
                  <a:pt x="2531" y="5260"/>
                </a:lnTo>
                <a:lnTo>
                  <a:pt x="2530" y="5270"/>
                </a:lnTo>
                <a:lnTo>
                  <a:pt x="2531" y="5281"/>
                </a:lnTo>
                <a:lnTo>
                  <a:pt x="2533" y="5290"/>
                </a:lnTo>
                <a:lnTo>
                  <a:pt x="2534" y="5293"/>
                </a:lnTo>
                <a:lnTo>
                  <a:pt x="2536" y="5296"/>
                </a:lnTo>
                <a:lnTo>
                  <a:pt x="2539" y="5298"/>
                </a:lnTo>
                <a:lnTo>
                  <a:pt x="2542" y="5298"/>
                </a:lnTo>
                <a:lnTo>
                  <a:pt x="2546" y="5296"/>
                </a:lnTo>
                <a:lnTo>
                  <a:pt x="2550" y="5292"/>
                </a:lnTo>
                <a:lnTo>
                  <a:pt x="2553" y="5287"/>
                </a:lnTo>
                <a:lnTo>
                  <a:pt x="2554" y="5280"/>
                </a:lnTo>
                <a:lnTo>
                  <a:pt x="2554" y="5274"/>
                </a:lnTo>
                <a:lnTo>
                  <a:pt x="2554" y="5265"/>
                </a:lnTo>
                <a:lnTo>
                  <a:pt x="2552" y="5249"/>
                </a:lnTo>
                <a:lnTo>
                  <a:pt x="2548" y="5230"/>
                </a:lnTo>
                <a:lnTo>
                  <a:pt x="2543" y="5214"/>
                </a:lnTo>
                <a:lnTo>
                  <a:pt x="2539" y="5201"/>
                </a:lnTo>
                <a:lnTo>
                  <a:pt x="2534" y="5192"/>
                </a:lnTo>
                <a:lnTo>
                  <a:pt x="2541" y="5192"/>
                </a:lnTo>
                <a:lnTo>
                  <a:pt x="2533" y="5178"/>
                </a:lnTo>
                <a:lnTo>
                  <a:pt x="2524" y="5159"/>
                </a:lnTo>
                <a:lnTo>
                  <a:pt x="2516" y="5137"/>
                </a:lnTo>
                <a:lnTo>
                  <a:pt x="2508" y="5112"/>
                </a:lnTo>
                <a:lnTo>
                  <a:pt x="2502" y="5088"/>
                </a:lnTo>
                <a:lnTo>
                  <a:pt x="2500" y="5076"/>
                </a:lnTo>
                <a:lnTo>
                  <a:pt x="2499" y="5065"/>
                </a:lnTo>
                <a:lnTo>
                  <a:pt x="2498" y="5055"/>
                </a:lnTo>
                <a:lnTo>
                  <a:pt x="2499" y="5047"/>
                </a:lnTo>
                <a:lnTo>
                  <a:pt x="2502" y="5038"/>
                </a:lnTo>
                <a:lnTo>
                  <a:pt x="2505" y="5032"/>
                </a:lnTo>
                <a:lnTo>
                  <a:pt x="2508" y="5028"/>
                </a:lnTo>
                <a:lnTo>
                  <a:pt x="2515" y="5025"/>
                </a:lnTo>
                <a:lnTo>
                  <a:pt x="2523" y="5022"/>
                </a:lnTo>
                <a:lnTo>
                  <a:pt x="2532" y="5018"/>
                </a:lnTo>
                <a:lnTo>
                  <a:pt x="2555" y="5013"/>
                </a:lnTo>
                <a:lnTo>
                  <a:pt x="2580" y="5007"/>
                </a:lnTo>
                <a:lnTo>
                  <a:pt x="2604" y="5002"/>
                </a:lnTo>
                <a:lnTo>
                  <a:pt x="2625" y="4998"/>
                </a:lnTo>
                <a:lnTo>
                  <a:pt x="2638" y="4993"/>
                </a:lnTo>
                <a:lnTo>
                  <a:pt x="2642" y="4991"/>
                </a:lnTo>
                <a:lnTo>
                  <a:pt x="2642" y="4990"/>
                </a:lnTo>
                <a:lnTo>
                  <a:pt x="2642" y="4989"/>
                </a:lnTo>
                <a:lnTo>
                  <a:pt x="2640" y="4983"/>
                </a:lnTo>
                <a:lnTo>
                  <a:pt x="2637" y="4980"/>
                </a:lnTo>
                <a:lnTo>
                  <a:pt x="2631" y="4978"/>
                </a:lnTo>
                <a:lnTo>
                  <a:pt x="2626" y="4978"/>
                </a:lnTo>
                <a:lnTo>
                  <a:pt x="2615" y="4978"/>
                </a:lnTo>
                <a:lnTo>
                  <a:pt x="2605" y="4978"/>
                </a:lnTo>
                <a:lnTo>
                  <a:pt x="2618" y="4962"/>
                </a:lnTo>
                <a:lnTo>
                  <a:pt x="2622" y="4955"/>
                </a:lnTo>
                <a:lnTo>
                  <a:pt x="2624" y="4951"/>
                </a:lnTo>
                <a:lnTo>
                  <a:pt x="2625" y="4946"/>
                </a:lnTo>
                <a:lnTo>
                  <a:pt x="2624" y="4944"/>
                </a:lnTo>
                <a:lnTo>
                  <a:pt x="2623" y="4943"/>
                </a:lnTo>
                <a:lnTo>
                  <a:pt x="2619" y="4942"/>
                </a:lnTo>
                <a:lnTo>
                  <a:pt x="2616" y="4942"/>
                </a:lnTo>
                <a:lnTo>
                  <a:pt x="2612" y="4944"/>
                </a:lnTo>
                <a:lnTo>
                  <a:pt x="2600" y="4948"/>
                </a:lnTo>
                <a:lnTo>
                  <a:pt x="2587" y="4957"/>
                </a:lnTo>
                <a:lnTo>
                  <a:pt x="2571" y="4968"/>
                </a:lnTo>
                <a:lnTo>
                  <a:pt x="2571" y="4969"/>
                </a:lnTo>
                <a:lnTo>
                  <a:pt x="2570" y="4970"/>
                </a:lnTo>
                <a:lnTo>
                  <a:pt x="2563" y="4974"/>
                </a:lnTo>
                <a:lnTo>
                  <a:pt x="2536" y="4983"/>
                </a:lnTo>
                <a:lnTo>
                  <a:pt x="2522" y="4990"/>
                </a:lnTo>
                <a:lnTo>
                  <a:pt x="2510" y="4996"/>
                </a:lnTo>
                <a:lnTo>
                  <a:pt x="2506" y="5000"/>
                </a:lnTo>
                <a:lnTo>
                  <a:pt x="2503" y="5002"/>
                </a:lnTo>
                <a:lnTo>
                  <a:pt x="2502" y="5005"/>
                </a:lnTo>
                <a:lnTo>
                  <a:pt x="2503" y="5008"/>
                </a:lnTo>
                <a:lnTo>
                  <a:pt x="2503" y="5010"/>
                </a:lnTo>
                <a:lnTo>
                  <a:pt x="2503" y="5012"/>
                </a:lnTo>
                <a:lnTo>
                  <a:pt x="2502" y="5012"/>
                </a:lnTo>
                <a:lnTo>
                  <a:pt x="2499" y="5013"/>
                </a:lnTo>
                <a:lnTo>
                  <a:pt x="2493" y="5012"/>
                </a:lnTo>
                <a:lnTo>
                  <a:pt x="2485" y="5011"/>
                </a:lnTo>
                <a:lnTo>
                  <a:pt x="2470" y="5006"/>
                </a:lnTo>
                <a:lnTo>
                  <a:pt x="2462" y="5002"/>
                </a:lnTo>
                <a:lnTo>
                  <a:pt x="2431" y="4976"/>
                </a:lnTo>
                <a:lnTo>
                  <a:pt x="2398" y="4951"/>
                </a:lnTo>
                <a:lnTo>
                  <a:pt x="2364" y="4929"/>
                </a:lnTo>
                <a:lnTo>
                  <a:pt x="2328" y="4908"/>
                </a:lnTo>
                <a:lnTo>
                  <a:pt x="2319" y="4904"/>
                </a:lnTo>
                <a:lnTo>
                  <a:pt x="2307" y="4899"/>
                </a:lnTo>
                <a:lnTo>
                  <a:pt x="2279" y="4889"/>
                </a:lnTo>
                <a:lnTo>
                  <a:pt x="2246" y="4879"/>
                </a:lnTo>
                <a:lnTo>
                  <a:pt x="2230" y="4872"/>
                </a:lnTo>
                <a:lnTo>
                  <a:pt x="2214" y="4865"/>
                </a:lnTo>
                <a:lnTo>
                  <a:pt x="2199" y="4858"/>
                </a:lnTo>
                <a:lnTo>
                  <a:pt x="2186" y="4850"/>
                </a:lnTo>
                <a:lnTo>
                  <a:pt x="2175" y="4841"/>
                </a:lnTo>
                <a:lnTo>
                  <a:pt x="2171" y="4837"/>
                </a:lnTo>
                <a:lnTo>
                  <a:pt x="2167" y="4832"/>
                </a:lnTo>
                <a:lnTo>
                  <a:pt x="2164" y="4827"/>
                </a:lnTo>
                <a:lnTo>
                  <a:pt x="2162" y="4822"/>
                </a:lnTo>
                <a:lnTo>
                  <a:pt x="2161" y="4816"/>
                </a:lnTo>
                <a:lnTo>
                  <a:pt x="2161" y="4811"/>
                </a:lnTo>
                <a:lnTo>
                  <a:pt x="2162" y="4805"/>
                </a:lnTo>
                <a:lnTo>
                  <a:pt x="2164" y="4800"/>
                </a:lnTo>
                <a:lnTo>
                  <a:pt x="2167" y="4793"/>
                </a:lnTo>
                <a:lnTo>
                  <a:pt x="2172" y="4788"/>
                </a:lnTo>
                <a:lnTo>
                  <a:pt x="2189" y="4773"/>
                </a:lnTo>
                <a:lnTo>
                  <a:pt x="2206" y="4758"/>
                </a:lnTo>
                <a:lnTo>
                  <a:pt x="2222" y="4742"/>
                </a:lnTo>
                <a:lnTo>
                  <a:pt x="2236" y="4726"/>
                </a:lnTo>
                <a:lnTo>
                  <a:pt x="2242" y="4717"/>
                </a:lnTo>
                <a:lnTo>
                  <a:pt x="2246" y="4709"/>
                </a:lnTo>
                <a:lnTo>
                  <a:pt x="2248" y="4703"/>
                </a:lnTo>
                <a:lnTo>
                  <a:pt x="2248" y="4700"/>
                </a:lnTo>
                <a:lnTo>
                  <a:pt x="2247" y="4697"/>
                </a:lnTo>
                <a:lnTo>
                  <a:pt x="2246" y="4694"/>
                </a:lnTo>
                <a:lnTo>
                  <a:pt x="2245" y="4692"/>
                </a:lnTo>
                <a:lnTo>
                  <a:pt x="2242" y="4691"/>
                </a:lnTo>
                <a:lnTo>
                  <a:pt x="2238" y="4689"/>
                </a:lnTo>
                <a:lnTo>
                  <a:pt x="2233" y="4689"/>
                </a:lnTo>
                <a:lnTo>
                  <a:pt x="2227" y="4689"/>
                </a:lnTo>
                <a:lnTo>
                  <a:pt x="2222" y="4692"/>
                </a:lnTo>
                <a:lnTo>
                  <a:pt x="2215" y="4695"/>
                </a:lnTo>
                <a:lnTo>
                  <a:pt x="2210" y="4700"/>
                </a:lnTo>
                <a:lnTo>
                  <a:pt x="2203" y="4705"/>
                </a:lnTo>
                <a:lnTo>
                  <a:pt x="2191" y="4719"/>
                </a:lnTo>
                <a:lnTo>
                  <a:pt x="2181" y="4733"/>
                </a:lnTo>
                <a:lnTo>
                  <a:pt x="2171" y="4749"/>
                </a:lnTo>
                <a:lnTo>
                  <a:pt x="2164" y="4762"/>
                </a:lnTo>
                <a:lnTo>
                  <a:pt x="2160" y="4773"/>
                </a:lnTo>
                <a:lnTo>
                  <a:pt x="2154" y="4756"/>
                </a:lnTo>
                <a:lnTo>
                  <a:pt x="2151" y="4740"/>
                </a:lnTo>
                <a:lnTo>
                  <a:pt x="2151" y="4724"/>
                </a:lnTo>
                <a:lnTo>
                  <a:pt x="2152" y="4707"/>
                </a:lnTo>
                <a:lnTo>
                  <a:pt x="2155" y="4691"/>
                </a:lnTo>
                <a:lnTo>
                  <a:pt x="2162" y="4673"/>
                </a:lnTo>
                <a:lnTo>
                  <a:pt x="2169" y="4657"/>
                </a:lnTo>
                <a:lnTo>
                  <a:pt x="2178" y="4639"/>
                </a:lnTo>
                <a:lnTo>
                  <a:pt x="2188" y="4623"/>
                </a:lnTo>
                <a:lnTo>
                  <a:pt x="2201" y="4606"/>
                </a:lnTo>
                <a:lnTo>
                  <a:pt x="2214" y="4589"/>
                </a:lnTo>
                <a:lnTo>
                  <a:pt x="2229" y="4572"/>
                </a:lnTo>
                <a:lnTo>
                  <a:pt x="2244" y="4555"/>
                </a:lnTo>
                <a:lnTo>
                  <a:pt x="2260" y="4538"/>
                </a:lnTo>
                <a:lnTo>
                  <a:pt x="2295" y="4505"/>
                </a:lnTo>
                <a:lnTo>
                  <a:pt x="2331" y="4472"/>
                </a:lnTo>
                <a:lnTo>
                  <a:pt x="2368" y="4442"/>
                </a:lnTo>
                <a:lnTo>
                  <a:pt x="2440" y="4382"/>
                </a:lnTo>
                <a:lnTo>
                  <a:pt x="2474" y="4355"/>
                </a:lnTo>
                <a:lnTo>
                  <a:pt x="2503" y="4329"/>
                </a:lnTo>
                <a:lnTo>
                  <a:pt x="2528" y="4305"/>
                </a:lnTo>
                <a:lnTo>
                  <a:pt x="2538" y="4294"/>
                </a:lnTo>
                <a:lnTo>
                  <a:pt x="2546" y="4284"/>
                </a:lnTo>
                <a:lnTo>
                  <a:pt x="2552" y="4276"/>
                </a:lnTo>
                <a:lnTo>
                  <a:pt x="2557" y="4267"/>
                </a:lnTo>
                <a:lnTo>
                  <a:pt x="2566" y="4250"/>
                </a:lnTo>
                <a:lnTo>
                  <a:pt x="2582" y="4215"/>
                </a:lnTo>
                <a:lnTo>
                  <a:pt x="2592" y="4198"/>
                </a:lnTo>
                <a:lnTo>
                  <a:pt x="2597" y="4191"/>
                </a:lnTo>
                <a:lnTo>
                  <a:pt x="2603" y="4183"/>
                </a:lnTo>
                <a:lnTo>
                  <a:pt x="2610" y="4177"/>
                </a:lnTo>
                <a:lnTo>
                  <a:pt x="2616" y="4170"/>
                </a:lnTo>
                <a:lnTo>
                  <a:pt x="2625" y="4165"/>
                </a:lnTo>
                <a:lnTo>
                  <a:pt x="2635" y="4159"/>
                </a:lnTo>
                <a:lnTo>
                  <a:pt x="2653" y="4150"/>
                </a:lnTo>
                <a:lnTo>
                  <a:pt x="2672" y="4143"/>
                </a:lnTo>
                <a:lnTo>
                  <a:pt x="2689" y="4135"/>
                </a:lnTo>
                <a:lnTo>
                  <a:pt x="2707" y="4126"/>
                </a:lnTo>
                <a:lnTo>
                  <a:pt x="2722" y="4117"/>
                </a:lnTo>
                <a:lnTo>
                  <a:pt x="2730" y="4111"/>
                </a:lnTo>
                <a:lnTo>
                  <a:pt x="2736" y="4105"/>
                </a:lnTo>
                <a:lnTo>
                  <a:pt x="2744" y="4097"/>
                </a:lnTo>
                <a:lnTo>
                  <a:pt x="2749" y="4089"/>
                </a:lnTo>
                <a:lnTo>
                  <a:pt x="2756" y="4080"/>
                </a:lnTo>
                <a:lnTo>
                  <a:pt x="2761" y="4071"/>
                </a:lnTo>
                <a:lnTo>
                  <a:pt x="2777" y="4055"/>
                </a:lnTo>
                <a:lnTo>
                  <a:pt x="2790" y="4041"/>
                </a:lnTo>
                <a:lnTo>
                  <a:pt x="2802" y="4026"/>
                </a:lnTo>
                <a:lnTo>
                  <a:pt x="2807" y="4019"/>
                </a:lnTo>
                <a:lnTo>
                  <a:pt x="2812" y="4013"/>
                </a:lnTo>
                <a:lnTo>
                  <a:pt x="2814" y="4007"/>
                </a:lnTo>
                <a:lnTo>
                  <a:pt x="2814" y="4002"/>
                </a:lnTo>
                <a:lnTo>
                  <a:pt x="2813" y="4001"/>
                </a:lnTo>
                <a:lnTo>
                  <a:pt x="2811" y="4000"/>
                </a:lnTo>
                <a:lnTo>
                  <a:pt x="2808" y="3999"/>
                </a:lnTo>
                <a:lnTo>
                  <a:pt x="2806" y="3999"/>
                </a:lnTo>
                <a:lnTo>
                  <a:pt x="2797" y="4000"/>
                </a:lnTo>
                <a:lnTo>
                  <a:pt x="2785" y="4003"/>
                </a:lnTo>
                <a:lnTo>
                  <a:pt x="2790" y="4001"/>
                </a:lnTo>
                <a:lnTo>
                  <a:pt x="2791" y="4000"/>
                </a:lnTo>
                <a:lnTo>
                  <a:pt x="2792" y="3998"/>
                </a:lnTo>
                <a:lnTo>
                  <a:pt x="2791" y="3993"/>
                </a:lnTo>
                <a:lnTo>
                  <a:pt x="2788" y="3988"/>
                </a:lnTo>
                <a:lnTo>
                  <a:pt x="2782" y="3981"/>
                </a:lnTo>
                <a:lnTo>
                  <a:pt x="2774" y="3975"/>
                </a:lnTo>
                <a:lnTo>
                  <a:pt x="2756" y="3960"/>
                </a:lnTo>
                <a:lnTo>
                  <a:pt x="2735" y="3946"/>
                </a:lnTo>
                <a:lnTo>
                  <a:pt x="2714" y="3934"/>
                </a:lnTo>
                <a:lnTo>
                  <a:pt x="2690" y="3920"/>
                </a:lnTo>
                <a:lnTo>
                  <a:pt x="2706" y="3919"/>
                </a:lnTo>
                <a:lnTo>
                  <a:pt x="2718" y="3918"/>
                </a:lnTo>
                <a:lnTo>
                  <a:pt x="2730" y="3917"/>
                </a:lnTo>
                <a:lnTo>
                  <a:pt x="2742" y="3913"/>
                </a:lnTo>
                <a:lnTo>
                  <a:pt x="2750" y="3909"/>
                </a:lnTo>
                <a:lnTo>
                  <a:pt x="2754" y="3907"/>
                </a:lnTo>
                <a:lnTo>
                  <a:pt x="2757" y="3904"/>
                </a:lnTo>
                <a:lnTo>
                  <a:pt x="2757" y="3900"/>
                </a:lnTo>
                <a:lnTo>
                  <a:pt x="2757" y="3897"/>
                </a:lnTo>
                <a:lnTo>
                  <a:pt x="2755" y="3893"/>
                </a:lnTo>
                <a:lnTo>
                  <a:pt x="2752" y="3891"/>
                </a:lnTo>
                <a:lnTo>
                  <a:pt x="2748" y="3888"/>
                </a:lnTo>
                <a:lnTo>
                  <a:pt x="2743" y="3887"/>
                </a:lnTo>
                <a:lnTo>
                  <a:pt x="2733" y="3886"/>
                </a:lnTo>
                <a:lnTo>
                  <a:pt x="2720" y="3887"/>
                </a:lnTo>
                <a:lnTo>
                  <a:pt x="2708" y="3889"/>
                </a:lnTo>
                <a:lnTo>
                  <a:pt x="2697" y="3893"/>
                </a:lnTo>
                <a:lnTo>
                  <a:pt x="2688" y="3896"/>
                </a:lnTo>
                <a:lnTo>
                  <a:pt x="2682" y="3898"/>
                </a:lnTo>
                <a:lnTo>
                  <a:pt x="2684" y="3895"/>
                </a:lnTo>
                <a:lnTo>
                  <a:pt x="2690" y="3886"/>
                </a:lnTo>
                <a:lnTo>
                  <a:pt x="2675" y="3895"/>
                </a:lnTo>
                <a:lnTo>
                  <a:pt x="2670" y="3898"/>
                </a:lnTo>
                <a:lnTo>
                  <a:pt x="2664" y="3899"/>
                </a:lnTo>
                <a:lnTo>
                  <a:pt x="2659" y="3900"/>
                </a:lnTo>
                <a:lnTo>
                  <a:pt x="2654" y="3900"/>
                </a:lnTo>
                <a:lnTo>
                  <a:pt x="2651" y="3899"/>
                </a:lnTo>
                <a:lnTo>
                  <a:pt x="2648" y="3898"/>
                </a:lnTo>
                <a:lnTo>
                  <a:pt x="2646" y="3896"/>
                </a:lnTo>
                <a:lnTo>
                  <a:pt x="2643" y="3893"/>
                </a:lnTo>
                <a:lnTo>
                  <a:pt x="2641" y="3885"/>
                </a:lnTo>
                <a:lnTo>
                  <a:pt x="2640" y="3876"/>
                </a:lnTo>
                <a:lnTo>
                  <a:pt x="2641" y="3865"/>
                </a:lnTo>
                <a:lnTo>
                  <a:pt x="2642" y="3855"/>
                </a:lnTo>
                <a:lnTo>
                  <a:pt x="2646" y="3842"/>
                </a:lnTo>
                <a:lnTo>
                  <a:pt x="2652" y="3817"/>
                </a:lnTo>
                <a:lnTo>
                  <a:pt x="2660" y="3797"/>
                </a:lnTo>
                <a:lnTo>
                  <a:pt x="2666" y="3782"/>
                </a:lnTo>
                <a:lnTo>
                  <a:pt x="2673" y="3766"/>
                </a:lnTo>
                <a:lnTo>
                  <a:pt x="2678" y="3751"/>
                </a:lnTo>
                <a:lnTo>
                  <a:pt x="2684" y="3736"/>
                </a:lnTo>
                <a:lnTo>
                  <a:pt x="2687" y="3721"/>
                </a:lnTo>
                <a:lnTo>
                  <a:pt x="2689" y="3707"/>
                </a:lnTo>
                <a:lnTo>
                  <a:pt x="2692" y="3694"/>
                </a:lnTo>
                <a:lnTo>
                  <a:pt x="2692" y="3680"/>
                </a:lnTo>
                <a:lnTo>
                  <a:pt x="2690" y="3667"/>
                </a:lnTo>
                <a:lnTo>
                  <a:pt x="2688" y="3655"/>
                </a:lnTo>
                <a:lnTo>
                  <a:pt x="2685" y="3642"/>
                </a:lnTo>
                <a:lnTo>
                  <a:pt x="2681" y="3629"/>
                </a:lnTo>
                <a:lnTo>
                  <a:pt x="2675" y="3617"/>
                </a:lnTo>
                <a:lnTo>
                  <a:pt x="2667" y="3603"/>
                </a:lnTo>
                <a:lnTo>
                  <a:pt x="2659" y="3590"/>
                </a:lnTo>
                <a:lnTo>
                  <a:pt x="2649" y="3577"/>
                </a:lnTo>
                <a:lnTo>
                  <a:pt x="2637" y="3564"/>
                </a:lnTo>
                <a:lnTo>
                  <a:pt x="2662" y="3560"/>
                </a:lnTo>
                <a:lnTo>
                  <a:pt x="2692" y="3554"/>
                </a:lnTo>
                <a:lnTo>
                  <a:pt x="2706" y="3552"/>
                </a:lnTo>
                <a:lnTo>
                  <a:pt x="2720" y="3551"/>
                </a:lnTo>
                <a:lnTo>
                  <a:pt x="2733" y="3552"/>
                </a:lnTo>
                <a:lnTo>
                  <a:pt x="2744" y="3554"/>
                </a:lnTo>
                <a:lnTo>
                  <a:pt x="2745" y="3563"/>
                </a:lnTo>
                <a:lnTo>
                  <a:pt x="2747" y="3572"/>
                </a:lnTo>
                <a:lnTo>
                  <a:pt x="2750" y="3580"/>
                </a:lnTo>
                <a:lnTo>
                  <a:pt x="2754" y="3588"/>
                </a:lnTo>
                <a:lnTo>
                  <a:pt x="2758" y="3596"/>
                </a:lnTo>
                <a:lnTo>
                  <a:pt x="2764" y="3602"/>
                </a:lnTo>
                <a:lnTo>
                  <a:pt x="2776" y="3615"/>
                </a:lnTo>
                <a:lnTo>
                  <a:pt x="2788" y="3629"/>
                </a:lnTo>
                <a:lnTo>
                  <a:pt x="2799" y="3642"/>
                </a:lnTo>
                <a:lnTo>
                  <a:pt x="2804" y="3648"/>
                </a:lnTo>
                <a:lnTo>
                  <a:pt x="2808" y="3656"/>
                </a:lnTo>
                <a:lnTo>
                  <a:pt x="2813" y="3663"/>
                </a:lnTo>
                <a:lnTo>
                  <a:pt x="2815" y="3671"/>
                </a:lnTo>
                <a:lnTo>
                  <a:pt x="2818" y="3683"/>
                </a:lnTo>
                <a:lnTo>
                  <a:pt x="2823" y="3695"/>
                </a:lnTo>
                <a:lnTo>
                  <a:pt x="2833" y="3722"/>
                </a:lnTo>
                <a:lnTo>
                  <a:pt x="2844" y="3751"/>
                </a:lnTo>
                <a:lnTo>
                  <a:pt x="2854" y="3779"/>
                </a:lnTo>
                <a:lnTo>
                  <a:pt x="2859" y="3793"/>
                </a:lnTo>
                <a:lnTo>
                  <a:pt x="2861" y="3806"/>
                </a:lnTo>
                <a:lnTo>
                  <a:pt x="2862" y="3821"/>
                </a:lnTo>
                <a:lnTo>
                  <a:pt x="2862" y="3834"/>
                </a:lnTo>
                <a:lnTo>
                  <a:pt x="2861" y="3846"/>
                </a:lnTo>
                <a:lnTo>
                  <a:pt x="2856" y="3858"/>
                </a:lnTo>
                <a:lnTo>
                  <a:pt x="2850" y="3869"/>
                </a:lnTo>
                <a:lnTo>
                  <a:pt x="2847" y="3874"/>
                </a:lnTo>
                <a:lnTo>
                  <a:pt x="2841" y="3879"/>
                </a:lnTo>
                <a:lnTo>
                  <a:pt x="2856" y="3877"/>
                </a:lnTo>
                <a:lnTo>
                  <a:pt x="2872" y="3875"/>
                </a:lnTo>
                <a:lnTo>
                  <a:pt x="2885" y="3870"/>
                </a:lnTo>
                <a:lnTo>
                  <a:pt x="2898" y="3863"/>
                </a:lnTo>
                <a:lnTo>
                  <a:pt x="2909" y="3856"/>
                </a:lnTo>
                <a:lnTo>
                  <a:pt x="2919" y="3847"/>
                </a:lnTo>
                <a:lnTo>
                  <a:pt x="2928" y="3836"/>
                </a:lnTo>
                <a:lnTo>
                  <a:pt x="2936" y="3825"/>
                </a:lnTo>
                <a:lnTo>
                  <a:pt x="2942" y="3813"/>
                </a:lnTo>
                <a:lnTo>
                  <a:pt x="2947" y="3800"/>
                </a:lnTo>
                <a:lnTo>
                  <a:pt x="2950" y="3786"/>
                </a:lnTo>
                <a:lnTo>
                  <a:pt x="2951" y="3772"/>
                </a:lnTo>
                <a:lnTo>
                  <a:pt x="2951" y="3757"/>
                </a:lnTo>
                <a:lnTo>
                  <a:pt x="2949" y="3743"/>
                </a:lnTo>
                <a:lnTo>
                  <a:pt x="2946" y="3728"/>
                </a:lnTo>
                <a:lnTo>
                  <a:pt x="2939" y="3714"/>
                </a:lnTo>
                <a:lnTo>
                  <a:pt x="2931" y="3697"/>
                </a:lnTo>
                <a:lnTo>
                  <a:pt x="2922" y="3684"/>
                </a:lnTo>
                <a:lnTo>
                  <a:pt x="2913" y="3673"/>
                </a:lnTo>
                <a:lnTo>
                  <a:pt x="2904" y="3665"/>
                </a:lnTo>
                <a:lnTo>
                  <a:pt x="2896" y="3657"/>
                </a:lnTo>
                <a:lnTo>
                  <a:pt x="2886" y="3651"/>
                </a:lnTo>
                <a:lnTo>
                  <a:pt x="2876" y="3647"/>
                </a:lnTo>
                <a:lnTo>
                  <a:pt x="2866" y="3644"/>
                </a:lnTo>
                <a:lnTo>
                  <a:pt x="2847" y="3637"/>
                </a:lnTo>
                <a:lnTo>
                  <a:pt x="2826" y="3630"/>
                </a:lnTo>
                <a:lnTo>
                  <a:pt x="2816" y="3624"/>
                </a:lnTo>
                <a:lnTo>
                  <a:pt x="2805" y="3619"/>
                </a:lnTo>
                <a:lnTo>
                  <a:pt x="2794" y="3611"/>
                </a:lnTo>
                <a:lnTo>
                  <a:pt x="2783" y="3601"/>
                </a:lnTo>
                <a:lnTo>
                  <a:pt x="2788" y="3603"/>
                </a:lnTo>
                <a:lnTo>
                  <a:pt x="2793" y="3604"/>
                </a:lnTo>
                <a:lnTo>
                  <a:pt x="2797" y="3603"/>
                </a:lnTo>
                <a:lnTo>
                  <a:pt x="2803" y="3600"/>
                </a:lnTo>
                <a:lnTo>
                  <a:pt x="2804" y="3598"/>
                </a:lnTo>
                <a:lnTo>
                  <a:pt x="2804" y="3596"/>
                </a:lnTo>
                <a:lnTo>
                  <a:pt x="2804" y="3591"/>
                </a:lnTo>
                <a:lnTo>
                  <a:pt x="2801" y="3587"/>
                </a:lnTo>
                <a:lnTo>
                  <a:pt x="2796" y="3582"/>
                </a:lnTo>
                <a:lnTo>
                  <a:pt x="2785" y="3574"/>
                </a:lnTo>
                <a:lnTo>
                  <a:pt x="2778" y="3570"/>
                </a:lnTo>
                <a:lnTo>
                  <a:pt x="2801" y="3583"/>
                </a:lnTo>
                <a:lnTo>
                  <a:pt x="2819" y="3594"/>
                </a:lnTo>
                <a:lnTo>
                  <a:pt x="2841" y="3603"/>
                </a:lnTo>
                <a:lnTo>
                  <a:pt x="2862" y="3613"/>
                </a:lnTo>
                <a:lnTo>
                  <a:pt x="2872" y="3617"/>
                </a:lnTo>
                <a:lnTo>
                  <a:pt x="2880" y="3619"/>
                </a:lnTo>
                <a:lnTo>
                  <a:pt x="2888" y="3620"/>
                </a:lnTo>
                <a:lnTo>
                  <a:pt x="2895" y="3620"/>
                </a:lnTo>
                <a:lnTo>
                  <a:pt x="2899" y="3618"/>
                </a:lnTo>
                <a:lnTo>
                  <a:pt x="2900" y="3615"/>
                </a:lnTo>
                <a:lnTo>
                  <a:pt x="2901" y="3613"/>
                </a:lnTo>
                <a:lnTo>
                  <a:pt x="2901" y="3606"/>
                </a:lnTo>
                <a:lnTo>
                  <a:pt x="2900" y="3599"/>
                </a:lnTo>
                <a:lnTo>
                  <a:pt x="2897" y="3594"/>
                </a:lnTo>
                <a:lnTo>
                  <a:pt x="2891" y="3588"/>
                </a:lnTo>
                <a:lnTo>
                  <a:pt x="2885" y="3585"/>
                </a:lnTo>
                <a:lnTo>
                  <a:pt x="2876" y="3580"/>
                </a:lnTo>
                <a:lnTo>
                  <a:pt x="2857" y="3574"/>
                </a:lnTo>
                <a:lnTo>
                  <a:pt x="2837" y="3568"/>
                </a:lnTo>
                <a:lnTo>
                  <a:pt x="2814" y="3563"/>
                </a:lnTo>
                <a:lnTo>
                  <a:pt x="2793" y="3558"/>
                </a:lnTo>
                <a:lnTo>
                  <a:pt x="2784" y="3554"/>
                </a:lnTo>
                <a:lnTo>
                  <a:pt x="2776" y="3550"/>
                </a:lnTo>
                <a:lnTo>
                  <a:pt x="2780" y="3544"/>
                </a:lnTo>
                <a:lnTo>
                  <a:pt x="2785" y="3541"/>
                </a:lnTo>
                <a:lnTo>
                  <a:pt x="2796" y="3534"/>
                </a:lnTo>
                <a:lnTo>
                  <a:pt x="2811" y="3529"/>
                </a:lnTo>
                <a:lnTo>
                  <a:pt x="2825" y="3526"/>
                </a:lnTo>
                <a:lnTo>
                  <a:pt x="2839" y="3524"/>
                </a:lnTo>
                <a:lnTo>
                  <a:pt x="2855" y="3523"/>
                </a:lnTo>
                <a:lnTo>
                  <a:pt x="2871" y="3524"/>
                </a:lnTo>
                <a:lnTo>
                  <a:pt x="2886" y="3525"/>
                </a:lnTo>
                <a:lnTo>
                  <a:pt x="2915" y="3528"/>
                </a:lnTo>
                <a:lnTo>
                  <a:pt x="2940" y="3531"/>
                </a:lnTo>
                <a:lnTo>
                  <a:pt x="2959" y="3535"/>
                </a:lnTo>
                <a:lnTo>
                  <a:pt x="2964" y="3535"/>
                </a:lnTo>
                <a:lnTo>
                  <a:pt x="2968" y="3534"/>
                </a:lnTo>
                <a:lnTo>
                  <a:pt x="2971" y="3530"/>
                </a:lnTo>
                <a:lnTo>
                  <a:pt x="2975" y="3528"/>
                </a:lnTo>
                <a:lnTo>
                  <a:pt x="2980" y="3526"/>
                </a:lnTo>
                <a:lnTo>
                  <a:pt x="2984" y="3525"/>
                </a:lnTo>
                <a:lnTo>
                  <a:pt x="2993" y="3525"/>
                </a:lnTo>
                <a:lnTo>
                  <a:pt x="3003" y="3526"/>
                </a:lnTo>
                <a:lnTo>
                  <a:pt x="3011" y="3530"/>
                </a:lnTo>
                <a:lnTo>
                  <a:pt x="3020" y="3535"/>
                </a:lnTo>
                <a:lnTo>
                  <a:pt x="3039" y="3548"/>
                </a:lnTo>
                <a:lnTo>
                  <a:pt x="3057" y="3562"/>
                </a:lnTo>
                <a:lnTo>
                  <a:pt x="3066" y="3567"/>
                </a:lnTo>
                <a:lnTo>
                  <a:pt x="3074" y="3573"/>
                </a:lnTo>
                <a:lnTo>
                  <a:pt x="3081" y="3576"/>
                </a:lnTo>
                <a:lnTo>
                  <a:pt x="3089" y="3578"/>
                </a:lnTo>
                <a:lnTo>
                  <a:pt x="3095" y="3577"/>
                </a:lnTo>
                <a:lnTo>
                  <a:pt x="3099" y="3576"/>
                </a:lnTo>
                <a:lnTo>
                  <a:pt x="3101" y="3574"/>
                </a:lnTo>
                <a:lnTo>
                  <a:pt x="3104" y="3571"/>
                </a:lnTo>
                <a:lnTo>
                  <a:pt x="3105" y="3567"/>
                </a:lnTo>
                <a:lnTo>
                  <a:pt x="3105" y="3563"/>
                </a:lnTo>
                <a:lnTo>
                  <a:pt x="3104" y="3560"/>
                </a:lnTo>
                <a:lnTo>
                  <a:pt x="3101" y="3556"/>
                </a:lnTo>
                <a:lnTo>
                  <a:pt x="3098" y="3553"/>
                </a:lnTo>
                <a:lnTo>
                  <a:pt x="3089" y="3547"/>
                </a:lnTo>
                <a:lnTo>
                  <a:pt x="3078" y="3540"/>
                </a:lnTo>
                <a:lnTo>
                  <a:pt x="3068" y="3536"/>
                </a:lnTo>
                <a:lnTo>
                  <a:pt x="3053" y="3529"/>
                </a:lnTo>
                <a:lnTo>
                  <a:pt x="3058" y="3526"/>
                </a:lnTo>
                <a:lnTo>
                  <a:pt x="3056" y="3524"/>
                </a:lnTo>
                <a:lnTo>
                  <a:pt x="3054" y="3522"/>
                </a:lnTo>
                <a:lnTo>
                  <a:pt x="3053" y="3519"/>
                </a:lnTo>
                <a:lnTo>
                  <a:pt x="3059" y="3520"/>
                </a:lnTo>
                <a:lnTo>
                  <a:pt x="3067" y="3522"/>
                </a:lnTo>
                <a:lnTo>
                  <a:pt x="3086" y="3527"/>
                </a:lnTo>
                <a:lnTo>
                  <a:pt x="3105" y="3532"/>
                </a:lnTo>
                <a:lnTo>
                  <a:pt x="3126" y="3538"/>
                </a:lnTo>
                <a:lnTo>
                  <a:pt x="3136" y="3539"/>
                </a:lnTo>
                <a:lnTo>
                  <a:pt x="3146" y="3540"/>
                </a:lnTo>
                <a:lnTo>
                  <a:pt x="3154" y="3540"/>
                </a:lnTo>
                <a:lnTo>
                  <a:pt x="3163" y="3538"/>
                </a:lnTo>
                <a:lnTo>
                  <a:pt x="3170" y="3535"/>
                </a:lnTo>
                <a:lnTo>
                  <a:pt x="3175" y="3530"/>
                </a:lnTo>
                <a:lnTo>
                  <a:pt x="3180" y="3524"/>
                </a:lnTo>
                <a:lnTo>
                  <a:pt x="3183" y="3515"/>
                </a:lnTo>
                <a:lnTo>
                  <a:pt x="3182" y="3511"/>
                </a:lnTo>
                <a:lnTo>
                  <a:pt x="3180" y="3508"/>
                </a:lnTo>
                <a:lnTo>
                  <a:pt x="3174" y="3506"/>
                </a:lnTo>
                <a:lnTo>
                  <a:pt x="3168" y="3504"/>
                </a:lnTo>
                <a:lnTo>
                  <a:pt x="3151" y="3502"/>
                </a:lnTo>
                <a:lnTo>
                  <a:pt x="3132" y="3501"/>
                </a:lnTo>
                <a:lnTo>
                  <a:pt x="3111" y="3500"/>
                </a:lnTo>
                <a:lnTo>
                  <a:pt x="3091" y="3498"/>
                </a:lnTo>
                <a:lnTo>
                  <a:pt x="3083" y="3496"/>
                </a:lnTo>
                <a:lnTo>
                  <a:pt x="3076" y="3495"/>
                </a:lnTo>
                <a:lnTo>
                  <a:pt x="3071" y="3492"/>
                </a:lnTo>
                <a:lnTo>
                  <a:pt x="3067" y="3490"/>
                </a:lnTo>
                <a:lnTo>
                  <a:pt x="3080" y="3488"/>
                </a:lnTo>
                <a:lnTo>
                  <a:pt x="3092" y="3485"/>
                </a:lnTo>
                <a:lnTo>
                  <a:pt x="3103" y="3483"/>
                </a:lnTo>
                <a:lnTo>
                  <a:pt x="3115" y="3479"/>
                </a:lnTo>
                <a:lnTo>
                  <a:pt x="3124" y="3475"/>
                </a:lnTo>
                <a:lnTo>
                  <a:pt x="3126" y="3471"/>
                </a:lnTo>
                <a:lnTo>
                  <a:pt x="3128" y="3468"/>
                </a:lnTo>
                <a:lnTo>
                  <a:pt x="3128" y="3465"/>
                </a:lnTo>
                <a:lnTo>
                  <a:pt x="3128" y="3461"/>
                </a:lnTo>
                <a:lnTo>
                  <a:pt x="3126" y="3460"/>
                </a:lnTo>
                <a:lnTo>
                  <a:pt x="3125" y="3458"/>
                </a:lnTo>
                <a:lnTo>
                  <a:pt x="3118" y="3457"/>
                </a:lnTo>
                <a:lnTo>
                  <a:pt x="3111" y="3456"/>
                </a:lnTo>
                <a:lnTo>
                  <a:pt x="3102" y="3457"/>
                </a:lnTo>
                <a:lnTo>
                  <a:pt x="3079" y="3460"/>
                </a:lnTo>
                <a:lnTo>
                  <a:pt x="3054" y="3466"/>
                </a:lnTo>
                <a:lnTo>
                  <a:pt x="3028" y="3472"/>
                </a:lnTo>
                <a:lnTo>
                  <a:pt x="3005" y="3479"/>
                </a:lnTo>
                <a:lnTo>
                  <a:pt x="2986" y="3484"/>
                </a:lnTo>
                <a:lnTo>
                  <a:pt x="2975" y="3489"/>
                </a:lnTo>
                <a:lnTo>
                  <a:pt x="2972" y="3487"/>
                </a:lnTo>
                <a:lnTo>
                  <a:pt x="2968" y="3484"/>
                </a:lnTo>
                <a:lnTo>
                  <a:pt x="2958" y="3482"/>
                </a:lnTo>
                <a:lnTo>
                  <a:pt x="2947" y="3481"/>
                </a:lnTo>
                <a:lnTo>
                  <a:pt x="2935" y="3482"/>
                </a:lnTo>
                <a:lnTo>
                  <a:pt x="2922" y="3484"/>
                </a:lnTo>
                <a:lnTo>
                  <a:pt x="2909" y="3488"/>
                </a:lnTo>
                <a:lnTo>
                  <a:pt x="2880" y="3495"/>
                </a:lnTo>
                <a:lnTo>
                  <a:pt x="2852" y="3503"/>
                </a:lnTo>
                <a:lnTo>
                  <a:pt x="2838" y="3506"/>
                </a:lnTo>
                <a:lnTo>
                  <a:pt x="2824" y="3508"/>
                </a:lnTo>
                <a:lnTo>
                  <a:pt x="2809" y="3510"/>
                </a:lnTo>
                <a:lnTo>
                  <a:pt x="2797" y="3510"/>
                </a:lnTo>
                <a:lnTo>
                  <a:pt x="2784" y="3507"/>
                </a:lnTo>
                <a:lnTo>
                  <a:pt x="2773" y="3503"/>
                </a:lnTo>
                <a:lnTo>
                  <a:pt x="2769" y="3501"/>
                </a:lnTo>
                <a:lnTo>
                  <a:pt x="2766" y="3498"/>
                </a:lnTo>
                <a:lnTo>
                  <a:pt x="2764" y="3494"/>
                </a:lnTo>
                <a:lnTo>
                  <a:pt x="2761" y="3491"/>
                </a:lnTo>
                <a:lnTo>
                  <a:pt x="2760" y="3488"/>
                </a:lnTo>
                <a:lnTo>
                  <a:pt x="2760" y="3483"/>
                </a:lnTo>
                <a:lnTo>
                  <a:pt x="2762" y="3476"/>
                </a:lnTo>
                <a:lnTo>
                  <a:pt x="2767" y="3467"/>
                </a:lnTo>
                <a:lnTo>
                  <a:pt x="2773" y="3457"/>
                </a:lnTo>
                <a:lnTo>
                  <a:pt x="2789" y="3437"/>
                </a:lnTo>
                <a:lnTo>
                  <a:pt x="2805" y="3418"/>
                </a:lnTo>
                <a:lnTo>
                  <a:pt x="2813" y="3408"/>
                </a:lnTo>
                <a:lnTo>
                  <a:pt x="2819" y="3398"/>
                </a:lnTo>
                <a:lnTo>
                  <a:pt x="2824" y="3389"/>
                </a:lnTo>
                <a:lnTo>
                  <a:pt x="2826" y="3382"/>
                </a:lnTo>
                <a:lnTo>
                  <a:pt x="2826" y="3377"/>
                </a:lnTo>
                <a:lnTo>
                  <a:pt x="2825" y="3374"/>
                </a:lnTo>
                <a:lnTo>
                  <a:pt x="2824" y="3371"/>
                </a:lnTo>
                <a:lnTo>
                  <a:pt x="2821" y="3368"/>
                </a:lnTo>
                <a:lnTo>
                  <a:pt x="2817" y="3364"/>
                </a:lnTo>
                <a:lnTo>
                  <a:pt x="2814" y="3362"/>
                </a:lnTo>
                <a:lnTo>
                  <a:pt x="2811" y="3361"/>
                </a:lnTo>
                <a:lnTo>
                  <a:pt x="2807" y="3361"/>
                </a:lnTo>
                <a:lnTo>
                  <a:pt x="2804" y="3362"/>
                </a:lnTo>
                <a:lnTo>
                  <a:pt x="2800" y="3364"/>
                </a:lnTo>
                <a:lnTo>
                  <a:pt x="2793" y="3370"/>
                </a:lnTo>
                <a:lnTo>
                  <a:pt x="2786" y="3379"/>
                </a:lnTo>
                <a:lnTo>
                  <a:pt x="2781" y="3389"/>
                </a:lnTo>
                <a:lnTo>
                  <a:pt x="2774" y="3401"/>
                </a:lnTo>
                <a:lnTo>
                  <a:pt x="2769" y="3415"/>
                </a:lnTo>
                <a:lnTo>
                  <a:pt x="2759" y="3442"/>
                </a:lnTo>
                <a:lnTo>
                  <a:pt x="2752" y="3468"/>
                </a:lnTo>
                <a:lnTo>
                  <a:pt x="2745" y="3498"/>
                </a:lnTo>
                <a:lnTo>
                  <a:pt x="2746" y="3498"/>
                </a:lnTo>
                <a:lnTo>
                  <a:pt x="2746" y="3496"/>
                </a:lnTo>
                <a:lnTo>
                  <a:pt x="2744" y="3494"/>
                </a:lnTo>
                <a:lnTo>
                  <a:pt x="2740" y="3491"/>
                </a:lnTo>
                <a:lnTo>
                  <a:pt x="2734" y="3490"/>
                </a:lnTo>
                <a:lnTo>
                  <a:pt x="2730" y="3489"/>
                </a:lnTo>
                <a:lnTo>
                  <a:pt x="2726" y="3489"/>
                </a:lnTo>
                <a:lnTo>
                  <a:pt x="2725" y="3490"/>
                </a:lnTo>
                <a:lnTo>
                  <a:pt x="2725" y="3491"/>
                </a:lnTo>
                <a:lnTo>
                  <a:pt x="2728" y="3496"/>
                </a:lnTo>
                <a:lnTo>
                  <a:pt x="2731" y="3502"/>
                </a:lnTo>
                <a:lnTo>
                  <a:pt x="2731" y="3504"/>
                </a:lnTo>
                <a:lnTo>
                  <a:pt x="2731" y="3507"/>
                </a:lnTo>
                <a:lnTo>
                  <a:pt x="2729" y="3512"/>
                </a:lnTo>
                <a:lnTo>
                  <a:pt x="2723" y="3515"/>
                </a:lnTo>
                <a:lnTo>
                  <a:pt x="2717" y="3518"/>
                </a:lnTo>
                <a:lnTo>
                  <a:pt x="2708" y="3522"/>
                </a:lnTo>
                <a:lnTo>
                  <a:pt x="2687" y="3525"/>
                </a:lnTo>
                <a:lnTo>
                  <a:pt x="2664" y="3528"/>
                </a:lnTo>
                <a:lnTo>
                  <a:pt x="2641" y="3530"/>
                </a:lnTo>
                <a:lnTo>
                  <a:pt x="2610" y="3531"/>
                </a:lnTo>
                <a:lnTo>
                  <a:pt x="2598" y="3531"/>
                </a:lnTo>
                <a:lnTo>
                  <a:pt x="2585" y="3530"/>
                </a:lnTo>
                <a:lnTo>
                  <a:pt x="2571" y="3527"/>
                </a:lnTo>
                <a:lnTo>
                  <a:pt x="2557" y="3523"/>
                </a:lnTo>
                <a:lnTo>
                  <a:pt x="2543" y="3517"/>
                </a:lnTo>
                <a:lnTo>
                  <a:pt x="2530" y="3511"/>
                </a:lnTo>
                <a:lnTo>
                  <a:pt x="2516" y="3504"/>
                </a:lnTo>
                <a:lnTo>
                  <a:pt x="2502" y="3495"/>
                </a:lnTo>
                <a:lnTo>
                  <a:pt x="2475" y="3478"/>
                </a:lnTo>
                <a:lnTo>
                  <a:pt x="2451" y="3459"/>
                </a:lnTo>
                <a:lnTo>
                  <a:pt x="2429" y="3442"/>
                </a:lnTo>
                <a:lnTo>
                  <a:pt x="2411" y="3425"/>
                </a:lnTo>
                <a:lnTo>
                  <a:pt x="2410" y="3419"/>
                </a:lnTo>
                <a:lnTo>
                  <a:pt x="2408" y="3405"/>
                </a:lnTo>
                <a:lnTo>
                  <a:pt x="2405" y="3388"/>
                </a:lnTo>
                <a:lnTo>
                  <a:pt x="2401" y="3373"/>
                </a:lnTo>
                <a:lnTo>
                  <a:pt x="2399" y="3368"/>
                </a:lnTo>
                <a:lnTo>
                  <a:pt x="2396" y="3364"/>
                </a:lnTo>
                <a:lnTo>
                  <a:pt x="2395" y="3363"/>
                </a:lnTo>
                <a:lnTo>
                  <a:pt x="2392" y="3363"/>
                </a:lnTo>
                <a:lnTo>
                  <a:pt x="2390" y="3363"/>
                </a:lnTo>
                <a:lnTo>
                  <a:pt x="2388" y="3364"/>
                </a:lnTo>
                <a:lnTo>
                  <a:pt x="2384" y="3370"/>
                </a:lnTo>
                <a:lnTo>
                  <a:pt x="2378" y="3380"/>
                </a:lnTo>
                <a:lnTo>
                  <a:pt x="2372" y="3394"/>
                </a:lnTo>
                <a:lnTo>
                  <a:pt x="2364" y="3412"/>
                </a:lnTo>
                <a:lnTo>
                  <a:pt x="2362" y="3416"/>
                </a:lnTo>
                <a:lnTo>
                  <a:pt x="2359" y="3417"/>
                </a:lnTo>
                <a:lnTo>
                  <a:pt x="2355" y="3417"/>
                </a:lnTo>
                <a:lnTo>
                  <a:pt x="2351" y="3415"/>
                </a:lnTo>
                <a:lnTo>
                  <a:pt x="2345" y="3410"/>
                </a:lnTo>
                <a:lnTo>
                  <a:pt x="2340" y="3406"/>
                </a:lnTo>
                <a:lnTo>
                  <a:pt x="2329" y="3395"/>
                </a:lnTo>
                <a:lnTo>
                  <a:pt x="2318" y="3382"/>
                </a:lnTo>
                <a:lnTo>
                  <a:pt x="2309" y="3370"/>
                </a:lnTo>
                <a:lnTo>
                  <a:pt x="2300" y="3356"/>
                </a:lnTo>
                <a:lnTo>
                  <a:pt x="2297" y="3348"/>
                </a:lnTo>
                <a:lnTo>
                  <a:pt x="2295" y="3339"/>
                </a:lnTo>
                <a:lnTo>
                  <a:pt x="2294" y="3321"/>
                </a:lnTo>
                <a:lnTo>
                  <a:pt x="2294" y="3303"/>
                </a:lnTo>
                <a:lnTo>
                  <a:pt x="2296" y="3285"/>
                </a:lnTo>
                <a:lnTo>
                  <a:pt x="2298" y="3267"/>
                </a:lnTo>
                <a:lnTo>
                  <a:pt x="2303" y="3249"/>
                </a:lnTo>
                <a:lnTo>
                  <a:pt x="2310" y="3215"/>
                </a:lnTo>
                <a:lnTo>
                  <a:pt x="2319" y="3179"/>
                </a:lnTo>
                <a:lnTo>
                  <a:pt x="2327" y="3150"/>
                </a:lnTo>
                <a:lnTo>
                  <a:pt x="2337" y="3120"/>
                </a:lnTo>
                <a:lnTo>
                  <a:pt x="2342" y="3104"/>
                </a:lnTo>
                <a:lnTo>
                  <a:pt x="2348" y="3091"/>
                </a:lnTo>
                <a:lnTo>
                  <a:pt x="2354" y="3078"/>
                </a:lnTo>
                <a:lnTo>
                  <a:pt x="2360" y="3068"/>
                </a:lnTo>
                <a:lnTo>
                  <a:pt x="2366" y="3061"/>
                </a:lnTo>
                <a:lnTo>
                  <a:pt x="2369" y="3059"/>
                </a:lnTo>
                <a:lnTo>
                  <a:pt x="2372" y="3056"/>
                </a:lnTo>
                <a:lnTo>
                  <a:pt x="2375" y="3055"/>
                </a:lnTo>
                <a:lnTo>
                  <a:pt x="2378" y="3055"/>
                </a:lnTo>
                <a:lnTo>
                  <a:pt x="2381" y="3056"/>
                </a:lnTo>
                <a:lnTo>
                  <a:pt x="2385" y="3059"/>
                </a:lnTo>
                <a:lnTo>
                  <a:pt x="2395" y="3068"/>
                </a:lnTo>
                <a:lnTo>
                  <a:pt x="2403" y="3078"/>
                </a:lnTo>
                <a:lnTo>
                  <a:pt x="2412" y="3089"/>
                </a:lnTo>
                <a:lnTo>
                  <a:pt x="2420" y="3101"/>
                </a:lnTo>
                <a:lnTo>
                  <a:pt x="2434" y="3125"/>
                </a:lnTo>
                <a:lnTo>
                  <a:pt x="2448" y="3148"/>
                </a:lnTo>
                <a:lnTo>
                  <a:pt x="2456" y="3159"/>
                </a:lnTo>
                <a:lnTo>
                  <a:pt x="2464" y="3169"/>
                </a:lnTo>
                <a:lnTo>
                  <a:pt x="2473" y="3179"/>
                </a:lnTo>
                <a:lnTo>
                  <a:pt x="2484" y="3186"/>
                </a:lnTo>
                <a:lnTo>
                  <a:pt x="2495" y="3193"/>
                </a:lnTo>
                <a:lnTo>
                  <a:pt x="2508" y="3197"/>
                </a:lnTo>
                <a:lnTo>
                  <a:pt x="2522" y="3201"/>
                </a:lnTo>
                <a:lnTo>
                  <a:pt x="2539" y="3202"/>
                </a:lnTo>
                <a:lnTo>
                  <a:pt x="2554" y="3202"/>
                </a:lnTo>
                <a:lnTo>
                  <a:pt x="2568" y="3199"/>
                </a:lnTo>
                <a:lnTo>
                  <a:pt x="2582" y="3196"/>
                </a:lnTo>
                <a:lnTo>
                  <a:pt x="2597" y="3191"/>
                </a:lnTo>
                <a:lnTo>
                  <a:pt x="2611" y="3185"/>
                </a:lnTo>
                <a:lnTo>
                  <a:pt x="2625" y="3178"/>
                </a:lnTo>
                <a:lnTo>
                  <a:pt x="2638" y="3169"/>
                </a:lnTo>
                <a:lnTo>
                  <a:pt x="2651" y="3159"/>
                </a:lnTo>
                <a:lnTo>
                  <a:pt x="2663" y="3148"/>
                </a:lnTo>
                <a:lnTo>
                  <a:pt x="2676" y="3137"/>
                </a:lnTo>
                <a:lnTo>
                  <a:pt x="2688" y="3124"/>
                </a:lnTo>
                <a:lnTo>
                  <a:pt x="2700" y="3111"/>
                </a:lnTo>
                <a:lnTo>
                  <a:pt x="2724" y="3084"/>
                </a:lnTo>
                <a:lnTo>
                  <a:pt x="2746" y="3054"/>
                </a:lnTo>
                <a:lnTo>
                  <a:pt x="2768" y="3023"/>
                </a:lnTo>
                <a:lnTo>
                  <a:pt x="2789" y="2991"/>
                </a:lnTo>
                <a:lnTo>
                  <a:pt x="2829" y="2929"/>
                </a:lnTo>
                <a:lnTo>
                  <a:pt x="2849" y="2900"/>
                </a:lnTo>
                <a:lnTo>
                  <a:pt x="2867" y="2873"/>
                </a:lnTo>
                <a:lnTo>
                  <a:pt x="2886" y="2848"/>
                </a:lnTo>
                <a:lnTo>
                  <a:pt x="2903" y="2827"/>
                </a:lnTo>
                <a:lnTo>
                  <a:pt x="2926" y="2801"/>
                </a:lnTo>
                <a:lnTo>
                  <a:pt x="2947" y="2774"/>
                </a:lnTo>
                <a:lnTo>
                  <a:pt x="2966" y="2744"/>
                </a:lnTo>
                <a:lnTo>
                  <a:pt x="2983" y="2714"/>
                </a:lnTo>
                <a:lnTo>
                  <a:pt x="2999" y="2683"/>
                </a:lnTo>
                <a:lnTo>
                  <a:pt x="3015" y="2650"/>
                </a:lnTo>
                <a:lnTo>
                  <a:pt x="3028" y="2618"/>
                </a:lnTo>
                <a:lnTo>
                  <a:pt x="3041" y="2584"/>
                </a:lnTo>
                <a:lnTo>
                  <a:pt x="3053" y="2550"/>
                </a:lnTo>
                <a:lnTo>
                  <a:pt x="3064" y="2516"/>
                </a:lnTo>
                <a:lnTo>
                  <a:pt x="3086" y="2448"/>
                </a:lnTo>
                <a:lnTo>
                  <a:pt x="3107" y="2381"/>
                </a:lnTo>
                <a:lnTo>
                  <a:pt x="3118" y="2348"/>
                </a:lnTo>
                <a:lnTo>
                  <a:pt x="3129" y="2316"/>
                </a:lnTo>
                <a:lnTo>
                  <a:pt x="3144" y="2277"/>
                </a:lnTo>
                <a:lnTo>
                  <a:pt x="3159" y="2239"/>
                </a:lnTo>
                <a:lnTo>
                  <a:pt x="3173" y="2201"/>
                </a:lnTo>
                <a:lnTo>
                  <a:pt x="3187" y="2162"/>
                </a:lnTo>
                <a:lnTo>
                  <a:pt x="3201" y="2123"/>
                </a:lnTo>
                <a:lnTo>
                  <a:pt x="3212" y="2084"/>
                </a:lnTo>
                <a:lnTo>
                  <a:pt x="3223" y="2044"/>
                </a:lnTo>
                <a:lnTo>
                  <a:pt x="3226" y="2024"/>
                </a:lnTo>
                <a:lnTo>
                  <a:pt x="3231" y="2003"/>
                </a:lnTo>
                <a:lnTo>
                  <a:pt x="3232" y="1992"/>
                </a:lnTo>
                <a:lnTo>
                  <a:pt x="3232" y="1981"/>
                </a:lnTo>
                <a:lnTo>
                  <a:pt x="3232" y="1971"/>
                </a:lnTo>
                <a:lnTo>
                  <a:pt x="3231" y="1963"/>
                </a:lnTo>
                <a:lnTo>
                  <a:pt x="3230" y="1955"/>
                </a:lnTo>
                <a:lnTo>
                  <a:pt x="3226" y="1948"/>
                </a:lnTo>
                <a:lnTo>
                  <a:pt x="3223" y="1942"/>
                </a:lnTo>
                <a:lnTo>
                  <a:pt x="3220" y="1937"/>
                </a:lnTo>
                <a:lnTo>
                  <a:pt x="3216" y="1933"/>
                </a:lnTo>
                <a:lnTo>
                  <a:pt x="3210" y="1930"/>
                </a:lnTo>
                <a:lnTo>
                  <a:pt x="3205" y="1926"/>
                </a:lnTo>
                <a:lnTo>
                  <a:pt x="3199" y="1924"/>
                </a:lnTo>
                <a:lnTo>
                  <a:pt x="3193" y="1923"/>
                </a:lnTo>
                <a:lnTo>
                  <a:pt x="3186" y="1923"/>
                </a:lnTo>
                <a:lnTo>
                  <a:pt x="3172" y="1923"/>
                </a:lnTo>
                <a:lnTo>
                  <a:pt x="3157" y="1926"/>
                </a:lnTo>
                <a:lnTo>
                  <a:pt x="3141" y="1931"/>
                </a:lnTo>
                <a:lnTo>
                  <a:pt x="3126" y="1937"/>
                </a:lnTo>
                <a:lnTo>
                  <a:pt x="3110" y="1946"/>
                </a:lnTo>
                <a:lnTo>
                  <a:pt x="3095" y="1955"/>
                </a:lnTo>
                <a:lnTo>
                  <a:pt x="3080" y="1966"/>
                </a:lnTo>
                <a:lnTo>
                  <a:pt x="3067" y="1977"/>
                </a:lnTo>
                <a:lnTo>
                  <a:pt x="3056" y="1988"/>
                </a:lnTo>
                <a:lnTo>
                  <a:pt x="3043" y="2002"/>
                </a:lnTo>
                <a:lnTo>
                  <a:pt x="3030" y="2014"/>
                </a:lnTo>
                <a:lnTo>
                  <a:pt x="3017" y="2026"/>
                </a:lnTo>
                <a:lnTo>
                  <a:pt x="3002" y="2038"/>
                </a:lnTo>
                <a:lnTo>
                  <a:pt x="2971" y="2061"/>
                </a:lnTo>
                <a:lnTo>
                  <a:pt x="2938" y="2083"/>
                </a:lnTo>
                <a:lnTo>
                  <a:pt x="2903" y="2103"/>
                </a:lnTo>
                <a:lnTo>
                  <a:pt x="2866" y="2122"/>
                </a:lnTo>
                <a:lnTo>
                  <a:pt x="2829" y="2140"/>
                </a:lnTo>
                <a:lnTo>
                  <a:pt x="2791" y="2158"/>
                </a:lnTo>
                <a:lnTo>
                  <a:pt x="2713" y="2192"/>
                </a:lnTo>
                <a:lnTo>
                  <a:pt x="2637" y="2223"/>
                </a:lnTo>
                <a:lnTo>
                  <a:pt x="2600" y="2240"/>
                </a:lnTo>
                <a:lnTo>
                  <a:pt x="2565" y="2255"/>
                </a:lnTo>
                <a:lnTo>
                  <a:pt x="2530" y="2271"/>
                </a:lnTo>
                <a:lnTo>
                  <a:pt x="2498" y="2288"/>
                </a:lnTo>
                <a:lnTo>
                  <a:pt x="2466" y="2306"/>
                </a:lnTo>
                <a:lnTo>
                  <a:pt x="2433" y="2326"/>
                </a:lnTo>
                <a:lnTo>
                  <a:pt x="2400" y="2347"/>
                </a:lnTo>
                <a:lnTo>
                  <a:pt x="2369" y="2369"/>
                </a:lnTo>
                <a:lnTo>
                  <a:pt x="2338" y="2393"/>
                </a:lnTo>
                <a:lnTo>
                  <a:pt x="2308" y="2417"/>
                </a:lnTo>
                <a:lnTo>
                  <a:pt x="2280" y="2443"/>
                </a:lnTo>
                <a:lnTo>
                  <a:pt x="2253" y="2470"/>
                </a:lnTo>
                <a:lnTo>
                  <a:pt x="2227" y="2500"/>
                </a:lnTo>
                <a:lnTo>
                  <a:pt x="2205" y="2529"/>
                </a:lnTo>
                <a:lnTo>
                  <a:pt x="2194" y="2546"/>
                </a:lnTo>
                <a:lnTo>
                  <a:pt x="2184" y="2561"/>
                </a:lnTo>
                <a:lnTo>
                  <a:pt x="2174" y="2577"/>
                </a:lnTo>
                <a:lnTo>
                  <a:pt x="2165" y="2594"/>
                </a:lnTo>
                <a:lnTo>
                  <a:pt x="2157" y="2611"/>
                </a:lnTo>
                <a:lnTo>
                  <a:pt x="2149" y="2628"/>
                </a:lnTo>
                <a:lnTo>
                  <a:pt x="2141" y="2646"/>
                </a:lnTo>
                <a:lnTo>
                  <a:pt x="2136" y="2663"/>
                </a:lnTo>
                <a:lnTo>
                  <a:pt x="2130" y="2682"/>
                </a:lnTo>
                <a:lnTo>
                  <a:pt x="2125" y="2701"/>
                </a:lnTo>
                <a:lnTo>
                  <a:pt x="2122" y="2720"/>
                </a:lnTo>
                <a:lnTo>
                  <a:pt x="2118" y="2739"/>
                </a:lnTo>
                <a:lnTo>
                  <a:pt x="2114" y="2735"/>
                </a:lnTo>
                <a:lnTo>
                  <a:pt x="2110" y="2730"/>
                </a:lnTo>
                <a:lnTo>
                  <a:pt x="2102" y="2720"/>
                </a:lnTo>
                <a:lnTo>
                  <a:pt x="2096" y="2707"/>
                </a:lnTo>
                <a:lnTo>
                  <a:pt x="2092" y="2694"/>
                </a:lnTo>
                <a:lnTo>
                  <a:pt x="2090" y="2679"/>
                </a:lnTo>
                <a:lnTo>
                  <a:pt x="2089" y="2662"/>
                </a:lnTo>
                <a:lnTo>
                  <a:pt x="2088" y="2646"/>
                </a:lnTo>
                <a:lnTo>
                  <a:pt x="2088" y="2628"/>
                </a:lnTo>
                <a:lnTo>
                  <a:pt x="2091" y="2594"/>
                </a:lnTo>
                <a:lnTo>
                  <a:pt x="2094" y="2560"/>
                </a:lnTo>
                <a:lnTo>
                  <a:pt x="2098" y="2529"/>
                </a:lnTo>
                <a:lnTo>
                  <a:pt x="2100" y="2503"/>
                </a:lnTo>
                <a:lnTo>
                  <a:pt x="2104" y="2449"/>
                </a:lnTo>
                <a:lnTo>
                  <a:pt x="2108" y="2397"/>
                </a:lnTo>
                <a:lnTo>
                  <a:pt x="2115" y="2344"/>
                </a:lnTo>
                <a:lnTo>
                  <a:pt x="2124" y="2291"/>
                </a:lnTo>
                <a:lnTo>
                  <a:pt x="2134" y="2240"/>
                </a:lnTo>
                <a:lnTo>
                  <a:pt x="2146" y="2187"/>
                </a:lnTo>
                <a:lnTo>
                  <a:pt x="2160" y="2136"/>
                </a:lnTo>
                <a:lnTo>
                  <a:pt x="2176" y="2085"/>
                </a:lnTo>
                <a:lnTo>
                  <a:pt x="2191" y="2041"/>
                </a:lnTo>
                <a:lnTo>
                  <a:pt x="2209" y="1997"/>
                </a:lnTo>
                <a:lnTo>
                  <a:pt x="2229" y="1955"/>
                </a:lnTo>
                <a:lnTo>
                  <a:pt x="2248" y="1912"/>
                </a:lnTo>
                <a:lnTo>
                  <a:pt x="2269" y="1871"/>
                </a:lnTo>
                <a:lnTo>
                  <a:pt x="2290" y="1829"/>
                </a:lnTo>
                <a:lnTo>
                  <a:pt x="2333" y="1746"/>
                </a:lnTo>
                <a:lnTo>
                  <a:pt x="2349" y="1715"/>
                </a:lnTo>
                <a:lnTo>
                  <a:pt x="2364" y="1682"/>
                </a:lnTo>
                <a:lnTo>
                  <a:pt x="2396" y="1613"/>
                </a:lnTo>
                <a:lnTo>
                  <a:pt x="2412" y="1579"/>
                </a:lnTo>
                <a:lnTo>
                  <a:pt x="2429" y="1548"/>
                </a:lnTo>
                <a:lnTo>
                  <a:pt x="2439" y="1531"/>
                </a:lnTo>
                <a:lnTo>
                  <a:pt x="2449" y="1517"/>
                </a:lnTo>
                <a:lnTo>
                  <a:pt x="2460" y="1503"/>
                </a:lnTo>
                <a:lnTo>
                  <a:pt x="2471" y="1489"/>
                </a:lnTo>
                <a:lnTo>
                  <a:pt x="2476" y="1497"/>
                </a:lnTo>
                <a:lnTo>
                  <a:pt x="2483" y="1504"/>
                </a:lnTo>
                <a:lnTo>
                  <a:pt x="2486" y="1507"/>
                </a:lnTo>
                <a:lnTo>
                  <a:pt x="2490" y="1509"/>
                </a:lnTo>
                <a:lnTo>
                  <a:pt x="2493" y="1507"/>
                </a:lnTo>
                <a:lnTo>
                  <a:pt x="2498" y="1507"/>
                </a:lnTo>
                <a:lnTo>
                  <a:pt x="2504" y="1507"/>
                </a:lnTo>
                <a:lnTo>
                  <a:pt x="2510" y="1508"/>
                </a:lnTo>
                <a:lnTo>
                  <a:pt x="2528" y="1513"/>
                </a:lnTo>
                <a:lnTo>
                  <a:pt x="2548" y="1520"/>
                </a:lnTo>
                <a:lnTo>
                  <a:pt x="2572" y="1531"/>
                </a:lnTo>
                <a:lnTo>
                  <a:pt x="2598" y="1543"/>
                </a:lnTo>
                <a:lnTo>
                  <a:pt x="2625" y="1559"/>
                </a:lnTo>
                <a:lnTo>
                  <a:pt x="2652" y="1574"/>
                </a:lnTo>
                <a:lnTo>
                  <a:pt x="2679" y="1591"/>
                </a:lnTo>
                <a:lnTo>
                  <a:pt x="2706" y="1609"/>
                </a:lnTo>
                <a:lnTo>
                  <a:pt x="2731" y="1626"/>
                </a:lnTo>
                <a:lnTo>
                  <a:pt x="2753" y="1645"/>
                </a:lnTo>
                <a:lnTo>
                  <a:pt x="2772" y="1662"/>
                </a:lnTo>
                <a:lnTo>
                  <a:pt x="2786" y="1679"/>
                </a:lnTo>
                <a:lnTo>
                  <a:pt x="2793" y="1686"/>
                </a:lnTo>
                <a:lnTo>
                  <a:pt x="2797" y="1694"/>
                </a:lnTo>
                <a:lnTo>
                  <a:pt x="2801" y="1702"/>
                </a:lnTo>
                <a:lnTo>
                  <a:pt x="2803" y="1708"/>
                </a:lnTo>
                <a:lnTo>
                  <a:pt x="2804" y="1713"/>
                </a:lnTo>
                <a:lnTo>
                  <a:pt x="2807" y="1718"/>
                </a:lnTo>
                <a:lnTo>
                  <a:pt x="2818" y="1732"/>
                </a:lnTo>
                <a:lnTo>
                  <a:pt x="2833" y="1747"/>
                </a:lnTo>
                <a:lnTo>
                  <a:pt x="2850" y="1764"/>
                </a:lnTo>
                <a:lnTo>
                  <a:pt x="2868" y="1780"/>
                </a:lnTo>
                <a:lnTo>
                  <a:pt x="2885" y="1794"/>
                </a:lnTo>
                <a:lnTo>
                  <a:pt x="2899" y="1805"/>
                </a:lnTo>
                <a:lnTo>
                  <a:pt x="2909" y="1812"/>
                </a:lnTo>
                <a:lnTo>
                  <a:pt x="2920" y="1818"/>
                </a:lnTo>
                <a:lnTo>
                  <a:pt x="2935" y="1826"/>
                </a:lnTo>
                <a:lnTo>
                  <a:pt x="2950" y="1834"/>
                </a:lnTo>
                <a:lnTo>
                  <a:pt x="2966" y="1842"/>
                </a:lnTo>
                <a:lnTo>
                  <a:pt x="2981" y="1852"/>
                </a:lnTo>
                <a:lnTo>
                  <a:pt x="2993" y="1862"/>
                </a:lnTo>
                <a:lnTo>
                  <a:pt x="2998" y="1869"/>
                </a:lnTo>
                <a:lnTo>
                  <a:pt x="3004" y="1874"/>
                </a:lnTo>
                <a:lnTo>
                  <a:pt x="3007" y="1881"/>
                </a:lnTo>
                <a:lnTo>
                  <a:pt x="3009" y="1887"/>
                </a:lnTo>
                <a:lnTo>
                  <a:pt x="3011" y="1898"/>
                </a:lnTo>
                <a:lnTo>
                  <a:pt x="3012" y="1907"/>
                </a:lnTo>
                <a:lnTo>
                  <a:pt x="3012" y="1914"/>
                </a:lnTo>
                <a:lnTo>
                  <a:pt x="3010" y="1922"/>
                </a:lnTo>
                <a:lnTo>
                  <a:pt x="3008" y="1928"/>
                </a:lnTo>
                <a:lnTo>
                  <a:pt x="3005" y="1933"/>
                </a:lnTo>
                <a:lnTo>
                  <a:pt x="3002" y="1938"/>
                </a:lnTo>
                <a:lnTo>
                  <a:pt x="2997" y="1943"/>
                </a:lnTo>
                <a:lnTo>
                  <a:pt x="2987" y="1951"/>
                </a:lnTo>
                <a:lnTo>
                  <a:pt x="2978" y="1959"/>
                </a:lnTo>
                <a:lnTo>
                  <a:pt x="2968" y="1969"/>
                </a:lnTo>
                <a:lnTo>
                  <a:pt x="2964" y="1975"/>
                </a:lnTo>
                <a:lnTo>
                  <a:pt x="2960" y="1981"/>
                </a:lnTo>
                <a:lnTo>
                  <a:pt x="2975" y="1976"/>
                </a:lnTo>
                <a:lnTo>
                  <a:pt x="2988" y="1970"/>
                </a:lnTo>
                <a:lnTo>
                  <a:pt x="2998" y="1963"/>
                </a:lnTo>
                <a:lnTo>
                  <a:pt x="3008" y="1955"/>
                </a:lnTo>
                <a:lnTo>
                  <a:pt x="3015" y="1945"/>
                </a:lnTo>
                <a:lnTo>
                  <a:pt x="3020" y="1935"/>
                </a:lnTo>
                <a:lnTo>
                  <a:pt x="3025" y="1925"/>
                </a:lnTo>
                <a:lnTo>
                  <a:pt x="3027" y="1914"/>
                </a:lnTo>
                <a:lnTo>
                  <a:pt x="3028" y="1904"/>
                </a:lnTo>
                <a:lnTo>
                  <a:pt x="3028" y="1892"/>
                </a:lnTo>
                <a:lnTo>
                  <a:pt x="3026" y="1880"/>
                </a:lnTo>
                <a:lnTo>
                  <a:pt x="3023" y="1866"/>
                </a:lnTo>
                <a:lnTo>
                  <a:pt x="3019" y="1854"/>
                </a:lnTo>
                <a:lnTo>
                  <a:pt x="3015" y="1841"/>
                </a:lnTo>
                <a:lnTo>
                  <a:pt x="3008" y="1828"/>
                </a:lnTo>
                <a:lnTo>
                  <a:pt x="3002" y="1815"/>
                </a:lnTo>
                <a:lnTo>
                  <a:pt x="2994" y="1802"/>
                </a:lnTo>
                <a:lnTo>
                  <a:pt x="2985" y="1790"/>
                </a:lnTo>
                <a:lnTo>
                  <a:pt x="2967" y="1765"/>
                </a:lnTo>
                <a:lnTo>
                  <a:pt x="2947" y="1742"/>
                </a:lnTo>
                <a:lnTo>
                  <a:pt x="2925" y="1721"/>
                </a:lnTo>
                <a:lnTo>
                  <a:pt x="2903" y="1703"/>
                </a:lnTo>
                <a:lnTo>
                  <a:pt x="2892" y="1695"/>
                </a:lnTo>
                <a:lnTo>
                  <a:pt x="2881" y="1687"/>
                </a:lnTo>
                <a:lnTo>
                  <a:pt x="2871" y="1681"/>
                </a:lnTo>
                <a:lnTo>
                  <a:pt x="2860" y="1675"/>
                </a:lnTo>
                <a:lnTo>
                  <a:pt x="2850" y="1672"/>
                </a:lnTo>
                <a:lnTo>
                  <a:pt x="2840" y="1669"/>
                </a:lnTo>
                <a:lnTo>
                  <a:pt x="2828" y="1664"/>
                </a:lnTo>
                <a:lnTo>
                  <a:pt x="2811" y="1657"/>
                </a:lnTo>
                <a:lnTo>
                  <a:pt x="2790" y="1646"/>
                </a:lnTo>
                <a:lnTo>
                  <a:pt x="2766" y="1633"/>
                </a:lnTo>
                <a:lnTo>
                  <a:pt x="2712" y="1601"/>
                </a:lnTo>
                <a:lnTo>
                  <a:pt x="2655" y="1566"/>
                </a:lnTo>
                <a:lnTo>
                  <a:pt x="2627" y="1548"/>
                </a:lnTo>
                <a:lnTo>
                  <a:pt x="2601" y="1529"/>
                </a:lnTo>
                <a:lnTo>
                  <a:pt x="2578" y="1512"/>
                </a:lnTo>
                <a:lnTo>
                  <a:pt x="2557" y="1494"/>
                </a:lnTo>
                <a:lnTo>
                  <a:pt x="2540" y="1480"/>
                </a:lnTo>
                <a:lnTo>
                  <a:pt x="2528" y="1466"/>
                </a:lnTo>
                <a:lnTo>
                  <a:pt x="2523" y="1460"/>
                </a:lnTo>
                <a:lnTo>
                  <a:pt x="2521" y="1456"/>
                </a:lnTo>
                <a:lnTo>
                  <a:pt x="2520" y="1450"/>
                </a:lnTo>
                <a:lnTo>
                  <a:pt x="2520" y="1447"/>
                </a:lnTo>
                <a:lnTo>
                  <a:pt x="2516" y="1445"/>
                </a:lnTo>
                <a:lnTo>
                  <a:pt x="2520" y="1442"/>
                </a:lnTo>
                <a:lnTo>
                  <a:pt x="2526" y="1437"/>
                </a:lnTo>
                <a:lnTo>
                  <a:pt x="2534" y="1434"/>
                </a:lnTo>
                <a:lnTo>
                  <a:pt x="2543" y="1431"/>
                </a:lnTo>
                <a:lnTo>
                  <a:pt x="2566" y="1424"/>
                </a:lnTo>
                <a:lnTo>
                  <a:pt x="2594" y="1419"/>
                </a:lnTo>
                <a:lnTo>
                  <a:pt x="2626" y="1413"/>
                </a:lnTo>
                <a:lnTo>
                  <a:pt x="2661" y="1410"/>
                </a:lnTo>
                <a:lnTo>
                  <a:pt x="2698" y="1407"/>
                </a:lnTo>
                <a:lnTo>
                  <a:pt x="2735" y="1405"/>
                </a:lnTo>
                <a:lnTo>
                  <a:pt x="2772" y="1404"/>
                </a:lnTo>
                <a:lnTo>
                  <a:pt x="2809" y="1404"/>
                </a:lnTo>
                <a:lnTo>
                  <a:pt x="2843" y="1406"/>
                </a:lnTo>
                <a:lnTo>
                  <a:pt x="2874" y="1408"/>
                </a:lnTo>
                <a:lnTo>
                  <a:pt x="2901" y="1413"/>
                </a:lnTo>
                <a:lnTo>
                  <a:pt x="2912" y="1417"/>
                </a:lnTo>
                <a:lnTo>
                  <a:pt x="2923" y="1420"/>
                </a:lnTo>
                <a:lnTo>
                  <a:pt x="2931" y="1423"/>
                </a:lnTo>
                <a:lnTo>
                  <a:pt x="2938" y="1428"/>
                </a:lnTo>
                <a:lnTo>
                  <a:pt x="2943" y="1433"/>
                </a:lnTo>
                <a:lnTo>
                  <a:pt x="2946" y="1438"/>
                </a:lnTo>
                <a:lnTo>
                  <a:pt x="2952" y="1457"/>
                </a:lnTo>
                <a:lnTo>
                  <a:pt x="2958" y="1476"/>
                </a:lnTo>
                <a:lnTo>
                  <a:pt x="2967" y="1512"/>
                </a:lnTo>
                <a:lnTo>
                  <a:pt x="2974" y="1548"/>
                </a:lnTo>
                <a:lnTo>
                  <a:pt x="2980" y="1565"/>
                </a:lnTo>
                <a:lnTo>
                  <a:pt x="2985" y="1581"/>
                </a:lnTo>
                <a:lnTo>
                  <a:pt x="2992" y="1597"/>
                </a:lnTo>
                <a:lnTo>
                  <a:pt x="2999" y="1611"/>
                </a:lnTo>
                <a:lnTo>
                  <a:pt x="3009" y="1625"/>
                </a:lnTo>
                <a:lnTo>
                  <a:pt x="3022" y="1637"/>
                </a:lnTo>
                <a:lnTo>
                  <a:pt x="3029" y="1643"/>
                </a:lnTo>
                <a:lnTo>
                  <a:pt x="3037" y="1648"/>
                </a:lnTo>
                <a:lnTo>
                  <a:pt x="3045" y="1654"/>
                </a:lnTo>
                <a:lnTo>
                  <a:pt x="3054" y="1658"/>
                </a:lnTo>
                <a:lnTo>
                  <a:pt x="3064" y="1662"/>
                </a:lnTo>
                <a:lnTo>
                  <a:pt x="3075" y="1667"/>
                </a:lnTo>
                <a:lnTo>
                  <a:pt x="3087" y="1670"/>
                </a:lnTo>
                <a:lnTo>
                  <a:pt x="3099" y="1673"/>
                </a:lnTo>
                <a:lnTo>
                  <a:pt x="3121" y="1676"/>
                </a:lnTo>
                <a:lnTo>
                  <a:pt x="3140" y="1678"/>
                </a:lnTo>
                <a:lnTo>
                  <a:pt x="3160" y="1675"/>
                </a:lnTo>
                <a:lnTo>
                  <a:pt x="3180" y="1673"/>
                </a:lnTo>
                <a:lnTo>
                  <a:pt x="3198" y="1668"/>
                </a:lnTo>
                <a:lnTo>
                  <a:pt x="3216" y="1661"/>
                </a:lnTo>
                <a:lnTo>
                  <a:pt x="3234" y="1654"/>
                </a:lnTo>
                <a:lnTo>
                  <a:pt x="3251" y="1644"/>
                </a:lnTo>
                <a:lnTo>
                  <a:pt x="3268" y="1634"/>
                </a:lnTo>
                <a:lnTo>
                  <a:pt x="3284" y="1623"/>
                </a:lnTo>
                <a:lnTo>
                  <a:pt x="3316" y="1599"/>
                </a:lnTo>
                <a:lnTo>
                  <a:pt x="3378" y="1551"/>
                </a:lnTo>
                <a:lnTo>
                  <a:pt x="3403" y="1530"/>
                </a:lnTo>
                <a:lnTo>
                  <a:pt x="3427" y="1509"/>
                </a:lnTo>
                <a:lnTo>
                  <a:pt x="3451" y="1488"/>
                </a:lnTo>
                <a:lnTo>
                  <a:pt x="3474" y="1465"/>
                </a:lnTo>
                <a:lnTo>
                  <a:pt x="3496" y="1442"/>
                </a:lnTo>
                <a:lnTo>
                  <a:pt x="3518" y="1419"/>
                </a:lnTo>
                <a:lnTo>
                  <a:pt x="3561" y="1371"/>
                </a:lnTo>
                <a:lnTo>
                  <a:pt x="3644" y="1273"/>
                </a:lnTo>
                <a:lnTo>
                  <a:pt x="3686" y="1226"/>
                </a:lnTo>
                <a:lnTo>
                  <a:pt x="3709" y="1202"/>
                </a:lnTo>
                <a:lnTo>
                  <a:pt x="3731" y="1179"/>
                </a:lnTo>
                <a:lnTo>
                  <a:pt x="3749" y="1161"/>
                </a:lnTo>
                <a:lnTo>
                  <a:pt x="3767" y="1143"/>
                </a:lnTo>
                <a:lnTo>
                  <a:pt x="3783" y="1123"/>
                </a:lnTo>
                <a:lnTo>
                  <a:pt x="3800" y="1104"/>
                </a:lnTo>
                <a:lnTo>
                  <a:pt x="3830" y="1065"/>
                </a:lnTo>
                <a:lnTo>
                  <a:pt x="3858" y="1026"/>
                </a:lnTo>
                <a:lnTo>
                  <a:pt x="3883" y="985"/>
                </a:lnTo>
                <a:lnTo>
                  <a:pt x="3907" y="944"/>
                </a:lnTo>
                <a:lnTo>
                  <a:pt x="3930" y="902"/>
                </a:lnTo>
                <a:lnTo>
                  <a:pt x="3950" y="860"/>
                </a:lnTo>
                <a:lnTo>
                  <a:pt x="3971" y="817"/>
                </a:lnTo>
                <a:lnTo>
                  <a:pt x="3991" y="775"/>
                </a:lnTo>
                <a:lnTo>
                  <a:pt x="4030" y="687"/>
                </a:lnTo>
                <a:lnTo>
                  <a:pt x="4051" y="643"/>
                </a:lnTo>
                <a:lnTo>
                  <a:pt x="4072" y="598"/>
                </a:lnTo>
                <a:lnTo>
                  <a:pt x="4093" y="553"/>
                </a:lnTo>
                <a:lnTo>
                  <a:pt x="4117" y="508"/>
                </a:lnTo>
                <a:lnTo>
                  <a:pt x="4126" y="491"/>
                </a:lnTo>
                <a:lnTo>
                  <a:pt x="4141" y="454"/>
                </a:lnTo>
                <a:lnTo>
                  <a:pt x="4160" y="406"/>
                </a:lnTo>
                <a:lnTo>
                  <a:pt x="4169" y="379"/>
                </a:lnTo>
                <a:lnTo>
                  <a:pt x="4176" y="354"/>
                </a:lnTo>
                <a:lnTo>
                  <a:pt x="4183" y="330"/>
                </a:lnTo>
                <a:lnTo>
                  <a:pt x="4187" y="309"/>
                </a:lnTo>
                <a:lnTo>
                  <a:pt x="4188" y="298"/>
                </a:lnTo>
                <a:lnTo>
                  <a:pt x="4188" y="289"/>
                </a:lnTo>
                <a:lnTo>
                  <a:pt x="4188" y="281"/>
                </a:lnTo>
                <a:lnTo>
                  <a:pt x="4187" y="275"/>
                </a:lnTo>
                <a:lnTo>
                  <a:pt x="4184" y="269"/>
                </a:lnTo>
                <a:lnTo>
                  <a:pt x="4181" y="265"/>
                </a:lnTo>
                <a:lnTo>
                  <a:pt x="4176" y="263"/>
                </a:lnTo>
                <a:lnTo>
                  <a:pt x="4171" y="262"/>
                </a:lnTo>
                <a:lnTo>
                  <a:pt x="4164" y="263"/>
                </a:lnTo>
                <a:lnTo>
                  <a:pt x="4156" y="265"/>
                </a:lnTo>
                <a:lnTo>
                  <a:pt x="4147" y="270"/>
                </a:lnTo>
                <a:lnTo>
                  <a:pt x="4136" y="277"/>
                </a:lnTo>
                <a:lnTo>
                  <a:pt x="4120" y="288"/>
                </a:lnTo>
                <a:lnTo>
                  <a:pt x="4103" y="298"/>
                </a:lnTo>
                <a:lnTo>
                  <a:pt x="4086" y="306"/>
                </a:lnTo>
                <a:lnTo>
                  <a:pt x="4068" y="315"/>
                </a:lnTo>
                <a:lnTo>
                  <a:pt x="4032" y="330"/>
                </a:lnTo>
                <a:lnTo>
                  <a:pt x="3995" y="346"/>
                </a:lnTo>
                <a:lnTo>
                  <a:pt x="3958" y="360"/>
                </a:lnTo>
                <a:lnTo>
                  <a:pt x="3921" y="375"/>
                </a:lnTo>
                <a:lnTo>
                  <a:pt x="3886" y="392"/>
                </a:lnTo>
                <a:lnTo>
                  <a:pt x="3868" y="400"/>
                </a:lnTo>
                <a:lnTo>
                  <a:pt x="3851" y="410"/>
                </a:lnTo>
                <a:lnTo>
                  <a:pt x="3818" y="429"/>
                </a:lnTo>
                <a:lnTo>
                  <a:pt x="3784" y="445"/>
                </a:lnTo>
                <a:lnTo>
                  <a:pt x="3751" y="461"/>
                </a:lnTo>
                <a:lnTo>
                  <a:pt x="3715" y="478"/>
                </a:lnTo>
                <a:lnTo>
                  <a:pt x="3680" y="492"/>
                </a:lnTo>
                <a:lnTo>
                  <a:pt x="3642" y="506"/>
                </a:lnTo>
                <a:lnTo>
                  <a:pt x="3569" y="535"/>
                </a:lnTo>
                <a:lnTo>
                  <a:pt x="3494" y="561"/>
                </a:lnTo>
                <a:lnTo>
                  <a:pt x="3421" y="588"/>
                </a:lnTo>
                <a:lnTo>
                  <a:pt x="3348" y="616"/>
                </a:lnTo>
                <a:lnTo>
                  <a:pt x="3313" y="632"/>
                </a:lnTo>
                <a:lnTo>
                  <a:pt x="3278" y="647"/>
                </a:lnTo>
                <a:lnTo>
                  <a:pt x="3254" y="660"/>
                </a:lnTo>
                <a:lnTo>
                  <a:pt x="3228" y="674"/>
                </a:lnTo>
                <a:lnTo>
                  <a:pt x="3201" y="691"/>
                </a:lnTo>
                <a:lnTo>
                  <a:pt x="3175" y="709"/>
                </a:lnTo>
                <a:lnTo>
                  <a:pt x="3148" y="730"/>
                </a:lnTo>
                <a:lnTo>
                  <a:pt x="3121" y="751"/>
                </a:lnTo>
                <a:lnTo>
                  <a:pt x="3093" y="774"/>
                </a:lnTo>
                <a:lnTo>
                  <a:pt x="3067" y="797"/>
                </a:lnTo>
                <a:lnTo>
                  <a:pt x="3041" y="821"/>
                </a:lnTo>
                <a:lnTo>
                  <a:pt x="3015" y="846"/>
                </a:lnTo>
                <a:lnTo>
                  <a:pt x="2991" y="870"/>
                </a:lnTo>
                <a:lnTo>
                  <a:pt x="2967" y="894"/>
                </a:lnTo>
                <a:lnTo>
                  <a:pt x="2945" y="918"/>
                </a:lnTo>
                <a:lnTo>
                  <a:pt x="2924" y="942"/>
                </a:lnTo>
                <a:lnTo>
                  <a:pt x="2905" y="965"/>
                </a:lnTo>
                <a:lnTo>
                  <a:pt x="2889" y="985"/>
                </a:lnTo>
                <a:lnTo>
                  <a:pt x="2855" y="1032"/>
                </a:lnTo>
                <a:lnTo>
                  <a:pt x="2839" y="1056"/>
                </a:lnTo>
                <a:lnTo>
                  <a:pt x="2823" y="1081"/>
                </a:lnTo>
                <a:lnTo>
                  <a:pt x="2808" y="1107"/>
                </a:lnTo>
                <a:lnTo>
                  <a:pt x="2795" y="1133"/>
                </a:lnTo>
                <a:lnTo>
                  <a:pt x="2784" y="1159"/>
                </a:lnTo>
                <a:lnTo>
                  <a:pt x="2774" y="1186"/>
                </a:lnTo>
                <a:lnTo>
                  <a:pt x="2769" y="1209"/>
                </a:lnTo>
                <a:lnTo>
                  <a:pt x="2767" y="1229"/>
                </a:lnTo>
                <a:lnTo>
                  <a:pt x="2767" y="1247"/>
                </a:lnTo>
                <a:lnTo>
                  <a:pt x="2769" y="1264"/>
                </a:lnTo>
                <a:lnTo>
                  <a:pt x="2773" y="1279"/>
                </a:lnTo>
                <a:lnTo>
                  <a:pt x="2780" y="1292"/>
                </a:lnTo>
                <a:lnTo>
                  <a:pt x="2788" y="1304"/>
                </a:lnTo>
                <a:lnTo>
                  <a:pt x="2797" y="1316"/>
                </a:lnTo>
                <a:lnTo>
                  <a:pt x="2808" y="1326"/>
                </a:lnTo>
                <a:lnTo>
                  <a:pt x="2821" y="1336"/>
                </a:lnTo>
                <a:lnTo>
                  <a:pt x="2835" y="1346"/>
                </a:lnTo>
                <a:lnTo>
                  <a:pt x="2849" y="1354"/>
                </a:lnTo>
                <a:lnTo>
                  <a:pt x="2879" y="1373"/>
                </a:lnTo>
                <a:lnTo>
                  <a:pt x="2912" y="1393"/>
                </a:lnTo>
                <a:lnTo>
                  <a:pt x="2868" y="1392"/>
                </a:lnTo>
                <a:lnTo>
                  <a:pt x="2827" y="1388"/>
                </a:lnTo>
                <a:lnTo>
                  <a:pt x="2742" y="1380"/>
                </a:lnTo>
                <a:lnTo>
                  <a:pt x="2723" y="1380"/>
                </a:lnTo>
                <a:lnTo>
                  <a:pt x="2692" y="1381"/>
                </a:lnTo>
                <a:lnTo>
                  <a:pt x="2610" y="1387"/>
                </a:lnTo>
                <a:lnTo>
                  <a:pt x="2532" y="1396"/>
                </a:lnTo>
                <a:lnTo>
                  <a:pt x="2508" y="1399"/>
                </a:lnTo>
                <a:lnTo>
                  <a:pt x="2503" y="1400"/>
                </a:lnTo>
                <a:lnTo>
                  <a:pt x="2500" y="1401"/>
                </a:lnTo>
                <a:lnTo>
                  <a:pt x="2508" y="1351"/>
                </a:lnTo>
                <a:lnTo>
                  <a:pt x="2516" y="1300"/>
                </a:lnTo>
                <a:lnTo>
                  <a:pt x="2527" y="1246"/>
                </a:lnTo>
                <a:lnTo>
                  <a:pt x="2538" y="1192"/>
                </a:lnTo>
                <a:lnTo>
                  <a:pt x="2551" y="1136"/>
                </a:lnTo>
                <a:lnTo>
                  <a:pt x="2565" y="1080"/>
                </a:lnTo>
                <a:lnTo>
                  <a:pt x="2581" y="1025"/>
                </a:lnTo>
                <a:lnTo>
                  <a:pt x="2599" y="969"/>
                </a:lnTo>
                <a:lnTo>
                  <a:pt x="2618" y="913"/>
                </a:lnTo>
                <a:lnTo>
                  <a:pt x="2639" y="860"/>
                </a:lnTo>
                <a:lnTo>
                  <a:pt x="2662" y="807"/>
                </a:lnTo>
                <a:lnTo>
                  <a:pt x="2686" y="757"/>
                </a:lnTo>
                <a:lnTo>
                  <a:pt x="2712" y="709"/>
                </a:lnTo>
                <a:lnTo>
                  <a:pt x="2725" y="685"/>
                </a:lnTo>
                <a:lnTo>
                  <a:pt x="2740" y="663"/>
                </a:lnTo>
                <a:lnTo>
                  <a:pt x="2754" y="642"/>
                </a:lnTo>
                <a:lnTo>
                  <a:pt x="2768" y="620"/>
                </a:lnTo>
                <a:lnTo>
                  <a:pt x="2783" y="600"/>
                </a:lnTo>
                <a:lnTo>
                  <a:pt x="2800" y="580"/>
                </a:lnTo>
                <a:lnTo>
                  <a:pt x="2818" y="559"/>
                </a:lnTo>
                <a:lnTo>
                  <a:pt x="2839" y="539"/>
                </a:lnTo>
                <a:lnTo>
                  <a:pt x="2860" y="521"/>
                </a:lnTo>
                <a:lnTo>
                  <a:pt x="2881" y="504"/>
                </a:lnTo>
                <a:lnTo>
                  <a:pt x="2904" y="489"/>
                </a:lnTo>
                <a:lnTo>
                  <a:pt x="2927" y="474"/>
                </a:lnTo>
                <a:lnTo>
                  <a:pt x="2951" y="460"/>
                </a:lnTo>
                <a:lnTo>
                  <a:pt x="2975" y="447"/>
                </a:lnTo>
                <a:lnTo>
                  <a:pt x="3025" y="422"/>
                </a:lnTo>
                <a:lnTo>
                  <a:pt x="3074" y="397"/>
                </a:lnTo>
                <a:lnTo>
                  <a:pt x="3123" y="371"/>
                </a:lnTo>
                <a:lnTo>
                  <a:pt x="3147" y="357"/>
                </a:lnTo>
                <a:lnTo>
                  <a:pt x="3171" y="342"/>
                </a:lnTo>
                <a:lnTo>
                  <a:pt x="3200" y="322"/>
                </a:lnTo>
                <a:lnTo>
                  <a:pt x="3229" y="299"/>
                </a:lnTo>
                <a:lnTo>
                  <a:pt x="3256" y="274"/>
                </a:lnTo>
                <a:lnTo>
                  <a:pt x="3269" y="260"/>
                </a:lnTo>
                <a:lnTo>
                  <a:pt x="3282" y="246"/>
                </a:lnTo>
                <a:lnTo>
                  <a:pt x="3294" y="233"/>
                </a:lnTo>
                <a:lnTo>
                  <a:pt x="3305" y="218"/>
                </a:lnTo>
                <a:lnTo>
                  <a:pt x="3316" y="204"/>
                </a:lnTo>
                <a:lnTo>
                  <a:pt x="3327" y="188"/>
                </a:lnTo>
                <a:lnTo>
                  <a:pt x="3336" y="172"/>
                </a:lnTo>
                <a:lnTo>
                  <a:pt x="3345" y="157"/>
                </a:lnTo>
                <a:lnTo>
                  <a:pt x="3353" y="140"/>
                </a:lnTo>
                <a:lnTo>
                  <a:pt x="3361" y="123"/>
                </a:lnTo>
                <a:lnTo>
                  <a:pt x="3370" y="101"/>
                </a:lnTo>
                <a:lnTo>
                  <a:pt x="3377" y="79"/>
                </a:lnTo>
                <a:lnTo>
                  <a:pt x="3384" y="56"/>
                </a:lnTo>
                <a:lnTo>
                  <a:pt x="3390" y="33"/>
                </a:lnTo>
                <a:lnTo>
                  <a:pt x="3391" y="24"/>
                </a:lnTo>
                <a:lnTo>
                  <a:pt x="3392" y="14"/>
                </a:lnTo>
                <a:lnTo>
                  <a:pt x="3391" y="7"/>
                </a:lnTo>
                <a:lnTo>
                  <a:pt x="3390" y="2"/>
                </a:lnTo>
                <a:lnTo>
                  <a:pt x="3388" y="1"/>
                </a:lnTo>
                <a:lnTo>
                  <a:pt x="3387" y="0"/>
                </a:lnTo>
                <a:lnTo>
                  <a:pt x="3384" y="0"/>
                </a:lnTo>
                <a:lnTo>
                  <a:pt x="3382" y="0"/>
                </a:lnTo>
                <a:lnTo>
                  <a:pt x="3375" y="3"/>
                </a:lnTo>
                <a:lnTo>
                  <a:pt x="3368" y="8"/>
                </a:lnTo>
                <a:lnTo>
                  <a:pt x="3362" y="16"/>
                </a:lnTo>
                <a:lnTo>
                  <a:pt x="3355" y="26"/>
                </a:lnTo>
                <a:lnTo>
                  <a:pt x="3349" y="37"/>
                </a:lnTo>
                <a:lnTo>
                  <a:pt x="3343" y="49"/>
                </a:lnTo>
                <a:lnTo>
                  <a:pt x="3330" y="76"/>
                </a:lnTo>
                <a:lnTo>
                  <a:pt x="3308" y="128"/>
                </a:lnTo>
                <a:lnTo>
                  <a:pt x="3299" y="150"/>
                </a:lnTo>
                <a:lnTo>
                  <a:pt x="3294" y="159"/>
                </a:lnTo>
                <a:lnTo>
                  <a:pt x="3291" y="166"/>
                </a:lnTo>
                <a:lnTo>
                  <a:pt x="3270" y="194"/>
                </a:lnTo>
                <a:lnTo>
                  <a:pt x="3248" y="220"/>
                </a:lnTo>
                <a:lnTo>
                  <a:pt x="3226" y="246"/>
                </a:lnTo>
                <a:lnTo>
                  <a:pt x="3202" y="269"/>
                </a:lnTo>
                <a:lnTo>
                  <a:pt x="3176" y="291"/>
                </a:lnTo>
                <a:lnTo>
                  <a:pt x="3149" y="312"/>
                </a:lnTo>
                <a:lnTo>
                  <a:pt x="3135" y="321"/>
                </a:lnTo>
                <a:lnTo>
                  <a:pt x="3121" y="329"/>
                </a:lnTo>
                <a:lnTo>
                  <a:pt x="3104" y="338"/>
                </a:lnTo>
                <a:lnTo>
                  <a:pt x="3089" y="346"/>
                </a:lnTo>
                <a:lnTo>
                  <a:pt x="3033" y="373"/>
                </a:lnTo>
                <a:lnTo>
                  <a:pt x="2979" y="401"/>
                </a:lnTo>
                <a:lnTo>
                  <a:pt x="2952" y="417"/>
                </a:lnTo>
                <a:lnTo>
                  <a:pt x="2926" y="432"/>
                </a:lnTo>
                <a:lnTo>
                  <a:pt x="2901" y="448"/>
                </a:lnTo>
                <a:lnTo>
                  <a:pt x="2876" y="466"/>
                </a:lnTo>
                <a:lnTo>
                  <a:pt x="2852" y="483"/>
                </a:lnTo>
                <a:lnTo>
                  <a:pt x="2828" y="502"/>
                </a:lnTo>
                <a:lnTo>
                  <a:pt x="2806" y="521"/>
                </a:lnTo>
                <a:lnTo>
                  <a:pt x="2784" y="543"/>
                </a:lnTo>
                <a:lnTo>
                  <a:pt x="2764" y="565"/>
                </a:lnTo>
                <a:lnTo>
                  <a:pt x="2744" y="588"/>
                </a:lnTo>
                <a:lnTo>
                  <a:pt x="2724" y="613"/>
                </a:lnTo>
                <a:lnTo>
                  <a:pt x="2707" y="640"/>
                </a:lnTo>
                <a:lnTo>
                  <a:pt x="2692" y="666"/>
                </a:lnTo>
                <a:lnTo>
                  <a:pt x="2677" y="691"/>
                </a:lnTo>
                <a:lnTo>
                  <a:pt x="2664" y="718"/>
                </a:lnTo>
                <a:lnTo>
                  <a:pt x="2651" y="744"/>
                </a:lnTo>
                <a:lnTo>
                  <a:pt x="2639" y="771"/>
                </a:lnTo>
                <a:lnTo>
                  <a:pt x="2628" y="800"/>
                </a:lnTo>
                <a:lnTo>
                  <a:pt x="2618" y="827"/>
                </a:lnTo>
                <a:lnTo>
                  <a:pt x="2609" y="855"/>
                </a:lnTo>
                <a:lnTo>
                  <a:pt x="2590" y="912"/>
                </a:lnTo>
                <a:lnTo>
                  <a:pt x="2574" y="970"/>
                </a:lnTo>
                <a:lnTo>
                  <a:pt x="2559" y="1028"/>
                </a:lnTo>
                <a:lnTo>
                  <a:pt x="2544" y="1085"/>
                </a:lnTo>
                <a:lnTo>
                  <a:pt x="2531" y="1137"/>
                </a:lnTo>
                <a:lnTo>
                  <a:pt x="2517" y="1191"/>
                </a:lnTo>
                <a:lnTo>
                  <a:pt x="2500" y="1242"/>
                </a:lnTo>
                <a:lnTo>
                  <a:pt x="2482" y="1293"/>
                </a:lnTo>
                <a:lnTo>
                  <a:pt x="2468" y="1335"/>
                </a:lnTo>
                <a:lnTo>
                  <a:pt x="2460" y="1356"/>
                </a:lnTo>
                <a:lnTo>
                  <a:pt x="2455" y="1376"/>
                </a:lnTo>
                <a:lnTo>
                  <a:pt x="2452" y="1380"/>
                </a:lnTo>
                <a:lnTo>
                  <a:pt x="2451" y="1383"/>
                </a:lnTo>
                <a:lnTo>
                  <a:pt x="2449" y="1385"/>
                </a:lnTo>
                <a:lnTo>
                  <a:pt x="2447" y="1385"/>
                </a:lnTo>
                <a:lnTo>
                  <a:pt x="2445" y="1386"/>
                </a:lnTo>
                <a:lnTo>
                  <a:pt x="2441" y="1385"/>
                </a:lnTo>
                <a:lnTo>
                  <a:pt x="2437" y="1383"/>
                </a:lnTo>
                <a:lnTo>
                  <a:pt x="2427" y="1375"/>
                </a:lnTo>
                <a:lnTo>
                  <a:pt x="2424" y="1373"/>
                </a:lnTo>
                <a:lnTo>
                  <a:pt x="2422" y="1372"/>
                </a:lnTo>
                <a:lnTo>
                  <a:pt x="2402" y="1380"/>
                </a:lnTo>
                <a:lnTo>
                  <a:pt x="2384" y="1390"/>
                </a:lnTo>
                <a:lnTo>
                  <a:pt x="2365" y="1402"/>
                </a:lnTo>
                <a:lnTo>
                  <a:pt x="2346" y="1416"/>
                </a:lnTo>
                <a:lnTo>
                  <a:pt x="2329" y="1431"/>
                </a:lnTo>
                <a:lnTo>
                  <a:pt x="2310" y="1447"/>
                </a:lnTo>
                <a:lnTo>
                  <a:pt x="2274" y="1481"/>
                </a:lnTo>
                <a:lnTo>
                  <a:pt x="2238" y="1516"/>
                </a:lnTo>
                <a:lnTo>
                  <a:pt x="2219" y="1531"/>
                </a:lnTo>
                <a:lnTo>
                  <a:pt x="2200" y="1547"/>
                </a:lnTo>
                <a:lnTo>
                  <a:pt x="2179" y="1561"/>
                </a:lnTo>
                <a:lnTo>
                  <a:pt x="2159" y="1573"/>
                </a:lnTo>
                <a:lnTo>
                  <a:pt x="2137" y="1583"/>
                </a:lnTo>
                <a:lnTo>
                  <a:pt x="2126" y="1587"/>
                </a:lnTo>
                <a:lnTo>
                  <a:pt x="2115" y="1590"/>
                </a:lnTo>
                <a:lnTo>
                  <a:pt x="2129" y="1575"/>
                </a:lnTo>
                <a:lnTo>
                  <a:pt x="2143" y="1560"/>
                </a:lnTo>
                <a:lnTo>
                  <a:pt x="2154" y="1543"/>
                </a:lnTo>
                <a:lnTo>
                  <a:pt x="2165" y="1529"/>
                </a:lnTo>
                <a:lnTo>
                  <a:pt x="2174" y="1514"/>
                </a:lnTo>
                <a:lnTo>
                  <a:pt x="2182" y="1500"/>
                </a:lnTo>
                <a:lnTo>
                  <a:pt x="2188" y="1484"/>
                </a:lnTo>
                <a:lnTo>
                  <a:pt x="2193" y="1470"/>
                </a:lnTo>
                <a:lnTo>
                  <a:pt x="2196" y="1457"/>
                </a:lnTo>
                <a:lnTo>
                  <a:pt x="2198" y="1443"/>
                </a:lnTo>
                <a:lnTo>
                  <a:pt x="2199" y="1430"/>
                </a:lnTo>
                <a:lnTo>
                  <a:pt x="2199" y="1417"/>
                </a:lnTo>
                <a:lnTo>
                  <a:pt x="2197" y="1404"/>
                </a:lnTo>
                <a:lnTo>
                  <a:pt x="2195" y="1390"/>
                </a:lnTo>
                <a:lnTo>
                  <a:pt x="2191" y="1378"/>
                </a:lnTo>
                <a:lnTo>
                  <a:pt x="2187" y="1365"/>
                </a:lnTo>
                <a:lnTo>
                  <a:pt x="2181" y="1353"/>
                </a:lnTo>
                <a:lnTo>
                  <a:pt x="2174" y="1342"/>
                </a:lnTo>
                <a:lnTo>
                  <a:pt x="2166" y="1330"/>
                </a:lnTo>
                <a:lnTo>
                  <a:pt x="2159" y="1319"/>
                </a:lnTo>
                <a:lnTo>
                  <a:pt x="2149" y="1307"/>
                </a:lnTo>
                <a:lnTo>
                  <a:pt x="2139" y="1297"/>
                </a:lnTo>
                <a:lnTo>
                  <a:pt x="2128" y="1287"/>
                </a:lnTo>
                <a:lnTo>
                  <a:pt x="2116" y="1276"/>
                </a:lnTo>
                <a:lnTo>
                  <a:pt x="2091" y="1256"/>
                </a:lnTo>
                <a:lnTo>
                  <a:pt x="2063" y="1238"/>
                </a:lnTo>
                <a:lnTo>
                  <a:pt x="2032" y="1219"/>
                </a:lnTo>
                <a:lnTo>
                  <a:pt x="2000" y="1202"/>
                </a:lnTo>
                <a:lnTo>
                  <a:pt x="1965" y="1186"/>
                </a:lnTo>
                <a:lnTo>
                  <a:pt x="1931" y="1171"/>
                </a:lnTo>
                <a:lnTo>
                  <a:pt x="1894" y="1157"/>
                </a:lnTo>
                <a:lnTo>
                  <a:pt x="1857" y="1144"/>
                </a:lnTo>
                <a:lnTo>
                  <a:pt x="1820" y="1132"/>
                </a:lnTo>
                <a:lnTo>
                  <a:pt x="1782" y="1121"/>
                </a:lnTo>
                <a:lnTo>
                  <a:pt x="1745" y="1111"/>
                </a:lnTo>
                <a:lnTo>
                  <a:pt x="1708" y="1102"/>
                </a:lnTo>
                <a:lnTo>
                  <a:pt x="1672" y="1093"/>
                </a:lnTo>
                <a:lnTo>
                  <a:pt x="1637" y="1087"/>
                </a:lnTo>
                <a:lnTo>
                  <a:pt x="1603" y="1081"/>
                </a:lnTo>
                <a:lnTo>
                  <a:pt x="1570" y="1076"/>
                </a:lnTo>
                <a:lnTo>
                  <a:pt x="1541" y="1073"/>
                </a:lnTo>
                <a:lnTo>
                  <a:pt x="1512" y="1069"/>
                </a:lnTo>
                <a:lnTo>
                  <a:pt x="1487" y="1068"/>
                </a:lnTo>
                <a:lnTo>
                  <a:pt x="1464" y="1067"/>
                </a:lnTo>
                <a:lnTo>
                  <a:pt x="1403" y="1067"/>
                </a:lnTo>
                <a:lnTo>
                  <a:pt x="1341" y="1068"/>
                </a:lnTo>
                <a:lnTo>
                  <a:pt x="1278" y="1071"/>
                </a:lnTo>
                <a:lnTo>
                  <a:pt x="1215" y="1074"/>
                </a:lnTo>
                <a:lnTo>
                  <a:pt x="1152" y="1079"/>
                </a:lnTo>
                <a:lnTo>
                  <a:pt x="1121" y="1084"/>
                </a:lnTo>
                <a:lnTo>
                  <a:pt x="1091" y="1088"/>
                </a:lnTo>
                <a:lnTo>
                  <a:pt x="1059" y="1092"/>
                </a:lnTo>
                <a:lnTo>
                  <a:pt x="1030" y="1099"/>
                </a:lnTo>
                <a:lnTo>
                  <a:pt x="999" y="1105"/>
                </a:lnTo>
                <a:lnTo>
                  <a:pt x="970" y="1113"/>
                </a:lnTo>
                <a:lnTo>
                  <a:pt x="867" y="1138"/>
                </a:lnTo>
                <a:lnTo>
                  <a:pt x="690" y="1183"/>
                </a:lnTo>
                <a:lnTo>
                  <a:pt x="600" y="1206"/>
                </a:lnTo>
                <a:lnTo>
                  <a:pt x="522" y="1228"/>
                </a:lnTo>
                <a:lnTo>
                  <a:pt x="493" y="1237"/>
                </a:lnTo>
                <a:lnTo>
                  <a:pt x="469" y="1244"/>
                </a:lnTo>
                <a:lnTo>
                  <a:pt x="454" y="1250"/>
                </a:lnTo>
                <a:lnTo>
                  <a:pt x="450" y="1252"/>
                </a:lnTo>
                <a:lnTo>
                  <a:pt x="449" y="1253"/>
                </a:lnTo>
                <a:lnTo>
                  <a:pt x="450" y="1256"/>
                </a:lnTo>
                <a:lnTo>
                  <a:pt x="452" y="1259"/>
                </a:lnTo>
                <a:lnTo>
                  <a:pt x="455" y="1263"/>
                </a:lnTo>
                <a:lnTo>
                  <a:pt x="459" y="1265"/>
                </a:lnTo>
                <a:lnTo>
                  <a:pt x="468" y="1269"/>
                </a:lnTo>
                <a:lnTo>
                  <a:pt x="480" y="1273"/>
                </a:lnTo>
                <a:lnTo>
                  <a:pt x="493" y="1276"/>
                </a:lnTo>
                <a:lnTo>
                  <a:pt x="508" y="1278"/>
                </a:lnTo>
                <a:lnTo>
                  <a:pt x="540" y="1280"/>
                </a:lnTo>
                <a:lnTo>
                  <a:pt x="573" y="1280"/>
                </a:lnTo>
                <a:lnTo>
                  <a:pt x="605" y="1280"/>
                </a:lnTo>
                <a:lnTo>
                  <a:pt x="631" y="1281"/>
                </a:lnTo>
                <a:lnTo>
                  <a:pt x="641" y="1281"/>
                </a:lnTo>
                <a:lnTo>
                  <a:pt x="649" y="1282"/>
                </a:lnTo>
                <a:lnTo>
                  <a:pt x="665" y="1287"/>
                </a:lnTo>
                <a:lnTo>
                  <a:pt x="681" y="1292"/>
                </a:lnTo>
                <a:lnTo>
                  <a:pt x="697" y="1300"/>
                </a:lnTo>
                <a:lnTo>
                  <a:pt x="713" y="1307"/>
                </a:lnTo>
                <a:lnTo>
                  <a:pt x="727" y="1316"/>
                </a:lnTo>
                <a:lnTo>
                  <a:pt x="743" y="1326"/>
                </a:lnTo>
                <a:lnTo>
                  <a:pt x="771" y="1347"/>
                </a:lnTo>
                <a:lnTo>
                  <a:pt x="798" y="1370"/>
                </a:lnTo>
                <a:lnTo>
                  <a:pt x="826" y="1394"/>
                </a:lnTo>
                <a:lnTo>
                  <a:pt x="851" y="1417"/>
                </a:lnTo>
                <a:lnTo>
                  <a:pt x="877" y="1437"/>
                </a:lnTo>
                <a:lnTo>
                  <a:pt x="942" y="1491"/>
                </a:lnTo>
                <a:lnTo>
                  <a:pt x="1008" y="1544"/>
                </a:lnTo>
                <a:lnTo>
                  <a:pt x="1073" y="1597"/>
                </a:lnTo>
                <a:lnTo>
                  <a:pt x="1106" y="1623"/>
                </a:lnTo>
                <a:lnTo>
                  <a:pt x="1140" y="1648"/>
                </a:lnTo>
                <a:lnTo>
                  <a:pt x="1174" y="1673"/>
                </a:lnTo>
                <a:lnTo>
                  <a:pt x="1209" y="1696"/>
                </a:lnTo>
                <a:lnTo>
                  <a:pt x="1244" y="1719"/>
                </a:lnTo>
                <a:lnTo>
                  <a:pt x="1280" y="1740"/>
                </a:lnTo>
                <a:lnTo>
                  <a:pt x="1317" y="1759"/>
                </a:lnTo>
                <a:lnTo>
                  <a:pt x="1355" y="1778"/>
                </a:lnTo>
                <a:lnTo>
                  <a:pt x="1394" y="1794"/>
                </a:lnTo>
                <a:lnTo>
                  <a:pt x="1435" y="1810"/>
                </a:lnTo>
                <a:lnTo>
                  <a:pt x="1470" y="1822"/>
                </a:lnTo>
                <a:lnTo>
                  <a:pt x="1507" y="1835"/>
                </a:lnTo>
                <a:lnTo>
                  <a:pt x="1587" y="1864"/>
                </a:lnTo>
                <a:lnTo>
                  <a:pt x="1629" y="1880"/>
                </a:lnTo>
                <a:lnTo>
                  <a:pt x="1672" y="1894"/>
                </a:lnTo>
                <a:lnTo>
                  <a:pt x="1717" y="1907"/>
                </a:lnTo>
                <a:lnTo>
                  <a:pt x="1760" y="1918"/>
                </a:lnTo>
                <a:lnTo>
                  <a:pt x="1805" y="1928"/>
                </a:lnTo>
                <a:lnTo>
                  <a:pt x="1827" y="1931"/>
                </a:lnTo>
                <a:lnTo>
                  <a:pt x="1849" y="1934"/>
                </a:lnTo>
                <a:lnTo>
                  <a:pt x="1870" y="1935"/>
                </a:lnTo>
                <a:lnTo>
                  <a:pt x="1892" y="1936"/>
                </a:lnTo>
                <a:lnTo>
                  <a:pt x="1914" y="1937"/>
                </a:lnTo>
                <a:lnTo>
                  <a:pt x="1935" y="1936"/>
                </a:lnTo>
                <a:lnTo>
                  <a:pt x="1956" y="1934"/>
                </a:lnTo>
                <a:lnTo>
                  <a:pt x="1976" y="1932"/>
                </a:lnTo>
                <a:lnTo>
                  <a:pt x="1996" y="1928"/>
                </a:lnTo>
                <a:lnTo>
                  <a:pt x="2016" y="1922"/>
                </a:lnTo>
                <a:lnTo>
                  <a:pt x="2034" y="1914"/>
                </a:lnTo>
                <a:lnTo>
                  <a:pt x="2053" y="1907"/>
                </a:lnTo>
                <a:lnTo>
                  <a:pt x="2071" y="1897"/>
                </a:lnTo>
                <a:lnTo>
                  <a:pt x="2088" y="1886"/>
                </a:lnTo>
                <a:lnTo>
                  <a:pt x="2098" y="1878"/>
                </a:lnTo>
                <a:lnTo>
                  <a:pt x="2106" y="1871"/>
                </a:lnTo>
                <a:lnTo>
                  <a:pt x="2114" y="1862"/>
                </a:lnTo>
                <a:lnTo>
                  <a:pt x="2120" y="1853"/>
                </a:lnTo>
                <a:lnTo>
                  <a:pt x="2125" y="1844"/>
                </a:lnTo>
                <a:lnTo>
                  <a:pt x="2129" y="1835"/>
                </a:lnTo>
                <a:lnTo>
                  <a:pt x="2134" y="1825"/>
                </a:lnTo>
                <a:lnTo>
                  <a:pt x="2136" y="1815"/>
                </a:lnTo>
                <a:lnTo>
                  <a:pt x="2138" y="1804"/>
                </a:lnTo>
                <a:lnTo>
                  <a:pt x="2139" y="1794"/>
                </a:lnTo>
                <a:lnTo>
                  <a:pt x="2140" y="1774"/>
                </a:lnTo>
                <a:lnTo>
                  <a:pt x="2140" y="1752"/>
                </a:lnTo>
                <a:lnTo>
                  <a:pt x="2138" y="1731"/>
                </a:lnTo>
                <a:lnTo>
                  <a:pt x="2136" y="1691"/>
                </a:lnTo>
                <a:lnTo>
                  <a:pt x="2136" y="1672"/>
                </a:lnTo>
                <a:lnTo>
                  <a:pt x="2137" y="1655"/>
                </a:lnTo>
                <a:lnTo>
                  <a:pt x="2138" y="1647"/>
                </a:lnTo>
                <a:lnTo>
                  <a:pt x="2140" y="1639"/>
                </a:lnTo>
                <a:lnTo>
                  <a:pt x="2143" y="1632"/>
                </a:lnTo>
                <a:lnTo>
                  <a:pt x="2147" y="1625"/>
                </a:lnTo>
                <a:lnTo>
                  <a:pt x="2151" y="1620"/>
                </a:lnTo>
                <a:lnTo>
                  <a:pt x="2157" y="1614"/>
                </a:lnTo>
                <a:lnTo>
                  <a:pt x="2163" y="1610"/>
                </a:lnTo>
                <a:lnTo>
                  <a:pt x="2171" y="1606"/>
                </a:lnTo>
                <a:lnTo>
                  <a:pt x="2182" y="1600"/>
                </a:lnTo>
                <a:lnTo>
                  <a:pt x="2194" y="1591"/>
                </a:lnTo>
                <a:lnTo>
                  <a:pt x="2207" y="1579"/>
                </a:lnTo>
                <a:lnTo>
                  <a:pt x="2222" y="1565"/>
                </a:lnTo>
                <a:lnTo>
                  <a:pt x="2256" y="1532"/>
                </a:lnTo>
                <a:lnTo>
                  <a:pt x="2292" y="1497"/>
                </a:lnTo>
                <a:lnTo>
                  <a:pt x="2328" y="1464"/>
                </a:lnTo>
                <a:lnTo>
                  <a:pt x="2345" y="1449"/>
                </a:lnTo>
                <a:lnTo>
                  <a:pt x="2361" y="1436"/>
                </a:lnTo>
                <a:lnTo>
                  <a:pt x="2376" y="1426"/>
                </a:lnTo>
                <a:lnTo>
                  <a:pt x="2389" y="1419"/>
                </a:lnTo>
                <a:lnTo>
                  <a:pt x="2395" y="1417"/>
                </a:lnTo>
                <a:lnTo>
                  <a:pt x="2400" y="1416"/>
                </a:lnTo>
                <a:lnTo>
                  <a:pt x="2404" y="1416"/>
                </a:lnTo>
                <a:lnTo>
                  <a:pt x="2409" y="1417"/>
                </a:lnTo>
                <a:lnTo>
                  <a:pt x="2410" y="1418"/>
                </a:lnTo>
                <a:lnTo>
                  <a:pt x="2410" y="1420"/>
                </a:lnTo>
                <a:lnTo>
                  <a:pt x="2411" y="1425"/>
                </a:lnTo>
                <a:lnTo>
                  <a:pt x="2410" y="1433"/>
                </a:lnTo>
                <a:lnTo>
                  <a:pt x="2409" y="1444"/>
                </a:lnTo>
                <a:lnTo>
                  <a:pt x="2404" y="1470"/>
                </a:lnTo>
                <a:lnTo>
                  <a:pt x="2397" y="1501"/>
                </a:lnTo>
                <a:lnTo>
                  <a:pt x="2389" y="1531"/>
                </a:lnTo>
                <a:lnTo>
                  <a:pt x="2381" y="1559"/>
                </a:lnTo>
                <a:lnTo>
                  <a:pt x="2375" y="1580"/>
                </a:lnTo>
                <a:lnTo>
                  <a:pt x="2369" y="1592"/>
                </a:lnTo>
                <a:lnTo>
                  <a:pt x="2332" y="1664"/>
                </a:lnTo>
                <a:lnTo>
                  <a:pt x="2293" y="1737"/>
                </a:lnTo>
                <a:lnTo>
                  <a:pt x="2256" y="1810"/>
                </a:lnTo>
                <a:lnTo>
                  <a:pt x="2237" y="1846"/>
                </a:lnTo>
                <a:lnTo>
                  <a:pt x="2221" y="1883"/>
                </a:lnTo>
                <a:lnTo>
                  <a:pt x="2199" y="1931"/>
                </a:lnTo>
                <a:lnTo>
                  <a:pt x="2179" y="1978"/>
                </a:lnTo>
                <a:lnTo>
                  <a:pt x="2162" y="2027"/>
                </a:lnTo>
                <a:lnTo>
                  <a:pt x="2146" y="2075"/>
                </a:lnTo>
                <a:lnTo>
                  <a:pt x="2130" y="2124"/>
                </a:lnTo>
                <a:lnTo>
                  <a:pt x="2116" y="2173"/>
                </a:lnTo>
                <a:lnTo>
                  <a:pt x="2104" y="2222"/>
                </a:lnTo>
                <a:lnTo>
                  <a:pt x="2093" y="2273"/>
                </a:lnTo>
                <a:lnTo>
                  <a:pt x="2083" y="2323"/>
                </a:lnTo>
                <a:lnTo>
                  <a:pt x="2076" y="2373"/>
                </a:lnTo>
                <a:lnTo>
                  <a:pt x="2069" y="2423"/>
                </a:lnTo>
                <a:lnTo>
                  <a:pt x="2065" y="2475"/>
                </a:lnTo>
                <a:lnTo>
                  <a:pt x="2060" y="2526"/>
                </a:lnTo>
                <a:lnTo>
                  <a:pt x="2058" y="2577"/>
                </a:lnTo>
                <a:lnTo>
                  <a:pt x="2058" y="2628"/>
                </a:lnTo>
                <a:lnTo>
                  <a:pt x="2058" y="2681"/>
                </a:lnTo>
                <a:lnTo>
                  <a:pt x="2029" y="2651"/>
                </a:lnTo>
                <a:lnTo>
                  <a:pt x="1998" y="2622"/>
                </a:lnTo>
                <a:lnTo>
                  <a:pt x="1967" y="2594"/>
                </a:lnTo>
                <a:lnTo>
                  <a:pt x="1934" y="2565"/>
                </a:lnTo>
                <a:lnTo>
                  <a:pt x="1868" y="2509"/>
                </a:lnTo>
                <a:lnTo>
                  <a:pt x="1803" y="2456"/>
                </a:lnTo>
                <a:lnTo>
                  <a:pt x="1780" y="2436"/>
                </a:lnTo>
                <a:lnTo>
                  <a:pt x="1756" y="2420"/>
                </a:lnTo>
                <a:lnTo>
                  <a:pt x="1733" y="2404"/>
                </a:lnTo>
                <a:lnTo>
                  <a:pt x="1709" y="2389"/>
                </a:lnTo>
                <a:lnTo>
                  <a:pt x="1686" y="2376"/>
                </a:lnTo>
                <a:lnTo>
                  <a:pt x="1662" y="2365"/>
                </a:lnTo>
                <a:lnTo>
                  <a:pt x="1638" y="2354"/>
                </a:lnTo>
                <a:lnTo>
                  <a:pt x="1614" y="2345"/>
                </a:lnTo>
                <a:lnTo>
                  <a:pt x="1590" y="2335"/>
                </a:lnTo>
                <a:lnTo>
                  <a:pt x="1565" y="2327"/>
                </a:lnTo>
                <a:lnTo>
                  <a:pt x="1513" y="2311"/>
                </a:lnTo>
                <a:lnTo>
                  <a:pt x="1460" y="2297"/>
                </a:lnTo>
                <a:lnTo>
                  <a:pt x="1403" y="2282"/>
                </a:lnTo>
                <a:lnTo>
                  <a:pt x="1343" y="2267"/>
                </a:lnTo>
                <a:lnTo>
                  <a:pt x="1282" y="2253"/>
                </a:lnTo>
                <a:lnTo>
                  <a:pt x="1221" y="2240"/>
                </a:lnTo>
                <a:lnTo>
                  <a:pt x="1158" y="2228"/>
                </a:lnTo>
                <a:lnTo>
                  <a:pt x="1095" y="2218"/>
                </a:lnTo>
                <a:lnTo>
                  <a:pt x="1064" y="2214"/>
                </a:lnTo>
                <a:lnTo>
                  <a:pt x="1032" y="2211"/>
                </a:lnTo>
                <a:lnTo>
                  <a:pt x="1000" y="2209"/>
                </a:lnTo>
                <a:lnTo>
                  <a:pt x="970" y="2207"/>
                </a:lnTo>
                <a:lnTo>
                  <a:pt x="938" y="2207"/>
                </a:lnTo>
                <a:lnTo>
                  <a:pt x="908" y="2208"/>
                </a:lnTo>
                <a:lnTo>
                  <a:pt x="890" y="2208"/>
                </a:lnTo>
                <a:lnTo>
                  <a:pt x="873" y="2207"/>
                </a:lnTo>
                <a:lnTo>
                  <a:pt x="855" y="2205"/>
                </a:lnTo>
                <a:lnTo>
                  <a:pt x="838" y="2203"/>
                </a:lnTo>
                <a:lnTo>
                  <a:pt x="803" y="2196"/>
                </a:lnTo>
                <a:lnTo>
                  <a:pt x="769" y="2187"/>
                </a:lnTo>
                <a:lnTo>
                  <a:pt x="734" y="2179"/>
                </a:lnTo>
                <a:lnTo>
                  <a:pt x="700" y="2171"/>
                </a:lnTo>
                <a:lnTo>
                  <a:pt x="665" y="2164"/>
                </a:lnTo>
                <a:lnTo>
                  <a:pt x="648" y="2163"/>
                </a:lnTo>
                <a:lnTo>
                  <a:pt x="630" y="2161"/>
                </a:lnTo>
                <a:lnTo>
                  <a:pt x="564" y="2169"/>
                </a:lnTo>
                <a:lnTo>
                  <a:pt x="521" y="2174"/>
                </a:lnTo>
                <a:lnTo>
                  <a:pt x="507" y="2176"/>
                </a:lnTo>
                <a:lnTo>
                  <a:pt x="504" y="2178"/>
                </a:lnTo>
                <a:lnTo>
                  <a:pt x="543" y="2202"/>
                </a:lnTo>
                <a:lnTo>
                  <a:pt x="581" y="2227"/>
                </a:lnTo>
                <a:lnTo>
                  <a:pt x="617" y="2253"/>
                </a:lnTo>
                <a:lnTo>
                  <a:pt x="653" y="2279"/>
                </a:lnTo>
                <a:lnTo>
                  <a:pt x="687" y="2308"/>
                </a:lnTo>
                <a:lnTo>
                  <a:pt x="721" y="2336"/>
                </a:lnTo>
                <a:lnTo>
                  <a:pt x="755" y="2366"/>
                </a:lnTo>
                <a:lnTo>
                  <a:pt x="788" y="2399"/>
                </a:lnTo>
                <a:lnTo>
                  <a:pt x="810" y="2419"/>
                </a:lnTo>
                <a:lnTo>
                  <a:pt x="833" y="2440"/>
                </a:lnTo>
                <a:lnTo>
                  <a:pt x="881" y="2481"/>
                </a:lnTo>
                <a:lnTo>
                  <a:pt x="904" y="2503"/>
                </a:lnTo>
                <a:lnTo>
                  <a:pt x="926" y="2525"/>
                </a:lnTo>
                <a:lnTo>
                  <a:pt x="936" y="2537"/>
                </a:lnTo>
                <a:lnTo>
                  <a:pt x="946" y="2548"/>
                </a:lnTo>
                <a:lnTo>
                  <a:pt x="953" y="2560"/>
                </a:lnTo>
                <a:lnTo>
                  <a:pt x="961" y="2572"/>
                </a:lnTo>
                <a:lnTo>
                  <a:pt x="973" y="2595"/>
                </a:lnTo>
                <a:lnTo>
                  <a:pt x="985" y="2616"/>
                </a:lnTo>
                <a:lnTo>
                  <a:pt x="1008" y="2661"/>
                </a:lnTo>
                <a:lnTo>
                  <a:pt x="1020" y="2683"/>
                </a:lnTo>
                <a:lnTo>
                  <a:pt x="1033" y="2704"/>
                </a:lnTo>
                <a:lnTo>
                  <a:pt x="1048" y="2723"/>
                </a:lnTo>
                <a:lnTo>
                  <a:pt x="1057" y="2733"/>
                </a:lnTo>
                <a:lnTo>
                  <a:pt x="1067" y="2742"/>
                </a:lnTo>
                <a:lnTo>
                  <a:pt x="1106" y="2782"/>
                </a:lnTo>
                <a:lnTo>
                  <a:pt x="1146" y="2823"/>
                </a:lnTo>
                <a:lnTo>
                  <a:pt x="1222" y="2907"/>
                </a:lnTo>
                <a:lnTo>
                  <a:pt x="1260" y="2948"/>
                </a:lnTo>
                <a:lnTo>
                  <a:pt x="1298" y="2990"/>
                </a:lnTo>
                <a:lnTo>
                  <a:pt x="1338" y="3030"/>
                </a:lnTo>
                <a:lnTo>
                  <a:pt x="1378" y="3071"/>
                </a:lnTo>
                <a:lnTo>
                  <a:pt x="1396" y="3085"/>
                </a:lnTo>
                <a:lnTo>
                  <a:pt x="1415" y="3101"/>
                </a:lnTo>
                <a:lnTo>
                  <a:pt x="1438" y="3119"/>
                </a:lnTo>
                <a:lnTo>
                  <a:pt x="1463" y="3136"/>
                </a:lnTo>
                <a:lnTo>
                  <a:pt x="1487" y="3151"/>
                </a:lnTo>
                <a:lnTo>
                  <a:pt x="1511" y="3166"/>
                </a:lnTo>
                <a:lnTo>
                  <a:pt x="1534" y="3178"/>
                </a:lnTo>
                <a:lnTo>
                  <a:pt x="1554" y="3185"/>
                </a:lnTo>
                <a:lnTo>
                  <a:pt x="1578" y="3194"/>
                </a:lnTo>
                <a:lnTo>
                  <a:pt x="1587" y="3198"/>
                </a:lnTo>
                <a:lnTo>
                  <a:pt x="1593" y="3202"/>
                </a:lnTo>
                <a:lnTo>
                  <a:pt x="1598" y="3205"/>
                </a:lnTo>
                <a:lnTo>
                  <a:pt x="1601" y="3209"/>
                </a:lnTo>
                <a:lnTo>
                  <a:pt x="1604" y="3213"/>
                </a:lnTo>
                <a:lnTo>
                  <a:pt x="1606" y="3217"/>
                </a:lnTo>
                <a:lnTo>
                  <a:pt x="1610" y="3227"/>
                </a:lnTo>
                <a:lnTo>
                  <a:pt x="1616" y="3239"/>
                </a:lnTo>
                <a:lnTo>
                  <a:pt x="1620" y="3245"/>
                </a:lnTo>
                <a:lnTo>
                  <a:pt x="1627" y="3254"/>
                </a:lnTo>
                <a:lnTo>
                  <a:pt x="1635" y="3263"/>
                </a:lnTo>
                <a:lnTo>
                  <a:pt x="1646" y="3274"/>
                </a:lnTo>
                <a:lnTo>
                  <a:pt x="1630" y="3268"/>
                </a:lnTo>
                <a:lnTo>
                  <a:pt x="1608" y="3258"/>
                </a:lnTo>
                <a:lnTo>
                  <a:pt x="1546" y="3229"/>
                </a:lnTo>
                <a:lnTo>
                  <a:pt x="1468" y="3192"/>
                </a:lnTo>
                <a:lnTo>
                  <a:pt x="1382" y="3153"/>
                </a:lnTo>
                <a:lnTo>
                  <a:pt x="1340" y="3134"/>
                </a:lnTo>
                <a:lnTo>
                  <a:pt x="1299" y="3118"/>
                </a:lnTo>
                <a:lnTo>
                  <a:pt x="1261" y="3103"/>
                </a:lnTo>
                <a:lnTo>
                  <a:pt x="1226" y="3091"/>
                </a:lnTo>
                <a:lnTo>
                  <a:pt x="1211" y="3087"/>
                </a:lnTo>
                <a:lnTo>
                  <a:pt x="1197" y="3085"/>
                </a:lnTo>
                <a:lnTo>
                  <a:pt x="1184" y="3083"/>
                </a:lnTo>
                <a:lnTo>
                  <a:pt x="1173" y="3082"/>
                </a:lnTo>
                <a:lnTo>
                  <a:pt x="1163" y="3082"/>
                </a:lnTo>
                <a:lnTo>
                  <a:pt x="1156" y="3084"/>
                </a:lnTo>
                <a:lnTo>
                  <a:pt x="1151" y="3087"/>
                </a:lnTo>
                <a:lnTo>
                  <a:pt x="1149" y="3090"/>
                </a:lnTo>
                <a:lnTo>
                  <a:pt x="1148" y="3092"/>
                </a:lnTo>
                <a:lnTo>
                  <a:pt x="1149" y="3090"/>
                </a:lnTo>
                <a:lnTo>
                  <a:pt x="1151" y="3089"/>
                </a:lnTo>
                <a:lnTo>
                  <a:pt x="1154" y="3089"/>
                </a:lnTo>
                <a:lnTo>
                  <a:pt x="1159" y="3090"/>
                </a:lnTo>
                <a:lnTo>
                  <a:pt x="1168" y="3094"/>
                </a:lnTo>
                <a:lnTo>
                  <a:pt x="1180" y="3101"/>
                </a:lnTo>
                <a:lnTo>
                  <a:pt x="1195" y="3110"/>
                </a:lnTo>
                <a:lnTo>
                  <a:pt x="1211" y="3121"/>
                </a:lnTo>
                <a:lnTo>
                  <a:pt x="1245" y="3148"/>
                </a:lnTo>
                <a:lnTo>
                  <a:pt x="1279" y="3178"/>
                </a:lnTo>
                <a:lnTo>
                  <a:pt x="1308" y="3206"/>
                </a:lnTo>
                <a:lnTo>
                  <a:pt x="1320" y="3219"/>
                </a:lnTo>
                <a:lnTo>
                  <a:pt x="1330" y="3231"/>
                </a:lnTo>
                <a:lnTo>
                  <a:pt x="1337" y="3241"/>
                </a:lnTo>
                <a:lnTo>
                  <a:pt x="1340" y="3249"/>
                </a:lnTo>
                <a:lnTo>
                  <a:pt x="1350" y="3298"/>
                </a:lnTo>
                <a:lnTo>
                  <a:pt x="1358" y="3348"/>
                </a:lnTo>
                <a:lnTo>
                  <a:pt x="1366" y="3397"/>
                </a:lnTo>
                <a:lnTo>
                  <a:pt x="1374" y="3447"/>
                </a:lnTo>
                <a:lnTo>
                  <a:pt x="1380" y="3498"/>
                </a:lnTo>
                <a:lnTo>
                  <a:pt x="1386" y="3548"/>
                </a:lnTo>
                <a:lnTo>
                  <a:pt x="1391" y="3598"/>
                </a:lnTo>
                <a:lnTo>
                  <a:pt x="1394" y="3650"/>
                </a:lnTo>
                <a:lnTo>
                  <a:pt x="1398" y="3696"/>
                </a:lnTo>
                <a:lnTo>
                  <a:pt x="1400" y="3743"/>
                </a:lnTo>
                <a:lnTo>
                  <a:pt x="1403" y="3837"/>
                </a:lnTo>
                <a:lnTo>
                  <a:pt x="1406" y="3884"/>
                </a:lnTo>
                <a:lnTo>
                  <a:pt x="1410" y="3931"/>
                </a:lnTo>
                <a:lnTo>
                  <a:pt x="1413" y="3977"/>
                </a:lnTo>
                <a:lnTo>
                  <a:pt x="1418" y="4024"/>
                </a:lnTo>
                <a:lnTo>
                  <a:pt x="1426" y="4070"/>
                </a:lnTo>
                <a:lnTo>
                  <a:pt x="1435" y="4114"/>
                </a:lnTo>
                <a:lnTo>
                  <a:pt x="1447" y="4159"/>
                </a:lnTo>
                <a:lnTo>
                  <a:pt x="1453" y="4181"/>
                </a:lnTo>
                <a:lnTo>
                  <a:pt x="1460" y="4204"/>
                </a:lnTo>
                <a:lnTo>
                  <a:pt x="1469" y="4225"/>
                </a:lnTo>
                <a:lnTo>
                  <a:pt x="1477" y="4246"/>
                </a:lnTo>
                <a:lnTo>
                  <a:pt x="1486" y="4268"/>
                </a:lnTo>
                <a:lnTo>
                  <a:pt x="1497" y="4289"/>
                </a:lnTo>
                <a:lnTo>
                  <a:pt x="1508" y="4310"/>
                </a:lnTo>
                <a:lnTo>
                  <a:pt x="1520" y="4331"/>
                </a:lnTo>
                <a:lnTo>
                  <a:pt x="1533" y="4350"/>
                </a:lnTo>
                <a:lnTo>
                  <a:pt x="1547" y="4370"/>
                </a:lnTo>
                <a:lnTo>
                  <a:pt x="1529" y="4356"/>
                </a:lnTo>
                <a:lnTo>
                  <a:pt x="1509" y="4343"/>
                </a:lnTo>
                <a:lnTo>
                  <a:pt x="1489" y="4331"/>
                </a:lnTo>
                <a:lnTo>
                  <a:pt x="1470" y="4320"/>
                </a:lnTo>
                <a:lnTo>
                  <a:pt x="1450" y="4311"/>
                </a:lnTo>
                <a:lnTo>
                  <a:pt x="1429" y="4302"/>
                </a:lnTo>
                <a:lnTo>
                  <a:pt x="1409" y="4296"/>
                </a:lnTo>
                <a:lnTo>
                  <a:pt x="1387" y="4289"/>
                </a:lnTo>
                <a:lnTo>
                  <a:pt x="1366" y="4285"/>
                </a:lnTo>
                <a:lnTo>
                  <a:pt x="1344" y="4281"/>
                </a:lnTo>
                <a:lnTo>
                  <a:pt x="1322" y="4278"/>
                </a:lnTo>
                <a:lnTo>
                  <a:pt x="1301" y="4276"/>
                </a:lnTo>
                <a:lnTo>
                  <a:pt x="1278" y="4275"/>
                </a:lnTo>
                <a:lnTo>
                  <a:pt x="1256" y="4274"/>
                </a:lnTo>
                <a:lnTo>
                  <a:pt x="1210" y="4275"/>
                </a:lnTo>
                <a:lnTo>
                  <a:pt x="1165" y="4277"/>
                </a:lnTo>
                <a:lnTo>
                  <a:pt x="1119" y="4281"/>
                </a:lnTo>
                <a:lnTo>
                  <a:pt x="1073" y="4287"/>
                </a:lnTo>
                <a:lnTo>
                  <a:pt x="1029" y="4293"/>
                </a:lnTo>
                <a:lnTo>
                  <a:pt x="939" y="4305"/>
                </a:lnTo>
                <a:lnTo>
                  <a:pt x="895" y="4311"/>
                </a:lnTo>
                <a:lnTo>
                  <a:pt x="853" y="4314"/>
                </a:lnTo>
                <a:lnTo>
                  <a:pt x="739" y="4321"/>
                </a:lnTo>
                <a:lnTo>
                  <a:pt x="626" y="4327"/>
                </a:lnTo>
                <a:lnTo>
                  <a:pt x="569" y="4332"/>
                </a:lnTo>
                <a:lnTo>
                  <a:pt x="513" y="4337"/>
                </a:lnTo>
                <a:lnTo>
                  <a:pt x="457" y="4344"/>
                </a:lnTo>
                <a:lnTo>
                  <a:pt x="401" y="4352"/>
                </a:lnTo>
                <a:lnTo>
                  <a:pt x="187" y="4392"/>
                </a:lnTo>
                <a:lnTo>
                  <a:pt x="58" y="4416"/>
                </a:lnTo>
                <a:lnTo>
                  <a:pt x="17" y="4424"/>
                </a:lnTo>
                <a:lnTo>
                  <a:pt x="5" y="4428"/>
                </a:lnTo>
                <a:lnTo>
                  <a:pt x="0" y="4429"/>
                </a:lnTo>
                <a:lnTo>
                  <a:pt x="0" y="4431"/>
                </a:lnTo>
                <a:lnTo>
                  <a:pt x="2" y="4434"/>
                </a:lnTo>
                <a:lnTo>
                  <a:pt x="8" y="4440"/>
                </a:lnTo>
                <a:lnTo>
                  <a:pt x="16" y="4447"/>
                </a:lnTo>
                <a:lnTo>
                  <a:pt x="28" y="4454"/>
                </a:lnTo>
                <a:lnTo>
                  <a:pt x="42" y="4462"/>
                </a:lnTo>
                <a:lnTo>
                  <a:pt x="57" y="4469"/>
                </a:lnTo>
                <a:lnTo>
                  <a:pt x="91" y="4484"/>
                </a:lnTo>
                <a:lnTo>
                  <a:pt x="127" y="4499"/>
                </a:lnTo>
                <a:lnTo>
                  <a:pt x="160" y="4512"/>
                </a:lnTo>
                <a:lnTo>
                  <a:pt x="201" y="4527"/>
                </a:lnTo>
                <a:lnTo>
                  <a:pt x="222" y="4535"/>
                </a:lnTo>
                <a:lnTo>
                  <a:pt x="242" y="4544"/>
                </a:lnTo>
                <a:lnTo>
                  <a:pt x="261" y="4554"/>
                </a:lnTo>
                <a:lnTo>
                  <a:pt x="280" y="4566"/>
                </a:lnTo>
                <a:lnTo>
                  <a:pt x="317" y="4590"/>
                </a:lnTo>
                <a:lnTo>
                  <a:pt x="354" y="4615"/>
                </a:lnTo>
                <a:lnTo>
                  <a:pt x="390" y="4642"/>
                </a:lnTo>
                <a:lnTo>
                  <a:pt x="427" y="4667"/>
                </a:lnTo>
                <a:lnTo>
                  <a:pt x="446" y="4679"/>
                </a:lnTo>
                <a:lnTo>
                  <a:pt x="465" y="4690"/>
                </a:lnTo>
                <a:lnTo>
                  <a:pt x="485" y="4700"/>
                </a:lnTo>
                <a:lnTo>
                  <a:pt x="506" y="4708"/>
                </a:lnTo>
                <a:lnTo>
                  <a:pt x="544" y="4725"/>
                </a:lnTo>
                <a:lnTo>
                  <a:pt x="581" y="4742"/>
                </a:lnTo>
                <a:lnTo>
                  <a:pt x="618" y="4761"/>
                </a:lnTo>
                <a:lnTo>
                  <a:pt x="655" y="4780"/>
                </a:lnTo>
                <a:lnTo>
                  <a:pt x="727" y="4821"/>
                </a:lnTo>
                <a:lnTo>
                  <a:pt x="799" y="4862"/>
                </a:lnTo>
                <a:lnTo>
                  <a:pt x="871" y="4904"/>
                </a:lnTo>
                <a:lnTo>
                  <a:pt x="909" y="4923"/>
                </a:lnTo>
                <a:lnTo>
                  <a:pt x="946" y="4943"/>
                </a:lnTo>
                <a:lnTo>
                  <a:pt x="983" y="4962"/>
                </a:lnTo>
                <a:lnTo>
                  <a:pt x="1020" y="4978"/>
                </a:lnTo>
                <a:lnTo>
                  <a:pt x="1058" y="4994"/>
                </a:lnTo>
                <a:lnTo>
                  <a:pt x="1097" y="5008"/>
                </a:lnTo>
                <a:lnTo>
                  <a:pt x="1161" y="5030"/>
                </a:lnTo>
                <a:lnTo>
                  <a:pt x="1190" y="5041"/>
                </a:lnTo>
                <a:lnTo>
                  <a:pt x="1221" y="5051"/>
                </a:lnTo>
                <a:lnTo>
                  <a:pt x="1251" y="5059"/>
                </a:lnTo>
                <a:lnTo>
                  <a:pt x="1267" y="5062"/>
                </a:lnTo>
                <a:lnTo>
                  <a:pt x="1283" y="5064"/>
                </a:lnTo>
                <a:lnTo>
                  <a:pt x="1299" y="5065"/>
                </a:lnTo>
                <a:lnTo>
                  <a:pt x="1316" y="5066"/>
                </a:lnTo>
                <a:lnTo>
                  <a:pt x="1333" y="5066"/>
                </a:lnTo>
                <a:lnTo>
                  <a:pt x="1351" y="5065"/>
                </a:lnTo>
                <a:lnTo>
                  <a:pt x="1365" y="5063"/>
                </a:lnTo>
                <a:lnTo>
                  <a:pt x="1380" y="5061"/>
                </a:lnTo>
                <a:lnTo>
                  <a:pt x="1415" y="5051"/>
                </a:lnTo>
                <a:lnTo>
                  <a:pt x="1453" y="5041"/>
                </a:lnTo>
                <a:lnTo>
                  <a:pt x="1491" y="5032"/>
                </a:lnTo>
                <a:lnTo>
                  <a:pt x="1509" y="5029"/>
                </a:lnTo>
                <a:lnTo>
                  <a:pt x="1527" y="5027"/>
                </a:lnTo>
                <a:lnTo>
                  <a:pt x="1542" y="5027"/>
                </a:lnTo>
                <a:lnTo>
                  <a:pt x="1556" y="5028"/>
                </a:lnTo>
                <a:lnTo>
                  <a:pt x="1563" y="5030"/>
                </a:lnTo>
                <a:lnTo>
                  <a:pt x="1568" y="5032"/>
                </a:lnTo>
                <a:lnTo>
                  <a:pt x="1574" y="5035"/>
                </a:lnTo>
                <a:lnTo>
                  <a:pt x="1578" y="5039"/>
                </a:lnTo>
                <a:lnTo>
                  <a:pt x="1582" y="5042"/>
                </a:lnTo>
                <a:lnTo>
                  <a:pt x="1586" y="5048"/>
                </a:lnTo>
                <a:lnTo>
                  <a:pt x="1588" y="5053"/>
                </a:lnTo>
                <a:lnTo>
                  <a:pt x="1590" y="5060"/>
                </a:lnTo>
                <a:lnTo>
                  <a:pt x="1591" y="5073"/>
                </a:lnTo>
                <a:lnTo>
                  <a:pt x="1590" y="5085"/>
                </a:lnTo>
                <a:lnTo>
                  <a:pt x="1588" y="5098"/>
                </a:lnTo>
                <a:lnTo>
                  <a:pt x="1583" y="5109"/>
                </a:lnTo>
                <a:lnTo>
                  <a:pt x="1578" y="5121"/>
                </a:lnTo>
                <a:lnTo>
                  <a:pt x="1570" y="5131"/>
                </a:lnTo>
                <a:lnTo>
                  <a:pt x="1563" y="5141"/>
                </a:lnTo>
                <a:lnTo>
                  <a:pt x="1553" y="5149"/>
                </a:lnTo>
                <a:lnTo>
                  <a:pt x="1542" y="5156"/>
                </a:lnTo>
                <a:lnTo>
                  <a:pt x="1531" y="5162"/>
                </a:lnTo>
                <a:lnTo>
                  <a:pt x="1518" y="5166"/>
                </a:lnTo>
                <a:lnTo>
                  <a:pt x="1506" y="5169"/>
                </a:lnTo>
                <a:lnTo>
                  <a:pt x="1492" y="5170"/>
                </a:lnTo>
                <a:lnTo>
                  <a:pt x="1479" y="5168"/>
                </a:lnTo>
                <a:lnTo>
                  <a:pt x="1464" y="5165"/>
                </a:lnTo>
                <a:lnTo>
                  <a:pt x="1450" y="5159"/>
                </a:lnTo>
                <a:lnTo>
                  <a:pt x="1442" y="5154"/>
                </a:lnTo>
                <a:lnTo>
                  <a:pt x="1433" y="5144"/>
                </a:lnTo>
                <a:lnTo>
                  <a:pt x="1420" y="5132"/>
                </a:lnTo>
                <a:lnTo>
                  <a:pt x="1406" y="5119"/>
                </a:lnTo>
                <a:lnTo>
                  <a:pt x="1391" y="5108"/>
                </a:lnTo>
                <a:lnTo>
                  <a:pt x="1385" y="5103"/>
                </a:lnTo>
                <a:lnTo>
                  <a:pt x="1377" y="5100"/>
                </a:lnTo>
                <a:lnTo>
                  <a:pt x="1370" y="5099"/>
                </a:lnTo>
                <a:lnTo>
                  <a:pt x="1364" y="5099"/>
                </a:lnTo>
                <a:lnTo>
                  <a:pt x="1358" y="5101"/>
                </a:lnTo>
                <a:lnTo>
                  <a:pt x="1354" y="5106"/>
                </a:lnTo>
                <a:lnTo>
                  <a:pt x="1352" y="5110"/>
                </a:lnTo>
                <a:lnTo>
                  <a:pt x="1351" y="5114"/>
                </a:lnTo>
                <a:lnTo>
                  <a:pt x="1352" y="5119"/>
                </a:lnTo>
                <a:lnTo>
                  <a:pt x="1354" y="5122"/>
                </a:lnTo>
                <a:lnTo>
                  <a:pt x="1357" y="5125"/>
                </a:lnTo>
                <a:lnTo>
                  <a:pt x="1362" y="5129"/>
                </a:lnTo>
                <a:lnTo>
                  <a:pt x="1373" y="5134"/>
                </a:lnTo>
                <a:lnTo>
                  <a:pt x="1397" y="5143"/>
                </a:lnTo>
                <a:lnTo>
                  <a:pt x="1405" y="5147"/>
                </a:lnTo>
                <a:lnTo>
                  <a:pt x="1409" y="5149"/>
                </a:lnTo>
                <a:lnTo>
                  <a:pt x="1411" y="5150"/>
                </a:lnTo>
                <a:lnTo>
                  <a:pt x="1405" y="5148"/>
                </a:lnTo>
                <a:lnTo>
                  <a:pt x="1396" y="5146"/>
                </a:lnTo>
                <a:lnTo>
                  <a:pt x="1382" y="5145"/>
                </a:lnTo>
                <a:lnTo>
                  <a:pt x="1367" y="5144"/>
                </a:lnTo>
                <a:lnTo>
                  <a:pt x="1351" y="5144"/>
                </a:lnTo>
                <a:lnTo>
                  <a:pt x="1344" y="5145"/>
                </a:lnTo>
                <a:lnTo>
                  <a:pt x="1338" y="5146"/>
                </a:lnTo>
                <a:lnTo>
                  <a:pt x="1332" y="5148"/>
                </a:lnTo>
                <a:lnTo>
                  <a:pt x="1328" y="5151"/>
                </a:lnTo>
                <a:lnTo>
                  <a:pt x="1326" y="5155"/>
                </a:lnTo>
                <a:lnTo>
                  <a:pt x="1325" y="5159"/>
                </a:lnTo>
                <a:lnTo>
                  <a:pt x="1325" y="5160"/>
                </a:lnTo>
                <a:lnTo>
                  <a:pt x="1326" y="5161"/>
                </a:lnTo>
                <a:lnTo>
                  <a:pt x="1330" y="5164"/>
                </a:lnTo>
                <a:lnTo>
                  <a:pt x="1338" y="5166"/>
                </a:lnTo>
                <a:lnTo>
                  <a:pt x="1346" y="5168"/>
                </a:lnTo>
                <a:lnTo>
                  <a:pt x="1369" y="5170"/>
                </a:lnTo>
                <a:lnTo>
                  <a:pt x="1397" y="5173"/>
                </a:lnTo>
                <a:lnTo>
                  <a:pt x="1452" y="5179"/>
                </a:lnTo>
                <a:lnTo>
                  <a:pt x="1474" y="5182"/>
                </a:lnTo>
                <a:lnTo>
                  <a:pt x="1482" y="5184"/>
                </a:lnTo>
                <a:lnTo>
                  <a:pt x="1487" y="5186"/>
                </a:lnTo>
                <a:lnTo>
                  <a:pt x="1475" y="5193"/>
                </a:lnTo>
                <a:lnTo>
                  <a:pt x="1462" y="5198"/>
                </a:lnTo>
                <a:lnTo>
                  <a:pt x="1448" y="5203"/>
                </a:lnTo>
                <a:lnTo>
                  <a:pt x="1433" y="5206"/>
                </a:lnTo>
                <a:lnTo>
                  <a:pt x="1417" y="5208"/>
                </a:lnTo>
                <a:lnTo>
                  <a:pt x="1401" y="5209"/>
                </a:lnTo>
                <a:lnTo>
                  <a:pt x="1369" y="5210"/>
                </a:lnTo>
                <a:lnTo>
                  <a:pt x="1341" y="5212"/>
                </a:lnTo>
                <a:lnTo>
                  <a:pt x="1317" y="5214"/>
                </a:lnTo>
                <a:lnTo>
                  <a:pt x="1308" y="5215"/>
                </a:lnTo>
                <a:lnTo>
                  <a:pt x="1301" y="5218"/>
                </a:lnTo>
                <a:lnTo>
                  <a:pt x="1296" y="5221"/>
                </a:lnTo>
                <a:lnTo>
                  <a:pt x="1295" y="5224"/>
                </a:lnTo>
                <a:lnTo>
                  <a:pt x="1294" y="5226"/>
                </a:lnTo>
                <a:lnTo>
                  <a:pt x="1286" y="5232"/>
                </a:lnTo>
                <a:lnTo>
                  <a:pt x="1279" y="5242"/>
                </a:lnTo>
                <a:lnTo>
                  <a:pt x="1271" y="5253"/>
                </a:lnTo>
                <a:lnTo>
                  <a:pt x="1266" y="5265"/>
                </a:lnTo>
                <a:lnTo>
                  <a:pt x="1265" y="5270"/>
                </a:lnTo>
                <a:lnTo>
                  <a:pt x="1265" y="5275"/>
                </a:lnTo>
                <a:lnTo>
                  <a:pt x="1266" y="5278"/>
                </a:lnTo>
                <a:lnTo>
                  <a:pt x="1268" y="5281"/>
                </a:lnTo>
                <a:lnTo>
                  <a:pt x="1272" y="5284"/>
                </a:lnTo>
                <a:lnTo>
                  <a:pt x="1279" y="5284"/>
                </a:lnTo>
                <a:lnTo>
                  <a:pt x="1286" y="5283"/>
                </a:lnTo>
                <a:lnTo>
                  <a:pt x="1296" y="5279"/>
                </a:lnTo>
                <a:lnTo>
                  <a:pt x="1297" y="5284"/>
                </a:lnTo>
                <a:lnTo>
                  <a:pt x="1298" y="5286"/>
                </a:lnTo>
                <a:lnTo>
                  <a:pt x="1302" y="5288"/>
                </a:lnTo>
                <a:lnTo>
                  <a:pt x="1304" y="5289"/>
                </a:lnTo>
                <a:lnTo>
                  <a:pt x="1313" y="5289"/>
                </a:lnTo>
                <a:lnTo>
                  <a:pt x="1322" y="5288"/>
                </a:lnTo>
                <a:lnTo>
                  <a:pt x="1334" y="5285"/>
                </a:lnTo>
                <a:lnTo>
                  <a:pt x="1347" y="5279"/>
                </a:lnTo>
                <a:lnTo>
                  <a:pt x="1377" y="5266"/>
                </a:lnTo>
                <a:lnTo>
                  <a:pt x="1440" y="5233"/>
                </a:lnTo>
                <a:lnTo>
                  <a:pt x="1469" y="5219"/>
                </a:lnTo>
                <a:lnTo>
                  <a:pt x="1481" y="5215"/>
                </a:lnTo>
                <a:lnTo>
                  <a:pt x="1492" y="5212"/>
                </a:lnTo>
                <a:lnTo>
                  <a:pt x="1487" y="5219"/>
                </a:lnTo>
                <a:lnTo>
                  <a:pt x="1483" y="5227"/>
                </a:lnTo>
                <a:lnTo>
                  <a:pt x="1479" y="5232"/>
                </a:lnTo>
                <a:lnTo>
                  <a:pt x="1473" y="5238"/>
                </a:lnTo>
                <a:lnTo>
                  <a:pt x="1467" y="5243"/>
                </a:lnTo>
                <a:lnTo>
                  <a:pt x="1460" y="5248"/>
                </a:lnTo>
                <a:lnTo>
                  <a:pt x="1447" y="5255"/>
                </a:lnTo>
                <a:lnTo>
                  <a:pt x="1434" y="5262"/>
                </a:lnTo>
                <a:lnTo>
                  <a:pt x="1421" y="5270"/>
                </a:lnTo>
                <a:lnTo>
                  <a:pt x="1414" y="5275"/>
                </a:lnTo>
                <a:lnTo>
                  <a:pt x="1409" y="5279"/>
                </a:lnTo>
                <a:lnTo>
                  <a:pt x="1403" y="5286"/>
                </a:lnTo>
                <a:lnTo>
                  <a:pt x="1399" y="5292"/>
                </a:lnTo>
                <a:lnTo>
                  <a:pt x="1396" y="5299"/>
                </a:lnTo>
                <a:lnTo>
                  <a:pt x="1394" y="5303"/>
                </a:lnTo>
                <a:lnTo>
                  <a:pt x="1394" y="5305"/>
                </a:lnTo>
                <a:lnTo>
                  <a:pt x="1398" y="5307"/>
                </a:lnTo>
                <a:lnTo>
                  <a:pt x="1402" y="5307"/>
                </a:lnTo>
                <a:lnTo>
                  <a:pt x="1408" y="5305"/>
                </a:lnTo>
                <a:lnTo>
                  <a:pt x="1421" y="5300"/>
                </a:lnTo>
                <a:lnTo>
                  <a:pt x="1436" y="5291"/>
                </a:lnTo>
                <a:lnTo>
                  <a:pt x="1451" y="5283"/>
                </a:lnTo>
                <a:lnTo>
                  <a:pt x="1463" y="5274"/>
                </a:lnTo>
                <a:lnTo>
                  <a:pt x="1471" y="5267"/>
                </a:lnTo>
                <a:lnTo>
                  <a:pt x="1468" y="5272"/>
                </a:lnTo>
                <a:lnTo>
                  <a:pt x="1462" y="5281"/>
                </a:lnTo>
                <a:lnTo>
                  <a:pt x="1457" y="5295"/>
                </a:lnTo>
                <a:lnTo>
                  <a:pt x="1451" y="5308"/>
                </a:lnTo>
                <a:lnTo>
                  <a:pt x="1448" y="5320"/>
                </a:lnTo>
                <a:lnTo>
                  <a:pt x="1447" y="5325"/>
                </a:lnTo>
                <a:lnTo>
                  <a:pt x="1447" y="5329"/>
                </a:lnTo>
                <a:lnTo>
                  <a:pt x="1448" y="5333"/>
                </a:lnTo>
                <a:lnTo>
                  <a:pt x="1450" y="5335"/>
                </a:lnTo>
                <a:lnTo>
                  <a:pt x="1454" y="5335"/>
                </a:lnTo>
                <a:lnTo>
                  <a:pt x="1460" y="5333"/>
                </a:lnTo>
                <a:lnTo>
                  <a:pt x="1464" y="5331"/>
                </a:lnTo>
                <a:lnTo>
                  <a:pt x="1469" y="5327"/>
                </a:lnTo>
                <a:lnTo>
                  <a:pt x="1472" y="5324"/>
                </a:lnTo>
                <a:lnTo>
                  <a:pt x="1475" y="5319"/>
                </a:lnTo>
                <a:lnTo>
                  <a:pt x="1480" y="5308"/>
                </a:lnTo>
                <a:lnTo>
                  <a:pt x="1483" y="5295"/>
                </a:lnTo>
                <a:lnTo>
                  <a:pt x="1487" y="5268"/>
                </a:lnTo>
                <a:lnTo>
                  <a:pt x="1489" y="5256"/>
                </a:lnTo>
                <a:lnTo>
                  <a:pt x="1493" y="5248"/>
                </a:lnTo>
                <a:lnTo>
                  <a:pt x="1497" y="5239"/>
                </a:lnTo>
                <a:lnTo>
                  <a:pt x="1504" y="5230"/>
                </a:lnTo>
                <a:lnTo>
                  <a:pt x="1511" y="5221"/>
                </a:lnTo>
                <a:lnTo>
                  <a:pt x="1521" y="5213"/>
                </a:lnTo>
                <a:lnTo>
                  <a:pt x="1542" y="5195"/>
                </a:lnTo>
                <a:lnTo>
                  <a:pt x="1565" y="5178"/>
                </a:lnTo>
                <a:lnTo>
                  <a:pt x="1606" y="5148"/>
                </a:lnTo>
                <a:lnTo>
                  <a:pt x="1619" y="5137"/>
                </a:lnTo>
                <a:lnTo>
                  <a:pt x="1624" y="5133"/>
                </a:lnTo>
                <a:lnTo>
                  <a:pt x="1626" y="5130"/>
                </a:lnTo>
                <a:lnTo>
                  <a:pt x="1624" y="5134"/>
                </a:lnTo>
                <a:lnTo>
                  <a:pt x="1620" y="5141"/>
                </a:lnTo>
                <a:lnTo>
                  <a:pt x="1610" y="5157"/>
                </a:lnTo>
                <a:lnTo>
                  <a:pt x="1578" y="5200"/>
                </a:lnTo>
                <a:lnTo>
                  <a:pt x="1548" y="5239"/>
                </a:lnTo>
                <a:lnTo>
                  <a:pt x="1539" y="5252"/>
                </a:lnTo>
                <a:lnTo>
                  <a:pt x="1536" y="5255"/>
                </a:lnTo>
                <a:lnTo>
                  <a:pt x="1536" y="5257"/>
                </a:lnTo>
                <a:lnTo>
                  <a:pt x="1539" y="5260"/>
                </a:lnTo>
                <a:lnTo>
                  <a:pt x="1542" y="5260"/>
                </a:lnTo>
                <a:lnTo>
                  <a:pt x="1546" y="5260"/>
                </a:lnTo>
                <a:lnTo>
                  <a:pt x="1551" y="5257"/>
                </a:lnTo>
                <a:lnTo>
                  <a:pt x="1560" y="5251"/>
                </a:lnTo>
                <a:lnTo>
                  <a:pt x="1571" y="5242"/>
                </a:lnTo>
                <a:lnTo>
                  <a:pt x="1581" y="5232"/>
                </a:lnTo>
                <a:lnTo>
                  <a:pt x="1591" y="5222"/>
                </a:lnTo>
                <a:lnTo>
                  <a:pt x="1603" y="5209"/>
                </a:lnTo>
                <a:lnTo>
                  <a:pt x="1591" y="5227"/>
                </a:lnTo>
                <a:lnTo>
                  <a:pt x="1584" y="5240"/>
                </a:lnTo>
                <a:lnTo>
                  <a:pt x="1578" y="5254"/>
                </a:lnTo>
                <a:lnTo>
                  <a:pt x="1572" y="5267"/>
                </a:lnTo>
                <a:lnTo>
                  <a:pt x="1571" y="5274"/>
                </a:lnTo>
                <a:lnTo>
                  <a:pt x="1570" y="5280"/>
                </a:lnTo>
                <a:lnTo>
                  <a:pt x="1570" y="5286"/>
                </a:lnTo>
                <a:lnTo>
                  <a:pt x="1572" y="5290"/>
                </a:lnTo>
                <a:lnTo>
                  <a:pt x="1575" y="5295"/>
                </a:lnTo>
                <a:lnTo>
                  <a:pt x="1578" y="5297"/>
                </a:lnTo>
                <a:lnTo>
                  <a:pt x="1583" y="5299"/>
                </a:lnTo>
                <a:lnTo>
                  <a:pt x="1588" y="5298"/>
                </a:lnTo>
                <a:lnTo>
                  <a:pt x="1592" y="5295"/>
                </a:lnTo>
                <a:lnTo>
                  <a:pt x="1596" y="5289"/>
                </a:lnTo>
                <a:lnTo>
                  <a:pt x="1601" y="5283"/>
                </a:lnTo>
                <a:lnTo>
                  <a:pt x="1605" y="5275"/>
                </a:lnTo>
                <a:lnTo>
                  <a:pt x="1612" y="5257"/>
                </a:lnTo>
                <a:lnTo>
                  <a:pt x="1617" y="5238"/>
                </a:lnTo>
                <a:lnTo>
                  <a:pt x="1622" y="5219"/>
                </a:lnTo>
                <a:lnTo>
                  <a:pt x="1626" y="5195"/>
                </a:lnTo>
                <a:lnTo>
                  <a:pt x="1624" y="5215"/>
                </a:lnTo>
                <a:lnTo>
                  <a:pt x="1620" y="5249"/>
                </a:lnTo>
                <a:lnTo>
                  <a:pt x="1620" y="5265"/>
                </a:lnTo>
                <a:lnTo>
                  <a:pt x="1620" y="5280"/>
                </a:lnTo>
                <a:lnTo>
                  <a:pt x="1622" y="5286"/>
                </a:lnTo>
                <a:lnTo>
                  <a:pt x="1624" y="5290"/>
                </a:lnTo>
                <a:lnTo>
                  <a:pt x="1626" y="5292"/>
                </a:lnTo>
                <a:lnTo>
                  <a:pt x="1628" y="5293"/>
                </a:lnTo>
                <a:lnTo>
                  <a:pt x="1630" y="5293"/>
                </a:lnTo>
                <a:lnTo>
                  <a:pt x="1632" y="5292"/>
                </a:lnTo>
                <a:lnTo>
                  <a:pt x="1636" y="5287"/>
                </a:lnTo>
                <a:lnTo>
                  <a:pt x="1639" y="5277"/>
                </a:lnTo>
                <a:lnTo>
                  <a:pt x="1640" y="5266"/>
                </a:lnTo>
                <a:lnTo>
                  <a:pt x="1643" y="5236"/>
                </a:lnTo>
                <a:lnTo>
                  <a:pt x="1646" y="5201"/>
                </a:lnTo>
                <a:lnTo>
                  <a:pt x="1649" y="5164"/>
                </a:lnTo>
                <a:lnTo>
                  <a:pt x="1651" y="5146"/>
                </a:lnTo>
                <a:lnTo>
                  <a:pt x="1653" y="5130"/>
                </a:lnTo>
                <a:lnTo>
                  <a:pt x="1656" y="5114"/>
                </a:lnTo>
                <a:lnTo>
                  <a:pt x="1660" y="5101"/>
                </a:lnTo>
                <a:lnTo>
                  <a:pt x="1665" y="5090"/>
                </a:lnTo>
                <a:lnTo>
                  <a:pt x="1667" y="5086"/>
                </a:lnTo>
                <a:lnTo>
                  <a:pt x="1671" y="5083"/>
                </a:lnTo>
                <a:lnTo>
                  <a:pt x="1700" y="5058"/>
                </a:lnTo>
                <a:lnTo>
                  <a:pt x="1750" y="5018"/>
                </a:lnTo>
                <a:lnTo>
                  <a:pt x="1781" y="4995"/>
                </a:lnTo>
                <a:lnTo>
                  <a:pt x="1814" y="4971"/>
                </a:lnTo>
                <a:lnTo>
                  <a:pt x="1849" y="4947"/>
                </a:lnTo>
                <a:lnTo>
                  <a:pt x="1882" y="4924"/>
                </a:lnTo>
                <a:lnTo>
                  <a:pt x="1916" y="4904"/>
                </a:lnTo>
                <a:lnTo>
                  <a:pt x="1949" y="4885"/>
                </a:lnTo>
                <a:lnTo>
                  <a:pt x="1979" y="4870"/>
                </a:lnTo>
                <a:lnTo>
                  <a:pt x="1993" y="4863"/>
                </a:lnTo>
                <a:lnTo>
                  <a:pt x="2005" y="4859"/>
                </a:lnTo>
                <a:lnTo>
                  <a:pt x="2017" y="4856"/>
                </a:lnTo>
                <a:lnTo>
                  <a:pt x="2027" y="4853"/>
                </a:lnTo>
                <a:lnTo>
                  <a:pt x="2035" y="4853"/>
                </a:lnTo>
                <a:lnTo>
                  <a:pt x="2043" y="4855"/>
                </a:lnTo>
                <a:lnTo>
                  <a:pt x="2048" y="4858"/>
                </a:lnTo>
                <a:lnTo>
                  <a:pt x="2051" y="4860"/>
                </a:lnTo>
                <a:lnTo>
                  <a:pt x="2053" y="4862"/>
                </a:lnTo>
                <a:lnTo>
                  <a:pt x="2055" y="4870"/>
                </a:lnTo>
                <a:lnTo>
                  <a:pt x="2055" y="4879"/>
                </a:lnTo>
                <a:lnTo>
                  <a:pt x="2048" y="4965"/>
                </a:lnTo>
                <a:lnTo>
                  <a:pt x="2046" y="5006"/>
                </a:lnTo>
                <a:lnTo>
                  <a:pt x="2045" y="5047"/>
                </a:lnTo>
                <a:lnTo>
                  <a:pt x="2044" y="5087"/>
                </a:lnTo>
                <a:lnTo>
                  <a:pt x="2044" y="5127"/>
                </a:lnTo>
                <a:lnTo>
                  <a:pt x="2046" y="5167"/>
                </a:lnTo>
                <a:lnTo>
                  <a:pt x="2050" y="5205"/>
                </a:lnTo>
                <a:lnTo>
                  <a:pt x="2054" y="5244"/>
                </a:lnTo>
                <a:lnTo>
                  <a:pt x="2060" y="5283"/>
                </a:lnTo>
                <a:lnTo>
                  <a:pt x="2069" y="5321"/>
                </a:lnTo>
                <a:lnTo>
                  <a:pt x="2081" y="5359"/>
                </a:lnTo>
                <a:lnTo>
                  <a:pt x="2094" y="5398"/>
                </a:lnTo>
                <a:lnTo>
                  <a:pt x="2111" y="5436"/>
                </a:lnTo>
                <a:lnTo>
                  <a:pt x="2129" y="5475"/>
                </a:lnTo>
                <a:lnTo>
                  <a:pt x="2151" y="5514"/>
                </a:lnTo>
                <a:lnTo>
                  <a:pt x="2166" y="5537"/>
                </a:lnTo>
                <a:lnTo>
                  <a:pt x="2190" y="5571"/>
                </a:lnTo>
                <a:lnTo>
                  <a:pt x="2220" y="5611"/>
                </a:lnTo>
                <a:lnTo>
                  <a:pt x="2237" y="5632"/>
                </a:lnTo>
                <a:lnTo>
                  <a:pt x="2254" y="5652"/>
                </a:lnTo>
                <a:lnTo>
                  <a:pt x="2272" y="5672"/>
                </a:lnTo>
                <a:lnTo>
                  <a:pt x="2290" y="5690"/>
                </a:lnTo>
                <a:lnTo>
                  <a:pt x="2307" y="5706"/>
                </a:lnTo>
                <a:lnTo>
                  <a:pt x="2325" y="5720"/>
                </a:lnTo>
                <a:lnTo>
                  <a:pt x="2341" y="5730"/>
                </a:lnTo>
                <a:lnTo>
                  <a:pt x="2349" y="5734"/>
                </a:lnTo>
                <a:lnTo>
                  <a:pt x="2356" y="5738"/>
                </a:lnTo>
                <a:lnTo>
                  <a:pt x="2363" y="5739"/>
                </a:lnTo>
                <a:lnTo>
                  <a:pt x="2369" y="5740"/>
                </a:lnTo>
                <a:lnTo>
                  <a:pt x="2376" y="5739"/>
                </a:lnTo>
                <a:lnTo>
                  <a:pt x="2381" y="5737"/>
                </a:lnTo>
                <a:lnTo>
                  <a:pt x="2348" y="5700"/>
                </a:lnTo>
                <a:lnTo>
                  <a:pt x="2315" y="5662"/>
                </a:lnTo>
                <a:lnTo>
                  <a:pt x="2283" y="5623"/>
                </a:lnTo>
                <a:lnTo>
                  <a:pt x="2253" y="5584"/>
                </a:lnTo>
                <a:lnTo>
                  <a:pt x="2224" y="5545"/>
                </a:lnTo>
                <a:lnTo>
                  <a:pt x="2198" y="5503"/>
                </a:lnTo>
                <a:lnTo>
                  <a:pt x="2174" y="5462"/>
                </a:lnTo>
                <a:lnTo>
                  <a:pt x="2162" y="5440"/>
                </a:lnTo>
                <a:lnTo>
                  <a:pt x="2151" y="5419"/>
                </a:lnTo>
                <a:lnTo>
                  <a:pt x="2141" y="5397"/>
                </a:lnTo>
                <a:lnTo>
                  <a:pt x="2133" y="5374"/>
                </a:lnTo>
                <a:lnTo>
                  <a:pt x="2124" y="5352"/>
                </a:lnTo>
                <a:lnTo>
                  <a:pt x="2115" y="5329"/>
                </a:lnTo>
                <a:lnTo>
                  <a:pt x="2108" y="5307"/>
                </a:lnTo>
                <a:lnTo>
                  <a:pt x="2102" y="5284"/>
                </a:lnTo>
                <a:lnTo>
                  <a:pt x="2095" y="5260"/>
                </a:lnTo>
                <a:lnTo>
                  <a:pt x="2091" y="5237"/>
                </a:lnTo>
                <a:lnTo>
                  <a:pt x="2087" y="5212"/>
                </a:lnTo>
                <a:lnTo>
                  <a:pt x="2083" y="5188"/>
                </a:lnTo>
                <a:lnTo>
                  <a:pt x="2081" y="5162"/>
                </a:lnTo>
                <a:lnTo>
                  <a:pt x="2080" y="5137"/>
                </a:lnTo>
                <a:lnTo>
                  <a:pt x="2079" y="5112"/>
                </a:lnTo>
                <a:lnTo>
                  <a:pt x="2080" y="5087"/>
                </a:lnTo>
                <a:lnTo>
                  <a:pt x="2081" y="5061"/>
                </a:lnTo>
                <a:lnTo>
                  <a:pt x="2083" y="5034"/>
                </a:lnTo>
                <a:lnTo>
                  <a:pt x="2086" y="5006"/>
                </a:lnTo>
                <a:lnTo>
                  <a:pt x="2086" y="4975"/>
                </a:lnTo>
                <a:lnTo>
                  <a:pt x="2088" y="4943"/>
                </a:lnTo>
                <a:lnTo>
                  <a:pt x="2089" y="4927"/>
                </a:lnTo>
                <a:lnTo>
                  <a:pt x="2092" y="4912"/>
                </a:lnTo>
                <a:lnTo>
                  <a:pt x="2095" y="4898"/>
                </a:lnTo>
                <a:lnTo>
                  <a:pt x="2100" y="4886"/>
                </a:lnTo>
                <a:lnTo>
                  <a:pt x="2106" y="4876"/>
                </a:lnTo>
                <a:lnTo>
                  <a:pt x="2111" y="4872"/>
                </a:lnTo>
                <a:lnTo>
                  <a:pt x="2115" y="4869"/>
                </a:lnTo>
                <a:lnTo>
                  <a:pt x="2119" y="4865"/>
                </a:lnTo>
                <a:lnTo>
                  <a:pt x="2125" y="4863"/>
                </a:lnTo>
                <a:lnTo>
                  <a:pt x="2130" y="4862"/>
                </a:lnTo>
                <a:lnTo>
                  <a:pt x="2137" y="4861"/>
                </a:lnTo>
                <a:lnTo>
                  <a:pt x="2143" y="4861"/>
                </a:lnTo>
                <a:lnTo>
                  <a:pt x="2151" y="4862"/>
                </a:lnTo>
                <a:lnTo>
                  <a:pt x="2160" y="4864"/>
                </a:lnTo>
                <a:lnTo>
                  <a:pt x="2169" y="4867"/>
                </a:lnTo>
                <a:lnTo>
                  <a:pt x="2208" y="4881"/>
                </a:lnTo>
                <a:lnTo>
                  <a:pt x="2255" y="4899"/>
                </a:lnTo>
                <a:lnTo>
                  <a:pt x="2280" y="4909"/>
                </a:lnTo>
                <a:lnTo>
                  <a:pt x="2305" y="4920"/>
                </a:lnTo>
                <a:lnTo>
                  <a:pt x="2330" y="4932"/>
                </a:lnTo>
                <a:lnTo>
                  <a:pt x="2354" y="4945"/>
                </a:lnTo>
                <a:lnTo>
                  <a:pt x="2376" y="4959"/>
                </a:lnTo>
                <a:lnTo>
                  <a:pt x="2397" y="4974"/>
                </a:lnTo>
                <a:lnTo>
                  <a:pt x="2405" y="4981"/>
                </a:lnTo>
                <a:lnTo>
                  <a:pt x="2414" y="4990"/>
                </a:lnTo>
                <a:lnTo>
                  <a:pt x="2422" y="4998"/>
                </a:lnTo>
                <a:lnTo>
                  <a:pt x="2428" y="5006"/>
                </a:lnTo>
                <a:lnTo>
                  <a:pt x="2434" y="5015"/>
                </a:lnTo>
                <a:lnTo>
                  <a:pt x="2439" y="5024"/>
                </a:lnTo>
                <a:lnTo>
                  <a:pt x="2443" y="5032"/>
                </a:lnTo>
                <a:lnTo>
                  <a:pt x="2446" y="5041"/>
                </a:lnTo>
                <a:lnTo>
                  <a:pt x="2447" y="5051"/>
                </a:lnTo>
                <a:lnTo>
                  <a:pt x="2447" y="5061"/>
                </a:lnTo>
                <a:lnTo>
                  <a:pt x="2446" y="5071"/>
                </a:lnTo>
                <a:lnTo>
                  <a:pt x="2444" y="5081"/>
                </a:lnTo>
                <a:lnTo>
                  <a:pt x="2448" y="5077"/>
                </a:lnTo>
                <a:lnTo>
                  <a:pt x="2452" y="5074"/>
                </a:lnTo>
                <a:lnTo>
                  <a:pt x="2458" y="5072"/>
                </a:lnTo>
                <a:lnTo>
                  <a:pt x="2450" y="5090"/>
                </a:lnTo>
                <a:lnTo>
                  <a:pt x="2439" y="5108"/>
                </a:lnTo>
                <a:lnTo>
                  <a:pt x="2428" y="5125"/>
                </a:lnTo>
                <a:lnTo>
                  <a:pt x="2422" y="5133"/>
                </a:lnTo>
                <a:lnTo>
                  <a:pt x="2414" y="5141"/>
                </a:lnTo>
                <a:close/>
                <a:moveTo>
                  <a:pt x="2515" y="5232"/>
                </a:moveTo>
                <a:lnTo>
                  <a:pt x="2515" y="5232"/>
                </a:lnTo>
                <a:lnTo>
                  <a:pt x="2514" y="5238"/>
                </a:lnTo>
                <a:lnTo>
                  <a:pt x="2511" y="5243"/>
                </a:lnTo>
                <a:lnTo>
                  <a:pt x="2509" y="5246"/>
                </a:lnTo>
                <a:lnTo>
                  <a:pt x="2505" y="5251"/>
                </a:lnTo>
                <a:lnTo>
                  <a:pt x="2508" y="5241"/>
                </a:lnTo>
                <a:lnTo>
                  <a:pt x="2515" y="5232"/>
                </a:lnTo>
                <a:close/>
                <a:moveTo>
                  <a:pt x="2471" y="5260"/>
                </a:moveTo>
                <a:lnTo>
                  <a:pt x="2471" y="5260"/>
                </a:lnTo>
                <a:lnTo>
                  <a:pt x="2484" y="5251"/>
                </a:lnTo>
                <a:lnTo>
                  <a:pt x="2481" y="5255"/>
                </a:lnTo>
                <a:lnTo>
                  <a:pt x="2478" y="5258"/>
                </a:lnTo>
                <a:lnTo>
                  <a:pt x="2473" y="5262"/>
                </a:lnTo>
                <a:lnTo>
                  <a:pt x="2468" y="5265"/>
                </a:lnTo>
                <a:lnTo>
                  <a:pt x="2468" y="5263"/>
                </a:lnTo>
                <a:lnTo>
                  <a:pt x="2469" y="5262"/>
                </a:lnTo>
                <a:lnTo>
                  <a:pt x="2471" y="5260"/>
                </a:lnTo>
                <a:close/>
                <a:moveTo>
                  <a:pt x="2420" y="5153"/>
                </a:moveTo>
                <a:lnTo>
                  <a:pt x="2420" y="5153"/>
                </a:lnTo>
                <a:lnTo>
                  <a:pt x="2423" y="5151"/>
                </a:lnTo>
                <a:lnTo>
                  <a:pt x="2425" y="5150"/>
                </a:lnTo>
                <a:lnTo>
                  <a:pt x="2422" y="5162"/>
                </a:lnTo>
                <a:lnTo>
                  <a:pt x="2417" y="5173"/>
                </a:lnTo>
                <a:lnTo>
                  <a:pt x="2410" y="5183"/>
                </a:lnTo>
                <a:lnTo>
                  <a:pt x="2401" y="5192"/>
                </a:lnTo>
                <a:lnTo>
                  <a:pt x="2403" y="5182"/>
                </a:lnTo>
                <a:lnTo>
                  <a:pt x="2407" y="5171"/>
                </a:lnTo>
                <a:lnTo>
                  <a:pt x="2412" y="5161"/>
                </a:lnTo>
                <a:lnTo>
                  <a:pt x="2416" y="5157"/>
                </a:lnTo>
                <a:lnTo>
                  <a:pt x="2420" y="5153"/>
                </a:lnTo>
                <a:close/>
                <a:moveTo>
                  <a:pt x="2480" y="5067"/>
                </a:moveTo>
                <a:lnTo>
                  <a:pt x="2480" y="5067"/>
                </a:lnTo>
                <a:lnTo>
                  <a:pt x="2487" y="5089"/>
                </a:lnTo>
                <a:lnTo>
                  <a:pt x="2491" y="5101"/>
                </a:lnTo>
                <a:lnTo>
                  <a:pt x="2493" y="5112"/>
                </a:lnTo>
                <a:lnTo>
                  <a:pt x="2494" y="5123"/>
                </a:lnTo>
                <a:lnTo>
                  <a:pt x="2495" y="5134"/>
                </a:lnTo>
                <a:lnTo>
                  <a:pt x="2494" y="5144"/>
                </a:lnTo>
                <a:lnTo>
                  <a:pt x="2493" y="5154"/>
                </a:lnTo>
                <a:lnTo>
                  <a:pt x="2490" y="5162"/>
                </a:lnTo>
                <a:lnTo>
                  <a:pt x="2485" y="5171"/>
                </a:lnTo>
                <a:lnTo>
                  <a:pt x="2480" y="5179"/>
                </a:lnTo>
                <a:lnTo>
                  <a:pt x="2473" y="5185"/>
                </a:lnTo>
                <a:lnTo>
                  <a:pt x="2464" y="5191"/>
                </a:lnTo>
                <a:lnTo>
                  <a:pt x="2455" y="5195"/>
                </a:lnTo>
                <a:lnTo>
                  <a:pt x="2443" y="5197"/>
                </a:lnTo>
                <a:lnTo>
                  <a:pt x="2429" y="5200"/>
                </a:lnTo>
                <a:lnTo>
                  <a:pt x="2429" y="5193"/>
                </a:lnTo>
                <a:lnTo>
                  <a:pt x="2431" y="5186"/>
                </a:lnTo>
                <a:lnTo>
                  <a:pt x="2433" y="5180"/>
                </a:lnTo>
                <a:lnTo>
                  <a:pt x="2437" y="5174"/>
                </a:lnTo>
                <a:lnTo>
                  <a:pt x="2443" y="5179"/>
                </a:lnTo>
                <a:lnTo>
                  <a:pt x="2446" y="5185"/>
                </a:lnTo>
                <a:lnTo>
                  <a:pt x="2446" y="5170"/>
                </a:lnTo>
                <a:lnTo>
                  <a:pt x="2447" y="5155"/>
                </a:lnTo>
                <a:lnTo>
                  <a:pt x="2449" y="5139"/>
                </a:lnTo>
                <a:lnTo>
                  <a:pt x="2453" y="5124"/>
                </a:lnTo>
                <a:lnTo>
                  <a:pt x="2458" y="5110"/>
                </a:lnTo>
                <a:lnTo>
                  <a:pt x="2464" y="5096"/>
                </a:lnTo>
                <a:lnTo>
                  <a:pt x="2471" y="5082"/>
                </a:lnTo>
                <a:lnTo>
                  <a:pt x="2480" y="5067"/>
                </a:lnTo>
                <a:close/>
                <a:moveTo>
                  <a:pt x="2261" y="3325"/>
                </a:moveTo>
                <a:lnTo>
                  <a:pt x="2261" y="3325"/>
                </a:lnTo>
                <a:lnTo>
                  <a:pt x="2239" y="3292"/>
                </a:lnTo>
                <a:lnTo>
                  <a:pt x="2212" y="3245"/>
                </a:lnTo>
                <a:lnTo>
                  <a:pt x="2197" y="3219"/>
                </a:lnTo>
                <a:lnTo>
                  <a:pt x="2182" y="3191"/>
                </a:lnTo>
                <a:lnTo>
                  <a:pt x="2167" y="3161"/>
                </a:lnTo>
                <a:lnTo>
                  <a:pt x="2153" y="3132"/>
                </a:lnTo>
                <a:lnTo>
                  <a:pt x="2141" y="3101"/>
                </a:lnTo>
                <a:lnTo>
                  <a:pt x="2130" y="3072"/>
                </a:lnTo>
                <a:lnTo>
                  <a:pt x="2122" y="3043"/>
                </a:lnTo>
                <a:lnTo>
                  <a:pt x="2116" y="3016"/>
                </a:lnTo>
                <a:lnTo>
                  <a:pt x="2114" y="3003"/>
                </a:lnTo>
                <a:lnTo>
                  <a:pt x="2114" y="2991"/>
                </a:lnTo>
                <a:lnTo>
                  <a:pt x="2114" y="2980"/>
                </a:lnTo>
                <a:lnTo>
                  <a:pt x="2115" y="2969"/>
                </a:lnTo>
                <a:lnTo>
                  <a:pt x="2117" y="2959"/>
                </a:lnTo>
                <a:lnTo>
                  <a:pt x="2120" y="2951"/>
                </a:lnTo>
                <a:lnTo>
                  <a:pt x="2125" y="2943"/>
                </a:lnTo>
                <a:lnTo>
                  <a:pt x="2130" y="2935"/>
                </a:lnTo>
                <a:lnTo>
                  <a:pt x="2133" y="2940"/>
                </a:lnTo>
                <a:lnTo>
                  <a:pt x="2136" y="2943"/>
                </a:lnTo>
                <a:lnTo>
                  <a:pt x="2145" y="2951"/>
                </a:lnTo>
                <a:lnTo>
                  <a:pt x="2157" y="2959"/>
                </a:lnTo>
                <a:lnTo>
                  <a:pt x="2172" y="2967"/>
                </a:lnTo>
                <a:lnTo>
                  <a:pt x="2187" y="2976"/>
                </a:lnTo>
                <a:lnTo>
                  <a:pt x="2205" y="2983"/>
                </a:lnTo>
                <a:lnTo>
                  <a:pt x="2242" y="3000"/>
                </a:lnTo>
                <a:lnTo>
                  <a:pt x="2278" y="3013"/>
                </a:lnTo>
                <a:lnTo>
                  <a:pt x="2309" y="3025"/>
                </a:lnTo>
                <a:lnTo>
                  <a:pt x="2339" y="3035"/>
                </a:lnTo>
                <a:lnTo>
                  <a:pt x="2324" y="3070"/>
                </a:lnTo>
                <a:lnTo>
                  <a:pt x="2309" y="3104"/>
                </a:lnTo>
                <a:lnTo>
                  <a:pt x="2296" y="3139"/>
                </a:lnTo>
                <a:lnTo>
                  <a:pt x="2284" y="3175"/>
                </a:lnTo>
                <a:lnTo>
                  <a:pt x="2274" y="3213"/>
                </a:lnTo>
                <a:lnTo>
                  <a:pt x="2270" y="3231"/>
                </a:lnTo>
                <a:lnTo>
                  <a:pt x="2267" y="3250"/>
                </a:lnTo>
                <a:lnTo>
                  <a:pt x="2265" y="3268"/>
                </a:lnTo>
                <a:lnTo>
                  <a:pt x="2262" y="3287"/>
                </a:lnTo>
                <a:lnTo>
                  <a:pt x="2261" y="3305"/>
                </a:lnTo>
                <a:lnTo>
                  <a:pt x="2261" y="3325"/>
                </a:lnTo>
                <a:close/>
                <a:moveTo>
                  <a:pt x="2595" y="3820"/>
                </a:moveTo>
                <a:lnTo>
                  <a:pt x="2595" y="3820"/>
                </a:lnTo>
                <a:lnTo>
                  <a:pt x="2582" y="3805"/>
                </a:lnTo>
                <a:lnTo>
                  <a:pt x="2572" y="3793"/>
                </a:lnTo>
                <a:lnTo>
                  <a:pt x="2564" y="3782"/>
                </a:lnTo>
                <a:lnTo>
                  <a:pt x="2556" y="3772"/>
                </a:lnTo>
                <a:lnTo>
                  <a:pt x="2551" y="3763"/>
                </a:lnTo>
                <a:lnTo>
                  <a:pt x="2547" y="3754"/>
                </a:lnTo>
                <a:lnTo>
                  <a:pt x="2544" y="3748"/>
                </a:lnTo>
                <a:lnTo>
                  <a:pt x="2543" y="3740"/>
                </a:lnTo>
                <a:lnTo>
                  <a:pt x="2543" y="3734"/>
                </a:lnTo>
                <a:lnTo>
                  <a:pt x="2544" y="3729"/>
                </a:lnTo>
                <a:lnTo>
                  <a:pt x="2546" y="3725"/>
                </a:lnTo>
                <a:lnTo>
                  <a:pt x="2550" y="3720"/>
                </a:lnTo>
                <a:lnTo>
                  <a:pt x="2553" y="3717"/>
                </a:lnTo>
                <a:lnTo>
                  <a:pt x="2557" y="3714"/>
                </a:lnTo>
                <a:lnTo>
                  <a:pt x="2568" y="3708"/>
                </a:lnTo>
                <a:lnTo>
                  <a:pt x="2579" y="3705"/>
                </a:lnTo>
                <a:lnTo>
                  <a:pt x="2592" y="3701"/>
                </a:lnTo>
                <a:lnTo>
                  <a:pt x="2604" y="3697"/>
                </a:lnTo>
                <a:lnTo>
                  <a:pt x="2615" y="3694"/>
                </a:lnTo>
                <a:lnTo>
                  <a:pt x="2624" y="3690"/>
                </a:lnTo>
                <a:lnTo>
                  <a:pt x="2627" y="3687"/>
                </a:lnTo>
                <a:lnTo>
                  <a:pt x="2630" y="3684"/>
                </a:lnTo>
                <a:lnTo>
                  <a:pt x="2631" y="3681"/>
                </a:lnTo>
                <a:lnTo>
                  <a:pt x="2633" y="3678"/>
                </a:lnTo>
                <a:lnTo>
                  <a:pt x="2633" y="3673"/>
                </a:lnTo>
                <a:lnTo>
                  <a:pt x="2630" y="3668"/>
                </a:lnTo>
                <a:lnTo>
                  <a:pt x="2629" y="3666"/>
                </a:lnTo>
                <a:lnTo>
                  <a:pt x="2626" y="3663"/>
                </a:lnTo>
                <a:lnTo>
                  <a:pt x="2623" y="3663"/>
                </a:lnTo>
                <a:lnTo>
                  <a:pt x="2617" y="3663"/>
                </a:lnTo>
                <a:lnTo>
                  <a:pt x="2606" y="3666"/>
                </a:lnTo>
                <a:lnTo>
                  <a:pt x="2593" y="3669"/>
                </a:lnTo>
                <a:lnTo>
                  <a:pt x="2569" y="3680"/>
                </a:lnTo>
                <a:lnTo>
                  <a:pt x="2553" y="3686"/>
                </a:lnTo>
                <a:lnTo>
                  <a:pt x="2548" y="3687"/>
                </a:lnTo>
                <a:lnTo>
                  <a:pt x="2543" y="3687"/>
                </a:lnTo>
                <a:lnTo>
                  <a:pt x="2539" y="3687"/>
                </a:lnTo>
                <a:lnTo>
                  <a:pt x="2534" y="3686"/>
                </a:lnTo>
                <a:lnTo>
                  <a:pt x="2530" y="3684"/>
                </a:lnTo>
                <a:lnTo>
                  <a:pt x="2526" y="3681"/>
                </a:lnTo>
                <a:lnTo>
                  <a:pt x="2518" y="3674"/>
                </a:lnTo>
                <a:lnTo>
                  <a:pt x="2511" y="3665"/>
                </a:lnTo>
                <a:lnTo>
                  <a:pt x="2505" y="3654"/>
                </a:lnTo>
                <a:lnTo>
                  <a:pt x="2498" y="3641"/>
                </a:lnTo>
                <a:lnTo>
                  <a:pt x="2493" y="3627"/>
                </a:lnTo>
                <a:lnTo>
                  <a:pt x="2483" y="3598"/>
                </a:lnTo>
                <a:lnTo>
                  <a:pt x="2475" y="3570"/>
                </a:lnTo>
                <a:lnTo>
                  <a:pt x="2464" y="3527"/>
                </a:lnTo>
                <a:lnTo>
                  <a:pt x="2496" y="3536"/>
                </a:lnTo>
                <a:lnTo>
                  <a:pt x="2523" y="3546"/>
                </a:lnTo>
                <a:lnTo>
                  <a:pt x="2547" y="3556"/>
                </a:lnTo>
                <a:lnTo>
                  <a:pt x="2558" y="3563"/>
                </a:lnTo>
                <a:lnTo>
                  <a:pt x="2569" y="3570"/>
                </a:lnTo>
                <a:lnTo>
                  <a:pt x="2579" y="3576"/>
                </a:lnTo>
                <a:lnTo>
                  <a:pt x="2588" y="3584"/>
                </a:lnTo>
                <a:lnTo>
                  <a:pt x="2595" y="3591"/>
                </a:lnTo>
                <a:lnTo>
                  <a:pt x="2603" y="3599"/>
                </a:lnTo>
                <a:lnTo>
                  <a:pt x="2610" y="3607"/>
                </a:lnTo>
                <a:lnTo>
                  <a:pt x="2615" y="3615"/>
                </a:lnTo>
                <a:lnTo>
                  <a:pt x="2621" y="3624"/>
                </a:lnTo>
                <a:lnTo>
                  <a:pt x="2625" y="3634"/>
                </a:lnTo>
                <a:lnTo>
                  <a:pt x="2628" y="3643"/>
                </a:lnTo>
                <a:lnTo>
                  <a:pt x="2631" y="3653"/>
                </a:lnTo>
                <a:lnTo>
                  <a:pt x="2633" y="3662"/>
                </a:lnTo>
                <a:lnTo>
                  <a:pt x="2635" y="3673"/>
                </a:lnTo>
                <a:lnTo>
                  <a:pt x="2635" y="3684"/>
                </a:lnTo>
                <a:lnTo>
                  <a:pt x="2635" y="3695"/>
                </a:lnTo>
                <a:lnTo>
                  <a:pt x="2635" y="3706"/>
                </a:lnTo>
                <a:lnTo>
                  <a:pt x="2633" y="3717"/>
                </a:lnTo>
                <a:lnTo>
                  <a:pt x="2627" y="3741"/>
                </a:lnTo>
                <a:lnTo>
                  <a:pt x="2619" y="3766"/>
                </a:lnTo>
                <a:lnTo>
                  <a:pt x="2609" y="3792"/>
                </a:lnTo>
                <a:lnTo>
                  <a:pt x="2595" y="3820"/>
                </a:lnTo>
                <a:close/>
                <a:moveTo>
                  <a:pt x="1604" y="4979"/>
                </a:moveTo>
                <a:lnTo>
                  <a:pt x="1604" y="4979"/>
                </a:lnTo>
                <a:lnTo>
                  <a:pt x="1606" y="4993"/>
                </a:lnTo>
                <a:lnTo>
                  <a:pt x="1607" y="5006"/>
                </a:lnTo>
                <a:lnTo>
                  <a:pt x="1605" y="5019"/>
                </a:lnTo>
                <a:lnTo>
                  <a:pt x="1602" y="5032"/>
                </a:lnTo>
                <a:lnTo>
                  <a:pt x="1602" y="5024"/>
                </a:lnTo>
                <a:lnTo>
                  <a:pt x="1601" y="5017"/>
                </a:lnTo>
                <a:lnTo>
                  <a:pt x="1599" y="5004"/>
                </a:lnTo>
                <a:lnTo>
                  <a:pt x="1599" y="4999"/>
                </a:lnTo>
                <a:lnTo>
                  <a:pt x="1599" y="4992"/>
                </a:lnTo>
                <a:lnTo>
                  <a:pt x="1601" y="4986"/>
                </a:lnTo>
                <a:lnTo>
                  <a:pt x="1604" y="4979"/>
                </a:lnTo>
                <a:close/>
                <a:moveTo>
                  <a:pt x="1637" y="4748"/>
                </a:moveTo>
                <a:lnTo>
                  <a:pt x="1637" y="4748"/>
                </a:lnTo>
                <a:lnTo>
                  <a:pt x="1651" y="4743"/>
                </a:lnTo>
                <a:lnTo>
                  <a:pt x="1668" y="4740"/>
                </a:lnTo>
                <a:lnTo>
                  <a:pt x="1688" y="4737"/>
                </a:lnTo>
                <a:lnTo>
                  <a:pt x="1711" y="4736"/>
                </a:lnTo>
                <a:lnTo>
                  <a:pt x="1736" y="4736"/>
                </a:lnTo>
                <a:lnTo>
                  <a:pt x="1762" y="4737"/>
                </a:lnTo>
                <a:lnTo>
                  <a:pt x="1790" y="4739"/>
                </a:lnTo>
                <a:lnTo>
                  <a:pt x="1817" y="4742"/>
                </a:lnTo>
                <a:lnTo>
                  <a:pt x="1844" y="4745"/>
                </a:lnTo>
                <a:lnTo>
                  <a:pt x="1872" y="4749"/>
                </a:lnTo>
                <a:lnTo>
                  <a:pt x="1897" y="4754"/>
                </a:lnTo>
                <a:lnTo>
                  <a:pt x="1921" y="4760"/>
                </a:lnTo>
                <a:lnTo>
                  <a:pt x="1944" y="4765"/>
                </a:lnTo>
                <a:lnTo>
                  <a:pt x="1963" y="4770"/>
                </a:lnTo>
                <a:lnTo>
                  <a:pt x="1980" y="4777"/>
                </a:lnTo>
                <a:lnTo>
                  <a:pt x="1993" y="4784"/>
                </a:lnTo>
                <a:lnTo>
                  <a:pt x="1998" y="4787"/>
                </a:lnTo>
                <a:lnTo>
                  <a:pt x="2001" y="4791"/>
                </a:lnTo>
                <a:lnTo>
                  <a:pt x="2004" y="4796"/>
                </a:lnTo>
                <a:lnTo>
                  <a:pt x="2004" y="4800"/>
                </a:lnTo>
                <a:lnTo>
                  <a:pt x="2003" y="4804"/>
                </a:lnTo>
                <a:lnTo>
                  <a:pt x="2000" y="4810"/>
                </a:lnTo>
                <a:lnTo>
                  <a:pt x="1996" y="4815"/>
                </a:lnTo>
                <a:lnTo>
                  <a:pt x="1992" y="4821"/>
                </a:lnTo>
                <a:lnTo>
                  <a:pt x="1979" y="4834"/>
                </a:lnTo>
                <a:lnTo>
                  <a:pt x="1963" y="4846"/>
                </a:lnTo>
                <a:lnTo>
                  <a:pt x="1944" y="4859"/>
                </a:lnTo>
                <a:lnTo>
                  <a:pt x="1923" y="4872"/>
                </a:lnTo>
                <a:lnTo>
                  <a:pt x="1879" y="4898"/>
                </a:lnTo>
                <a:lnTo>
                  <a:pt x="1836" y="4923"/>
                </a:lnTo>
                <a:lnTo>
                  <a:pt x="1798" y="4944"/>
                </a:lnTo>
                <a:lnTo>
                  <a:pt x="1785" y="4953"/>
                </a:lnTo>
                <a:lnTo>
                  <a:pt x="1774" y="4960"/>
                </a:lnTo>
                <a:lnTo>
                  <a:pt x="1748" y="4984"/>
                </a:lnTo>
                <a:lnTo>
                  <a:pt x="1700" y="5028"/>
                </a:lnTo>
                <a:lnTo>
                  <a:pt x="1675" y="5050"/>
                </a:lnTo>
                <a:lnTo>
                  <a:pt x="1652" y="5069"/>
                </a:lnTo>
                <a:lnTo>
                  <a:pt x="1635" y="5081"/>
                </a:lnTo>
                <a:lnTo>
                  <a:pt x="1629" y="5084"/>
                </a:lnTo>
                <a:lnTo>
                  <a:pt x="1625" y="5085"/>
                </a:lnTo>
                <a:lnTo>
                  <a:pt x="1620" y="5082"/>
                </a:lnTo>
                <a:lnTo>
                  <a:pt x="1616" y="5077"/>
                </a:lnTo>
                <a:lnTo>
                  <a:pt x="1614" y="5073"/>
                </a:lnTo>
                <a:lnTo>
                  <a:pt x="1612" y="5067"/>
                </a:lnTo>
                <a:lnTo>
                  <a:pt x="1611" y="5061"/>
                </a:lnTo>
                <a:lnTo>
                  <a:pt x="1611" y="5054"/>
                </a:lnTo>
                <a:lnTo>
                  <a:pt x="1613" y="5040"/>
                </a:lnTo>
                <a:lnTo>
                  <a:pt x="1616" y="5025"/>
                </a:lnTo>
                <a:lnTo>
                  <a:pt x="1622" y="5011"/>
                </a:lnTo>
                <a:lnTo>
                  <a:pt x="1626" y="4999"/>
                </a:lnTo>
                <a:lnTo>
                  <a:pt x="1631" y="4990"/>
                </a:lnTo>
                <a:lnTo>
                  <a:pt x="1634" y="4986"/>
                </a:lnTo>
                <a:lnTo>
                  <a:pt x="1635" y="4980"/>
                </a:lnTo>
                <a:lnTo>
                  <a:pt x="1637" y="4968"/>
                </a:lnTo>
                <a:lnTo>
                  <a:pt x="1637" y="4954"/>
                </a:lnTo>
                <a:lnTo>
                  <a:pt x="1637" y="4938"/>
                </a:lnTo>
                <a:lnTo>
                  <a:pt x="1632" y="4900"/>
                </a:lnTo>
                <a:lnTo>
                  <a:pt x="1627" y="4861"/>
                </a:lnTo>
                <a:lnTo>
                  <a:pt x="1623" y="4822"/>
                </a:lnTo>
                <a:lnTo>
                  <a:pt x="1622" y="4804"/>
                </a:lnTo>
                <a:lnTo>
                  <a:pt x="1622" y="4788"/>
                </a:lnTo>
                <a:lnTo>
                  <a:pt x="1623" y="4774"/>
                </a:lnTo>
                <a:lnTo>
                  <a:pt x="1626" y="4762"/>
                </a:lnTo>
                <a:lnTo>
                  <a:pt x="1628" y="4757"/>
                </a:lnTo>
                <a:lnTo>
                  <a:pt x="1630" y="4753"/>
                </a:lnTo>
                <a:lnTo>
                  <a:pt x="1634" y="4750"/>
                </a:lnTo>
                <a:lnTo>
                  <a:pt x="1637" y="4748"/>
                </a:lnTo>
                <a:close/>
                <a:moveTo>
                  <a:pt x="1685" y="4492"/>
                </a:moveTo>
                <a:lnTo>
                  <a:pt x="1685" y="4492"/>
                </a:lnTo>
                <a:lnTo>
                  <a:pt x="1697" y="4495"/>
                </a:lnTo>
                <a:lnTo>
                  <a:pt x="1708" y="4499"/>
                </a:lnTo>
                <a:lnTo>
                  <a:pt x="1719" y="4501"/>
                </a:lnTo>
                <a:lnTo>
                  <a:pt x="1729" y="4502"/>
                </a:lnTo>
                <a:lnTo>
                  <a:pt x="1738" y="4502"/>
                </a:lnTo>
                <a:lnTo>
                  <a:pt x="1747" y="4501"/>
                </a:lnTo>
                <a:lnTo>
                  <a:pt x="1757" y="4500"/>
                </a:lnTo>
                <a:lnTo>
                  <a:pt x="1765" y="4496"/>
                </a:lnTo>
                <a:lnTo>
                  <a:pt x="1773" y="4494"/>
                </a:lnTo>
                <a:lnTo>
                  <a:pt x="1781" y="4490"/>
                </a:lnTo>
                <a:lnTo>
                  <a:pt x="1795" y="4481"/>
                </a:lnTo>
                <a:lnTo>
                  <a:pt x="1809" y="4470"/>
                </a:lnTo>
                <a:lnTo>
                  <a:pt x="1822" y="4458"/>
                </a:lnTo>
                <a:lnTo>
                  <a:pt x="1848" y="4433"/>
                </a:lnTo>
                <a:lnTo>
                  <a:pt x="1861" y="4420"/>
                </a:lnTo>
                <a:lnTo>
                  <a:pt x="1874" y="4409"/>
                </a:lnTo>
                <a:lnTo>
                  <a:pt x="1887" y="4399"/>
                </a:lnTo>
                <a:lnTo>
                  <a:pt x="1901" y="4391"/>
                </a:lnTo>
                <a:lnTo>
                  <a:pt x="1909" y="4387"/>
                </a:lnTo>
                <a:lnTo>
                  <a:pt x="1917" y="4385"/>
                </a:lnTo>
                <a:lnTo>
                  <a:pt x="1925" y="4384"/>
                </a:lnTo>
                <a:lnTo>
                  <a:pt x="1934" y="4383"/>
                </a:lnTo>
                <a:lnTo>
                  <a:pt x="1936" y="4385"/>
                </a:lnTo>
                <a:lnTo>
                  <a:pt x="1940" y="4391"/>
                </a:lnTo>
                <a:lnTo>
                  <a:pt x="1950" y="4412"/>
                </a:lnTo>
                <a:lnTo>
                  <a:pt x="1963" y="4443"/>
                </a:lnTo>
                <a:lnTo>
                  <a:pt x="1976" y="4479"/>
                </a:lnTo>
                <a:lnTo>
                  <a:pt x="2004" y="4549"/>
                </a:lnTo>
                <a:lnTo>
                  <a:pt x="2015" y="4575"/>
                </a:lnTo>
                <a:lnTo>
                  <a:pt x="2021" y="4589"/>
                </a:lnTo>
                <a:lnTo>
                  <a:pt x="2046" y="4634"/>
                </a:lnTo>
                <a:lnTo>
                  <a:pt x="2057" y="4654"/>
                </a:lnTo>
                <a:lnTo>
                  <a:pt x="2067" y="4672"/>
                </a:lnTo>
                <a:lnTo>
                  <a:pt x="2074" y="4692"/>
                </a:lnTo>
                <a:lnTo>
                  <a:pt x="2076" y="4702"/>
                </a:lnTo>
                <a:lnTo>
                  <a:pt x="2078" y="4712"/>
                </a:lnTo>
                <a:lnTo>
                  <a:pt x="2079" y="4722"/>
                </a:lnTo>
                <a:lnTo>
                  <a:pt x="2079" y="4734"/>
                </a:lnTo>
                <a:lnTo>
                  <a:pt x="2079" y="4746"/>
                </a:lnTo>
                <a:lnTo>
                  <a:pt x="2078" y="4760"/>
                </a:lnTo>
                <a:lnTo>
                  <a:pt x="2066" y="4754"/>
                </a:lnTo>
                <a:lnTo>
                  <a:pt x="2042" y="4745"/>
                </a:lnTo>
                <a:lnTo>
                  <a:pt x="1973" y="4722"/>
                </a:lnTo>
                <a:lnTo>
                  <a:pt x="1937" y="4712"/>
                </a:lnTo>
                <a:lnTo>
                  <a:pt x="1905" y="4703"/>
                </a:lnTo>
                <a:lnTo>
                  <a:pt x="1884" y="4697"/>
                </a:lnTo>
                <a:lnTo>
                  <a:pt x="1877" y="4697"/>
                </a:lnTo>
                <a:lnTo>
                  <a:pt x="1875" y="4697"/>
                </a:lnTo>
                <a:lnTo>
                  <a:pt x="1874" y="4698"/>
                </a:lnTo>
                <a:lnTo>
                  <a:pt x="1874" y="4705"/>
                </a:lnTo>
                <a:lnTo>
                  <a:pt x="1875" y="4710"/>
                </a:lnTo>
                <a:lnTo>
                  <a:pt x="1878" y="4715"/>
                </a:lnTo>
                <a:lnTo>
                  <a:pt x="1882" y="4717"/>
                </a:lnTo>
                <a:lnTo>
                  <a:pt x="1893" y="4722"/>
                </a:lnTo>
                <a:lnTo>
                  <a:pt x="1898" y="4725"/>
                </a:lnTo>
                <a:lnTo>
                  <a:pt x="1901" y="4727"/>
                </a:lnTo>
                <a:lnTo>
                  <a:pt x="1845" y="4727"/>
                </a:lnTo>
                <a:lnTo>
                  <a:pt x="1804" y="4726"/>
                </a:lnTo>
                <a:lnTo>
                  <a:pt x="1760" y="4724"/>
                </a:lnTo>
                <a:lnTo>
                  <a:pt x="1738" y="4722"/>
                </a:lnTo>
                <a:lnTo>
                  <a:pt x="1718" y="4720"/>
                </a:lnTo>
                <a:lnTo>
                  <a:pt x="1699" y="4717"/>
                </a:lnTo>
                <a:lnTo>
                  <a:pt x="1683" y="4714"/>
                </a:lnTo>
                <a:lnTo>
                  <a:pt x="1670" y="4709"/>
                </a:lnTo>
                <a:lnTo>
                  <a:pt x="1660" y="4704"/>
                </a:lnTo>
                <a:lnTo>
                  <a:pt x="1656" y="4701"/>
                </a:lnTo>
                <a:lnTo>
                  <a:pt x="1654" y="4698"/>
                </a:lnTo>
                <a:lnTo>
                  <a:pt x="1653" y="4694"/>
                </a:lnTo>
                <a:lnTo>
                  <a:pt x="1653" y="4691"/>
                </a:lnTo>
                <a:lnTo>
                  <a:pt x="1654" y="4685"/>
                </a:lnTo>
                <a:lnTo>
                  <a:pt x="1656" y="4679"/>
                </a:lnTo>
                <a:lnTo>
                  <a:pt x="1663" y="4667"/>
                </a:lnTo>
                <a:lnTo>
                  <a:pt x="1672" y="4654"/>
                </a:lnTo>
                <a:lnTo>
                  <a:pt x="1682" y="4641"/>
                </a:lnTo>
                <a:lnTo>
                  <a:pt x="1703" y="4613"/>
                </a:lnTo>
                <a:lnTo>
                  <a:pt x="1714" y="4599"/>
                </a:lnTo>
                <a:lnTo>
                  <a:pt x="1723" y="4585"/>
                </a:lnTo>
                <a:lnTo>
                  <a:pt x="1732" y="4572"/>
                </a:lnTo>
                <a:lnTo>
                  <a:pt x="1737" y="4559"/>
                </a:lnTo>
                <a:lnTo>
                  <a:pt x="1738" y="4552"/>
                </a:lnTo>
                <a:lnTo>
                  <a:pt x="1739" y="4546"/>
                </a:lnTo>
                <a:lnTo>
                  <a:pt x="1739" y="4539"/>
                </a:lnTo>
                <a:lnTo>
                  <a:pt x="1738" y="4532"/>
                </a:lnTo>
                <a:lnTo>
                  <a:pt x="1736" y="4527"/>
                </a:lnTo>
                <a:lnTo>
                  <a:pt x="1733" y="4522"/>
                </a:lnTo>
                <a:lnTo>
                  <a:pt x="1729" y="4516"/>
                </a:lnTo>
                <a:lnTo>
                  <a:pt x="1722" y="4511"/>
                </a:lnTo>
                <a:lnTo>
                  <a:pt x="1715" y="4505"/>
                </a:lnTo>
                <a:lnTo>
                  <a:pt x="1707" y="4501"/>
                </a:lnTo>
                <a:lnTo>
                  <a:pt x="1697" y="4495"/>
                </a:lnTo>
                <a:lnTo>
                  <a:pt x="1685" y="4492"/>
                </a:lnTo>
                <a:close/>
                <a:moveTo>
                  <a:pt x="1698" y="3300"/>
                </a:moveTo>
                <a:lnTo>
                  <a:pt x="1698" y="3300"/>
                </a:lnTo>
                <a:lnTo>
                  <a:pt x="1711" y="3305"/>
                </a:lnTo>
                <a:lnTo>
                  <a:pt x="1724" y="3308"/>
                </a:lnTo>
                <a:lnTo>
                  <a:pt x="1737" y="3309"/>
                </a:lnTo>
                <a:lnTo>
                  <a:pt x="1749" y="3309"/>
                </a:lnTo>
                <a:lnTo>
                  <a:pt x="1761" y="3306"/>
                </a:lnTo>
                <a:lnTo>
                  <a:pt x="1773" y="3303"/>
                </a:lnTo>
                <a:lnTo>
                  <a:pt x="1785" y="3298"/>
                </a:lnTo>
                <a:lnTo>
                  <a:pt x="1797" y="3292"/>
                </a:lnTo>
                <a:lnTo>
                  <a:pt x="1808" y="3285"/>
                </a:lnTo>
                <a:lnTo>
                  <a:pt x="1819" y="3277"/>
                </a:lnTo>
                <a:lnTo>
                  <a:pt x="1830" y="3268"/>
                </a:lnTo>
                <a:lnTo>
                  <a:pt x="1841" y="3258"/>
                </a:lnTo>
                <a:lnTo>
                  <a:pt x="1861" y="3238"/>
                </a:lnTo>
                <a:lnTo>
                  <a:pt x="1880" y="3215"/>
                </a:lnTo>
                <a:lnTo>
                  <a:pt x="1915" y="3171"/>
                </a:lnTo>
                <a:lnTo>
                  <a:pt x="1932" y="3151"/>
                </a:lnTo>
                <a:lnTo>
                  <a:pt x="1947" y="3134"/>
                </a:lnTo>
                <a:lnTo>
                  <a:pt x="1960" y="3121"/>
                </a:lnTo>
                <a:lnTo>
                  <a:pt x="1967" y="3115"/>
                </a:lnTo>
                <a:lnTo>
                  <a:pt x="1973" y="3112"/>
                </a:lnTo>
                <a:lnTo>
                  <a:pt x="1979" y="3110"/>
                </a:lnTo>
                <a:lnTo>
                  <a:pt x="1984" y="3110"/>
                </a:lnTo>
                <a:lnTo>
                  <a:pt x="1989" y="3111"/>
                </a:lnTo>
                <a:lnTo>
                  <a:pt x="1995" y="3113"/>
                </a:lnTo>
                <a:lnTo>
                  <a:pt x="2015" y="3131"/>
                </a:lnTo>
                <a:lnTo>
                  <a:pt x="2034" y="3149"/>
                </a:lnTo>
                <a:lnTo>
                  <a:pt x="2052" y="3169"/>
                </a:lnTo>
                <a:lnTo>
                  <a:pt x="2068" y="3190"/>
                </a:lnTo>
                <a:lnTo>
                  <a:pt x="2084" y="3211"/>
                </a:lnTo>
                <a:lnTo>
                  <a:pt x="2100" y="3233"/>
                </a:lnTo>
                <a:lnTo>
                  <a:pt x="2129" y="3278"/>
                </a:lnTo>
                <a:lnTo>
                  <a:pt x="2159" y="3322"/>
                </a:lnTo>
                <a:lnTo>
                  <a:pt x="2174" y="3344"/>
                </a:lnTo>
                <a:lnTo>
                  <a:pt x="2189" y="3365"/>
                </a:lnTo>
                <a:lnTo>
                  <a:pt x="2206" y="3385"/>
                </a:lnTo>
                <a:lnTo>
                  <a:pt x="2223" y="3405"/>
                </a:lnTo>
                <a:lnTo>
                  <a:pt x="2243" y="3423"/>
                </a:lnTo>
                <a:lnTo>
                  <a:pt x="2262" y="3440"/>
                </a:lnTo>
                <a:lnTo>
                  <a:pt x="2278" y="3451"/>
                </a:lnTo>
                <a:lnTo>
                  <a:pt x="2293" y="3460"/>
                </a:lnTo>
                <a:lnTo>
                  <a:pt x="2324" y="3481"/>
                </a:lnTo>
                <a:lnTo>
                  <a:pt x="2322" y="3481"/>
                </a:lnTo>
                <a:lnTo>
                  <a:pt x="2320" y="3481"/>
                </a:lnTo>
                <a:lnTo>
                  <a:pt x="2317" y="3484"/>
                </a:lnTo>
                <a:lnTo>
                  <a:pt x="2314" y="3490"/>
                </a:lnTo>
                <a:lnTo>
                  <a:pt x="2309" y="3495"/>
                </a:lnTo>
                <a:lnTo>
                  <a:pt x="2306" y="3502"/>
                </a:lnTo>
                <a:lnTo>
                  <a:pt x="2304" y="3508"/>
                </a:lnTo>
                <a:lnTo>
                  <a:pt x="2304" y="3514"/>
                </a:lnTo>
                <a:lnTo>
                  <a:pt x="2304" y="3515"/>
                </a:lnTo>
                <a:lnTo>
                  <a:pt x="2304" y="3516"/>
                </a:lnTo>
                <a:lnTo>
                  <a:pt x="2308" y="3519"/>
                </a:lnTo>
                <a:lnTo>
                  <a:pt x="2313" y="3522"/>
                </a:lnTo>
                <a:lnTo>
                  <a:pt x="2318" y="3522"/>
                </a:lnTo>
                <a:lnTo>
                  <a:pt x="2325" y="3522"/>
                </a:lnTo>
                <a:lnTo>
                  <a:pt x="2339" y="3518"/>
                </a:lnTo>
                <a:lnTo>
                  <a:pt x="2355" y="3514"/>
                </a:lnTo>
                <a:lnTo>
                  <a:pt x="2371" y="3508"/>
                </a:lnTo>
                <a:lnTo>
                  <a:pt x="2386" y="3504"/>
                </a:lnTo>
                <a:lnTo>
                  <a:pt x="2393" y="3503"/>
                </a:lnTo>
                <a:lnTo>
                  <a:pt x="2400" y="3502"/>
                </a:lnTo>
                <a:lnTo>
                  <a:pt x="2407" y="3502"/>
                </a:lnTo>
                <a:lnTo>
                  <a:pt x="2412" y="3504"/>
                </a:lnTo>
                <a:lnTo>
                  <a:pt x="2420" y="3507"/>
                </a:lnTo>
                <a:lnTo>
                  <a:pt x="2427" y="3513"/>
                </a:lnTo>
                <a:lnTo>
                  <a:pt x="2433" y="3520"/>
                </a:lnTo>
                <a:lnTo>
                  <a:pt x="2438" y="3528"/>
                </a:lnTo>
                <a:lnTo>
                  <a:pt x="2443" y="3538"/>
                </a:lnTo>
                <a:lnTo>
                  <a:pt x="2447" y="3548"/>
                </a:lnTo>
                <a:lnTo>
                  <a:pt x="2453" y="3571"/>
                </a:lnTo>
                <a:lnTo>
                  <a:pt x="2459" y="3594"/>
                </a:lnTo>
                <a:lnTo>
                  <a:pt x="2463" y="3617"/>
                </a:lnTo>
                <a:lnTo>
                  <a:pt x="2468" y="3638"/>
                </a:lnTo>
                <a:lnTo>
                  <a:pt x="2471" y="3647"/>
                </a:lnTo>
                <a:lnTo>
                  <a:pt x="2474" y="3656"/>
                </a:lnTo>
                <a:lnTo>
                  <a:pt x="2487" y="3685"/>
                </a:lnTo>
                <a:lnTo>
                  <a:pt x="2491" y="3694"/>
                </a:lnTo>
                <a:lnTo>
                  <a:pt x="2492" y="3699"/>
                </a:lnTo>
                <a:lnTo>
                  <a:pt x="2491" y="3702"/>
                </a:lnTo>
                <a:lnTo>
                  <a:pt x="2490" y="3704"/>
                </a:lnTo>
                <a:lnTo>
                  <a:pt x="2484" y="3708"/>
                </a:lnTo>
                <a:lnTo>
                  <a:pt x="2463" y="3720"/>
                </a:lnTo>
                <a:lnTo>
                  <a:pt x="2476" y="3718"/>
                </a:lnTo>
                <a:lnTo>
                  <a:pt x="2490" y="3717"/>
                </a:lnTo>
                <a:lnTo>
                  <a:pt x="2482" y="3726"/>
                </a:lnTo>
                <a:lnTo>
                  <a:pt x="2470" y="3742"/>
                </a:lnTo>
                <a:lnTo>
                  <a:pt x="2455" y="3764"/>
                </a:lnTo>
                <a:lnTo>
                  <a:pt x="2439" y="3788"/>
                </a:lnTo>
                <a:lnTo>
                  <a:pt x="2432" y="3800"/>
                </a:lnTo>
                <a:lnTo>
                  <a:pt x="2426" y="3811"/>
                </a:lnTo>
                <a:lnTo>
                  <a:pt x="2421" y="3823"/>
                </a:lnTo>
                <a:lnTo>
                  <a:pt x="2417" y="3833"/>
                </a:lnTo>
                <a:lnTo>
                  <a:pt x="2416" y="3841"/>
                </a:lnTo>
                <a:lnTo>
                  <a:pt x="2416" y="3849"/>
                </a:lnTo>
                <a:lnTo>
                  <a:pt x="2417" y="3852"/>
                </a:lnTo>
                <a:lnTo>
                  <a:pt x="2420" y="3855"/>
                </a:lnTo>
                <a:lnTo>
                  <a:pt x="2422" y="3857"/>
                </a:lnTo>
                <a:lnTo>
                  <a:pt x="2425" y="3858"/>
                </a:lnTo>
                <a:lnTo>
                  <a:pt x="2434" y="3859"/>
                </a:lnTo>
                <a:lnTo>
                  <a:pt x="2443" y="3859"/>
                </a:lnTo>
                <a:lnTo>
                  <a:pt x="2449" y="3858"/>
                </a:lnTo>
                <a:lnTo>
                  <a:pt x="2455" y="3856"/>
                </a:lnTo>
                <a:lnTo>
                  <a:pt x="2460" y="3851"/>
                </a:lnTo>
                <a:lnTo>
                  <a:pt x="2463" y="3846"/>
                </a:lnTo>
                <a:lnTo>
                  <a:pt x="2468" y="3840"/>
                </a:lnTo>
                <a:lnTo>
                  <a:pt x="2470" y="3834"/>
                </a:lnTo>
                <a:lnTo>
                  <a:pt x="2473" y="3818"/>
                </a:lnTo>
                <a:lnTo>
                  <a:pt x="2475" y="3802"/>
                </a:lnTo>
                <a:lnTo>
                  <a:pt x="2479" y="3770"/>
                </a:lnTo>
                <a:lnTo>
                  <a:pt x="2481" y="3757"/>
                </a:lnTo>
                <a:lnTo>
                  <a:pt x="2482" y="3752"/>
                </a:lnTo>
                <a:lnTo>
                  <a:pt x="2484" y="3748"/>
                </a:lnTo>
                <a:lnTo>
                  <a:pt x="2486" y="3744"/>
                </a:lnTo>
                <a:lnTo>
                  <a:pt x="2490" y="3743"/>
                </a:lnTo>
                <a:lnTo>
                  <a:pt x="2493" y="3742"/>
                </a:lnTo>
                <a:lnTo>
                  <a:pt x="2497" y="3743"/>
                </a:lnTo>
                <a:lnTo>
                  <a:pt x="2503" y="3746"/>
                </a:lnTo>
                <a:lnTo>
                  <a:pt x="2509" y="3752"/>
                </a:lnTo>
                <a:lnTo>
                  <a:pt x="2517" y="3758"/>
                </a:lnTo>
                <a:lnTo>
                  <a:pt x="2526" y="3768"/>
                </a:lnTo>
                <a:lnTo>
                  <a:pt x="2546" y="3793"/>
                </a:lnTo>
                <a:lnTo>
                  <a:pt x="2574" y="3830"/>
                </a:lnTo>
                <a:lnTo>
                  <a:pt x="2576" y="3834"/>
                </a:lnTo>
                <a:lnTo>
                  <a:pt x="2578" y="3838"/>
                </a:lnTo>
                <a:lnTo>
                  <a:pt x="2580" y="3846"/>
                </a:lnTo>
                <a:lnTo>
                  <a:pt x="2579" y="3855"/>
                </a:lnTo>
                <a:lnTo>
                  <a:pt x="2578" y="3862"/>
                </a:lnTo>
                <a:lnTo>
                  <a:pt x="2574" y="3879"/>
                </a:lnTo>
                <a:lnTo>
                  <a:pt x="2572" y="3888"/>
                </a:lnTo>
                <a:lnTo>
                  <a:pt x="2574" y="3898"/>
                </a:lnTo>
                <a:lnTo>
                  <a:pt x="2576" y="3907"/>
                </a:lnTo>
                <a:lnTo>
                  <a:pt x="2578" y="3913"/>
                </a:lnTo>
                <a:lnTo>
                  <a:pt x="2582" y="3919"/>
                </a:lnTo>
                <a:lnTo>
                  <a:pt x="2587" y="3924"/>
                </a:lnTo>
                <a:lnTo>
                  <a:pt x="2592" y="3929"/>
                </a:lnTo>
                <a:lnTo>
                  <a:pt x="2598" y="3932"/>
                </a:lnTo>
                <a:lnTo>
                  <a:pt x="2609" y="3937"/>
                </a:lnTo>
                <a:lnTo>
                  <a:pt x="2619" y="3943"/>
                </a:lnTo>
                <a:lnTo>
                  <a:pt x="2624" y="3946"/>
                </a:lnTo>
                <a:lnTo>
                  <a:pt x="2627" y="3949"/>
                </a:lnTo>
                <a:lnTo>
                  <a:pt x="2629" y="3954"/>
                </a:lnTo>
                <a:lnTo>
                  <a:pt x="2631" y="3958"/>
                </a:lnTo>
                <a:lnTo>
                  <a:pt x="2631" y="3965"/>
                </a:lnTo>
                <a:lnTo>
                  <a:pt x="2630" y="3971"/>
                </a:lnTo>
                <a:lnTo>
                  <a:pt x="2628" y="3979"/>
                </a:lnTo>
                <a:lnTo>
                  <a:pt x="2629" y="3986"/>
                </a:lnTo>
                <a:lnTo>
                  <a:pt x="2630" y="3992"/>
                </a:lnTo>
                <a:lnTo>
                  <a:pt x="2633" y="3998"/>
                </a:lnTo>
                <a:lnTo>
                  <a:pt x="2637" y="4002"/>
                </a:lnTo>
                <a:lnTo>
                  <a:pt x="2641" y="4005"/>
                </a:lnTo>
                <a:lnTo>
                  <a:pt x="2647" y="4008"/>
                </a:lnTo>
                <a:lnTo>
                  <a:pt x="2652" y="4010"/>
                </a:lnTo>
                <a:lnTo>
                  <a:pt x="2658" y="4011"/>
                </a:lnTo>
                <a:lnTo>
                  <a:pt x="2663" y="4011"/>
                </a:lnTo>
                <a:lnTo>
                  <a:pt x="2669" y="4010"/>
                </a:lnTo>
                <a:lnTo>
                  <a:pt x="2673" y="4007"/>
                </a:lnTo>
                <a:lnTo>
                  <a:pt x="2676" y="4005"/>
                </a:lnTo>
                <a:lnTo>
                  <a:pt x="2679" y="4001"/>
                </a:lnTo>
                <a:lnTo>
                  <a:pt x="2681" y="3995"/>
                </a:lnTo>
                <a:lnTo>
                  <a:pt x="2681" y="3989"/>
                </a:lnTo>
                <a:lnTo>
                  <a:pt x="2682" y="3999"/>
                </a:lnTo>
                <a:lnTo>
                  <a:pt x="2685" y="4007"/>
                </a:lnTo>
                <a:lnTo>
                  <a:pt x="2688" y="4011"/>
                </a:lnTo>
                <a:lnTo>
                  <a:pt x="2692" y="4015"/>
                </a:lnTo>
                <a:lnTo>
                  <a:pt x="2699" y="4020"/>
                </a:lnTo>
                <a:lnTo>
                  <a:pt x="2698" y="4016"/>
                </a:lnTo>
                <a:lnTo>
                  <a:pt x="2701" y="4025"/>
                </a:lnTo>
                <a:lnTo>
                  <a:pt x="2704" y="4029"/>
                </a:lnTo>
                <a:lnTo>
                  <a:pt x="2706" y="4031"/>
                </a:lnTo>
                <a:lnTo>
                  <a:pt x="2709" y="4034"/>
                </a:lnTo>
                <a:lnTo>
                  <a:pt x="2712" y="4035"/>
                </a:lnTo>
                <a:lnTo>
                  <a:pt x="2716" y="4034"/>
                </a:lnTo>
                <a:lnTo>
                  <a:pt x="2721" y="4030"/>
                </a:lnTo>
                <a:lnTo>
                  <a:pt x="2721" y="4038"/>
                </a:lnTo>
                <a:lnTo>
                  <a:pt x="2720" y="4044"/>
                </a:lnTo>
                <a:lnTo>
                  <a:pt x="2718" y="4050"/>
                </a:lnTo>
                <a:lnTo>
                  <a:pt x="2716" y="4055"/>
                </a:lnTo>
                <a:lnTo>
                  <a:pt x="2712" y="4061"/>
                </a:lnTo>
                <a:lnTo>
                  <a:pt x="2708" y="4066"/>
                </a:lnTo>
                <a:lnTo>
                  <a:pt x="2697" y="4076"/>
                </a:lnTo>
                <a:lnTo>
                  <a:pt x="2684" y="4084"/>
                </a:lnTo>
                <a:lnTo>
                  <a:pt x="2671" y="4091"/>
                </a:lnTo>
                <a:lnTo>
                  <a:pt x="2643" y="4105"/>
                </a:lnTo>
                <a:lnTo>
                  <a:pt x="2626" y="4113"/>
                </a:lnTo>
                <a:lnTo>
                  <a:pt x="2610" y="4124"/>
                </a:lnTo>
                <a:lnTo>
                  <a:pt x="2595" y="4135"/>
                </a:lnTo>
                <a:lnTo>
                  <a:pt x="2583" y="4147"/>
                </a:lnTo>
                <a:lnTo>
                  <a:pt x="2572" y="4160"/>
                </a:lnTo>
                <a:lnTo>
                  <a:pt x="2563" y="4173"/>
                </a:lnTo>
                <a:lnTo>
                  <a:pt x="2553" y="4187"/>
                </a:lnTo>
                <a:lnTo>
                  <a:pt x="2544" y="4202"/>
                </a:lnTo>
                <a:lnTo>
                  <a:pt x="2527" y="4231"/>
                </a:lnTo>
                <a:lnTo>
                  <a:pt x="2518" y="4245"/>
                </a:lnTo>
                <a:lnTo>
                  <a:pt x="2508" y="4260"/>
                </a:lnTo>
                <a:lnTo>
                  <a:pt x="2498" y="4274"/>
                </a:lnTo>
                <a:lnTo>
                  <a:pt x="2486" y="4287"/>
                </a:lnTo>
                <a:lnTo>
                  <a:pt x="2474" y="4300"/>
                </a:lnTo>
                <a:lnTo>
                  <a:pt x="2460" y="4312"/>
                </a:lnTo>
                <a:lnTo>
                  <a:pt x="2411" y="4350"/>
                </a:lnTo>
                <a:lnTo>
                  <a:pt x="2362" y="4392"/>
                </a:lnTo>
                <a:lnTo>
                  <a:pt x="2315" y="4434"/>
                </a:lnTo>
                <a:lnTo>
                  <a:pt x="2292" y="4456"/>
                </a:lnTo>
                <a:lnTo>
                  <a:pt x="2269" y="4479"/>
                </a:lnTo>
                <a:lnTo>
                  <a:pt x="2247" y="4502"/>
                </a:lnTo>
                <a:lnTo>
                  <a:pt x="2226" y="4526"/>
                </a:lnTo>
                <a:lnTo>
                  <a:pt x="2206" y="4550"/>
                </a:lnTo>
                <a:lnTo>
                  <a:pt x="2186" y="4575"/>
                </a:lnTo>
                <a:lnTo>
                  <a:pt x="2167" y="4600"/>
                </a:lnTo>
                <a:lnTo>
                  <a:pt x="2149" y="4626"/>
                </a:lnTo>
                <a:lnTo>
                  <a:pt x="2133" y="4653"/>
                </a:lnTo>
                <a:lnTo>
                  <a:pt x="2116" y="4680"/>
                </a:lnTo>
                <a:lnTo>
                  <a:pt x="2105" y="4666"/>
                </a:lnTo>
                <a:lnTo>
                  <a:pt x="2093" y="4651"/>
                </a:lnTo>
                <a:lnTo>
                  <a:pt x="2083" y="4636"/>
                </a:lnTo>
                <a:lnTo>
                  <a:pt x="2074" y="4621"/>
                </a:lnTo>
                <a:lnTo>
                  <a:pt x="2055" y="4588"/>
                </a:lnTo>
                <a:lnTo>
                  <a:pt x="2039" y="4555"/>
                </a:lnTo>
                <a:lnTo>
                  <a:pt x="2023" y="4522"/>
                </a:lnTo>
                <a:lnTo>
                  <a:pt x="2009" y="4487"/>
                </a:lnTo>
                <a:lnTo>
                  <a:pt x="1983" y="4418"/>
                </a:lnTo>
                <a:lnTo>
                  <a:pt x="1979" y="4404"/>
                </a:lnTo>
                <a:lnTo>
                  <a:pt x="1976" y="4392"/>
                </a:lnTo>
                <a:lnTo>
                  <a:pt x="1976" y="4382"/>
                </a:lnTo>
                <a:lnTo>
                  <a:pt x="1979" y="4374"/>
                </a:lnTo>
                <a:lnTo>
                  <a:pt x="1982" y="4369"/>
                </a:lnTo>
                <a:lnTo>
                  <a:pt x="1987" y="4364"/>
                </a:lnTo>
                <a:lnTo>
                  <a:pt x="1994" y="4361"/>
                </a:lnTo>
                <a:lnTo>
                  <a:pt x="2001" y="4360"/>
                </a:lnTo>
                <a:lnTo>
                  <a:pt x="2010" y="4360"/>
                </a:lnTo>
                <a:lnTo>
                  <a:pt x="2020" y="4360"/>
                </a:lnTo>
                <a:lnTo>
                  <a:pt x="2041" y="4362"/>
                </a:lnTo>
                <a:lnTo>
                  <a:pt x="2063" y="4367"/>
                </a:lnTo>
                <a:lnTo>
                  <a:pt x="2084" y="4369"/>
                </a:lnTo>
                <a:lnTo>
                  <a:pt x="2102" y="4370"/>
                </a:lnTo>
                <a:lnTo>
                  <a:pt x="2118" y="4370"/>
                </a:lnTo>
                <a:lnTo>
                  <a:pt x="2134" y="4368"/>
                </a:lnTo>
                <a:lnTo>
                  <a:pt x="2149" y="4365"/>
                </a:lnTo>
                <a:lnTo>
                  <a:pt x="2162" y="4363"/>
                </a:lnTo>
                <a:lnTo>
                  <a:pt x="2174" y="4359"/>
                </a:lnTo>
                <a:lnTo>
                  <a:pt x="2186" y="4353"/>
                </a:lnTo>
                <a:lnTo>
                  <a:pt x="2196" y="4348"/>
                </a:lnTo>
                <a:lnTo>
                  <a:pt x="2206" y="4341"/>
                </a:lnTo>
                <a:lnTo>
                  <a:pt x="2215" y="4335"/>
                </a:lnTo>
                <a:lnTo>
                  <a:pt x="2223" y="4326"/>
                </a:lnTo>
                <a:lnTo>
                  <a:pt x="2231" y="4318"/>
                </a:lnTo>
                <a:lnTo>
                  <a:pt x="2237" y="4309"/>
                </a:lnTo>
                <a:lnTo>
                  <a:pt x="2244" y="4299"/>
                </a:lnTo>
                <a:lnTo>
                  <a:pt x="2248" y="4289"/>
                </a:lnTo>
                <a:lnTo>
                  <a:pt x="2254" y="4278"/>
                </a:lnTo>
                <a:lnTo>
                  <a:pt x="2258" y="4267"/>
                </a:lnTo>
                <a:lnTo>
                  <a:pt x="2261" y="4255"/>
                </a:lnTo>
                <a:lnTo>
                  <a:pt x="2267" y="4231"/>
                </a:lnTo>
                <a:lnTo>
                  <a:pt x="2270" y="4206"/>
                </a:lnTo>
                <a:lnTo>
                  <a:pt x="2272" y="4179"/>
                </a:lnTo>
                <a:lnTo>
                  <a:pt x="2272" y="4153"/>
                </a:lnTo>
                <a:lnTo>
                  <a:pt x="2272" y="4125"/>
                </a:lnTo>
                <a:lnTo>
                  <a:pt x="2270" y="4097"/>
                </a:lnTo>
                <a:lnTo>
                  <a:pt x="2268" y="4071"/>
                </a:lnTo>
                <a:lnTo>
                  <a:pt x="2265" y="4038"/>
                </a:lnTo>
                <a:lnTo>
                  <a:pt x="2259" y="4007"/>
                </a:lnTo>
                <a:lnTo>
                  <a:pt x="2253" y="3977"/>
                </a:lnTo>
                <a:lnTo>
                  <a:pt x="2245" y="3946"/>
                </a:lnTo>
                <a:lnTo>
                  <a:pt x="2236" y="3917"/>
                </a:lnTo>
                <a:lnTo>
                  <a:pt x="2225" y="3887"/>
                </a:lnTo>
                <a:lnTo>
                  <a:pt x="2214" y="3859"/>
                </a:lnTo>
                <a:lnTo>
                  <a:pt x="2202" y="3830"/>
                </a:lnTo>
                <a:lnTo>
                  <a:pt x="2188" y="3803"/>
                </a:lnTo>
                <a:lnTo>
                  <a:pt x="2174" y="3776"/>
                </a:lnTo>
                <a:lnTo>
                  <a:pt x="2159" y="3750"/>
                </a:lnTo>
                <a:lnTo>
                  <a:pt x="2142" y="3723"/>
                </a:lnTo>
                <a:lnTo>
                  <a:pt x="2125" y="3698"/>
                </a:lnTo>
                <a:lnTo>
                  <a:pt x="2106" y="3673"/>
                </a:lnTo>
                <a:lnTo>
                  <a:pt x="2088" y="3649"/>
                </a:lnTo>
                <a:lnTo>
                  <a:pt x="2068" y="3625"/>
                </a:lnTo>
                <a:lnTo>
                  <a:pt x="2048" y="3601"/>
                </a:lnTo>
                <a:lnTo>
                  <a:pt x="2028" y="3578"/>
                </a:lnTo>
                <a:lnTo>
                  <a:pt x="2006" y="3555"/>
                </a:lnTo>
                <a:lnTo>
                  <a:pt x="1984" y="3534"/>
                </a:lnTo>
                <a:lnTo>
                  <a:pt x="1939" y="3491"/>
                </a:lnTo>
                <a:lnTo>
                  <a:pt x="1892" y="3449"/>
                </a:lnTo>
                <a:lnTo>
                  <a:pt x="1844" y="3410"/>
                </a:lnTo>
                <a:lnTo>
                  <a:pt x="1796" y="3372"/>
                </a:lnTo>
                <a:lnTo>
                  <a:pt x="1747" y="3335"/>
                </a:lnTo>
                <a:lnTo>
                  <a:pt x="1698" y="3300"/>
                </a:lnTo>
                <a:close/>
                <a:moveTo>
                  <a:pt x="2051" y="2996"/>
                </a:moveTo>
                <a:lnTo>
                  <a:pt x="2051" y="2996"/>
                </a:lnTo>
                <a:lnTo>
                  <a:pt x="2068" y="2988"/>
                </a:lnTo>
                <a:lnTo>
                  <a:pt x="2077" y="2983"/>
                </a:lnTo>
                <a:lnTo>
                  <a:pt x="2078" y="3009"/>
                </a:lnTo>
                <a:lnTo>
                  <a:pt x="2082" y="3037"/>
                </a:lnTo>
                <a:lnTo>
                  <a:pt x="2088" y="3065"/>
                </a:lnTo>
                <a:lnTo>
                  <a:pt x="2096" y="3092"/>
                </a:lnTo>
                <a:lnTo>
                  <a:pt x="2106" y="3121"/>
                </a:lnTo>
                <a:lnTo>
                  <a:pt x="2117" y="3149"/>
                </a:lnTo>
                <a:lnTo>
                  <a:pt x="2129" y="3178"/>
                </a:lnTo>
                <a:lnTo>
                  <a:pt x="2143" y="3205"/>
                </a:lnTo>
                <a:lnTo>
                  <a:pt x="2158" y="3232"/>
                </a:lnTo>
                <a:lnTo>
                  <a:pt x="2173" y="3260"/>
                </a:lnTo>
                <a:lnTo>
                  <a:pt x="2189" y="3286"/>
                </a:lnTo>
                <a:lnTo>
                  <a:pt x="2206" y="3311"/>
                </a:lnTo>
                <a:lnTo>
                  <a:pt x="2237" y="3359"/>
                </a:lnTo>
                <a:lnTo>
                  <a:pt x="2269" y="3403"/>
                </a:lnTo>
                <a:lnTo>
                  <a:pt x="2259" y="3395"/>
                </a:lnTo>
                <a:lnTo>
                  <a:pt x="2248" y="3385"/>
                </a:lnTo>
                <a:lnTo>
                  <a:pt x="2239" y="3375"/>
                </a:lnTo>
                <a:lnTo>
                  <a:pt x="2230" y="3365"/>
                </a:lnTo>
                <a:lnTo>
                  <a:pt x="2213" y="3342"/>
                </a:lnTo>
                <a:lnTo>
                  <a:pt x="2197" y="3320"/>
                </a:lnTo>
                <a:lnTo>
                  <a:pt x="2167" y="3270"/>
                </a:lnTo>
                <a:lnTo>
                  <a:pt x="2152" y="3247"/>
                </a:lnTo>
                <a:lnTo>
                  <a:pt x="2137" y="3226"/>
                </a:lnTo>
                <a:lnTo>
                  <a:pt x="2127" y="3214"/>
                </a:lnTo>
                <a:lnTo>
                  <a:pt x="2115" y="3202"/>
                </a:lnTo>
                <a:lnTo>
                  <a:pt x="2089" y="3174"/>
                </a:lnTo>
                <a:lnTo>
                  <a:pt x="2060" y="3145"/>
                </a:lnTo>
                <a:lnTo>
                  <a:pt x="2047" y="3130"/>
                </a:lnTo>
                <a:lnTo>
                  <a:pt x="2035" y="3113"/>
                </a:lnTo>
                <a:lnTo>
                  <a:pt x="2026" y="3098"/>
                </a:lnTo>
                <a:lnTo>
                  <a:pt x="2018" y="3083"/>
                </a:lnTo>
                <a:lnTo>
                  <a:pt x="2016" y="3075"/>
                </a:lnTo>
                <a:lnTo>
                  <a:pt x="2013" y="3067"/>
                </a:lnTo>
                <a:lnTo>
                  <a:pt x="2012" y="3060"/>
                </a:lnTo>
                <a:lnTo>
                  <a:pt x="2011" y="3052"/>
                </a:lnTo>
                <a:lnTo>
                  <a:pt x="2012" y="3044"/>
                </a:lnTo>
                <a:lnTo>
                  <a:pt x="2015" y="3037"/>
                </a:lnTo>
                <a:lnTo>
                  <a:pt x="2017" y="3030"/>
                </a:lnTo>
                <a:lnTo>
                  <a:pt x="2021" y="3023"/>
                </a:lnTo>
                <a:lnTo>
                  <a:pt x="2027" y="3016"/>
                </a:lnTo>
                <a:lnTo>
                  <a:pt x="2033" y="3009"/>
                </a:lnTo>
                <a:lnTo>
                  <a:pt x="2041" y="3003"/>
                </a:lnTo>
                <a:lnTo>
                  <a:pt x="2051" y="2996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56721" y="296733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感谢下载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11069052" y="6409867"/>
            <a:ext cx="715107" cy="263649"/>
          </a:xfrm>
          <a:custGeom>
            <a:gdLst>
              <a:gd name="connsiteX0" fmla="*/ 0 w 397565"/>
              <a:gd name="connsiteY0" fmla="*/ 304800 h 304800"/>
              <a:gd name="connsiteX1" fmla="*/ 0 w 397565"/>
              <a:gd name="connsiteY1" fmla="*/ 304800 h 304800"/>
              <a:gd name="connsiteX2" fmla="*/ 66261 w 397565"/>
              <a:gd name="connsiteY2" fmla="*/ 212035 h 304800"/>
              <a:gd name="connsiteX3" fmla="*/ 79513 w 397565"/>
              <a:gd name="connsiteY3" fmla="*/ 172278 h 304800"/>
              <a:gd name="connsiteX4" fmla="*/ 119269 w 397565"/>
              <a:gd name="connsiteY4" fmla="*/ 119270 h 304800"/>
              <a:gd name="connsiteX5" fmla="*/ 172278 w 397565"/>
              <a:gd name="connsiteY5" fmla="*/ 39757 h 304800"/>
              <a:gd name="connsiteX6" fmla="*/ 185530 w 397565"/>
              <a:gd name="connsiteY6" fmla="*/ 0 h 304800"/>
              <a:gd name="connsiteX7" fmla="*/ 397565 w 397565"/>
              <a:gd name="connsiteY7" fmla="*/ 172278 h 304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65" h="304800">
                <a:moveTo>
                  <a:pt x="0" y="304800"/>
                </a:moveTo>
                <a:lnTo>
                  <a:pt x="0" y="304800"/>
                </a:lnTo>
                <a:cubicBezTo>
                  <a:pt x="22087" y="273878"/>
                  <a:pt x="46710" y="244620"/>
                  <a:pt x="66261" y="212035"/>
                </a:cubicBezTo>
                <a:cubicBezTo>
                  <a:pt x="73448" y="200057"/>
                  <a:pt x="72582" y="184407"/>
                  <a:pt x="79513" y="172278"/>
                </a:cubicBezTo>
                <a:cubicBezTo>
                  <a:pt x="90471" y="153101"/>
                  <a:pt x="106603" y="137364"/>
                  <a:pt x="119269" y="119270"/>
                </a:cubicBezTo>
                <a:cubicBezTo>
                  <a:pt x="137536" y="93174"/>
                  <a:pt x="172278" y="39757"/>
                  <a:pt x="172278" y="39757"/>
                </a:cubicBezTo>
                <a:lnTo>
                  <a:pt x="185530" y="0"/>
                </a:lnTo>
                <a:lnTo>
                  <a:pt x="397565" y="172278"/>
                </a:lnTo>
              </a:path>
            </a:pathLst>
          </a:custGeom>
          <a:noFill/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24" grpId="0" animBg="1"/>
      <p:bldP spid="20" grpId="0" animBg="1"/>
      <p:bldP spid="21" grpId="0" animBg="1"/>
      <p:bldP spid="25" grpId="0" animBg="1"/>
      <p:bldP spid="31" grpId="0" animBg="1"/>
      <p:bldP spid="32" grpId="0" animBg="1"/>
      <p:bldP spid="42" grpId="0" animBg="1"/>
      <p:bldP spid="43" grpId="0" animBg="1"/>
      <p:bldP spid="45" grpId="0" animBg="1"/>
      <p:bldP spid="46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28" grpId="0" animBg="1"/>
      <p:bldP spid="29" grpId="0"/>
    </p:bldLst>
  </p:timing>
</p:sld>
</file>

<file path=ppt/slides/slide4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60783" y="3429000"/>
            <a:ext cx="5287617" cy="29850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9547" y="1573154"/>
            <a:ext cx="3938899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>
              <a:lnSpc>
                <a:spcPts val="3800"/>
              </a:lnSpc>
            </a:pPr>
            <a:r>
              <a:rPr lang="en-US" altLang="zh-CN" sz="28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8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4643" y="2152976"/>
            <a:ext cx="5340627" cy="83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solidFill>
                  <a:srgbClr val="6633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59827" y="545432"/>
            <a:ext cx="5632173" cy="63125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72215" y="5433586"/>
            <a:ext cx="444226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11" grpId="0"/>
    </p:bldLst>
  </p:timing>
</p:sld>
</file>

<file path=ppt/slides/slide5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962526" y="1417983"/>
            <a:ext cx="5133474" cy="48502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半闭框 1"/>
          <p:cNvSpPr/>
          <p:nvPr/>
        </p:nvSpPr>
        <p:spPr>
          <a:xfrm>
            <a:off x="0" y="0"/>
            <a:ext cx="3420000" cy="3420000"/>
          </a:xfrm>
          <a:prstGeom prst="halfFrame">
            <a:avLst>
              <a:gd name="adj1" fmla="val 41470"/>
              <a:gd name="adj2" fmla="val 43795"/>
            </a:avLst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3" name="半闭框 2"/>
          <p:cNvSpPr/>
          <p:nvPr/>
        </p:nvSpPr>
        <p:spPr>
          <a:xfrm rot="10800000">
            <a:off x="8772000" y="3455504"/>
            <a:ext cx="3420000" cy="3420000"/>
          </a:xfrm>
          <a:prstGeom prst="halfFrame">
            <a:avLst>
              <a:gd name="adj1" fmla="val 41470"/>
              <a:gd name="adj2" fmla="val 43795"/>
            </a:avLst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53808" y="3213652"/>
            <a:ext cx="4240695" cy="269681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59277" y="1333030"/>
            <a:ext cx="3938899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>
              <a:lnSpc>
                <a:spcPts val="3800"/>
              </a:lnSpc>
            </a:pPr>
            <a:r>
              <a:rPr lang="en-US" altLang="zh-CN" sz="28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8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7548" y="1927687"/>
            <a:ext cx="434671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solidFill>
                  <a:srgbClr val="6633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/>
      <p:bldP spid="7" grpId="0"/>
    </p:bldLst>
  </p:timing>
</p:sld>
</file>

<file path=ppt/slides/slide6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 flipV="1">
            <a:off x="3087756" y="497304"/>
            <a:ext cx="6016487" cy="29316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8878129" y="4868517"/>
            <a:ext cx="2466561" cy="2466561"/>
          </a:xfrm>
          <a:prstGeom prst="diamond">
            <a:avLst/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0" y="1974575"/>
            <a:ext cx="8083826" cy="4883426"/>
          </a:xfrm>
          <a:prstGeom prst="triangle">
            <a:avLst>
              <a:gd name="adj" fmla="val 40328"/>
            </a:avLst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4" name="KSO_Shape"/>
          <p:cNvSpPr/>
          <p:nvPr/>
        </p:nvSpPr>
        <p:spPr>
          <a:xfrm>
            <a:off x="4862719" y="2195719"/>
            <a:ext cx="2466561" cy="2466561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KSO_Shape"/>
          <p:cNvSpPr/>
          <p:nvPr/>
        </p:nvSpPr>
        <p:spPr>
          <a:xfrm>
            <a:off x="6207814" y="3540815"/>
            <a:ext cx="2466561" cy="2466561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KSO_Shape"/>
          <p:cNvSpPr/>
          <p:nvPr/>
        </p:nvSpPr>
        <p:spPr>
          <a:xfrm>
            <a:off x="7546285" y="4879284"/>
            <a:ext cx="2466561" cy="2466561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0" y="2782957"/>
            <a:ext cx="8083826" cy="4075043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904919" y="1822173"/>
            <a:ext cx="3421129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>
              <a:lnSpc>
                <a:spcPts val="3800"/>
              </a:lnSpc>
            </a:pPr>
            <a:r>
              <a:rPr lang="en-US" altLang="zh-CN" sz="24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4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51302" y="2457774"/>
            <a:ext cx="335280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solidFill>
                  <a:srgbClr val="6633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8260" y="1510243"/>
            <a:ext cx="30148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>
                <a:solidFill>
                  <a:srgbClr val="6633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1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Shape"/>
          <p:cNvSpPr/>
          <p:nvPr/>
        </p:nvSpPr>
        <p:spPr>
          <a:xfrm>
            <a:off x="4692927" y="2847558"/>
            <a:ext cx="1905000" cy="1905000"/>
          </a:xfrm>
          <a:prstGeom prst="diamond">
            <a:avLst/>
          </a:pr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zh-CN" altLang="en-US" sz="44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KSO_Shape"/>
          <p:cNvSpPr/>
          <p:nvPr/>
        </p:nvSpPr>
        <p:spPr>
          <a:xfrm>
            <a:off x="5998267" y="1648237"/>
            <a:ext cx="1905000" cy="1905000"/>
          </a:xfrm>
          <a:prstGeom prst="diamond">
            <a:avLst/>
          </a:pr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zh-CN" altLang="en-US" sz="44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KSO_Shape"/>
          <p:cNvSpPr/>
          <p:nvPr/>
        </p:nvSpPr>
        <p:spPr>
          <a:xfrm>
            <a:off x="5998267" y="4027001"/>
            <a:ext cx="1905000" cy="1905000"/>
          </a:xfrm>
          <a:prstGeom prst="diamond">
            <a:avLst/>
          </a:prstGeom>
          <a:solidFill>
            <a:srgbClr val="6633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zh-CN" altLang="en-US" sz="44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KSO_Shape"/>
          <p:cNvSpPr/>
          <p:nvPr/>
        </p:nvSpPr>
        <p:spPr>
          <a:xfrm>
            <a:off x="7303607" y="2083073"/>
            <a:ext cx="3433970" cy="3433970"/>
          </a:xfrm>
          <a:prstGeom prst="diamond">
            <a:avLst/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6" name="KSO_Shape"/>
          <p:cNvSpPr/>
          <p:nvPr/>
        </p:nvSpPr>
        <p:spPr>
          <a:xfrm>
            <a:off x="7547116" y="2326582"/>
            <a:ext cx="2946952" cy="2946952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78812" y="2959508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0748" y="3383913"/>
            <a:ext cx="31937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83687" y="1256600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02226" y="1681005"/>
            <a:ext cx="31937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82203" y="4887701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23322" y="5312106"/>
            <a:ext cx="31937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KSO_Shape"/>
          <p:cNvSpPr/>
          <p:nvPr/>
        </p:nvSpPr>
        <p:spPr>
          <a:xfrm rot="5400000">
            <a:off x="5849385" y="3688867"/>
            <a:ext cx="1905000" cy="1438275"/>
          </a:xfrm>
          <a:custGeom>
            <a:gdLst>
              <a:gd name="connsiteX0" fmla="*/ 172852 w 399207"/>
              <a:gd name="connsiteY0" fmla="*/ 0 h 301552"/>
              <a:gd name="connsiteX1" fmla="*/ 176968 w 399207"/>
              <a:gd name="connsiteY1" fmla="*/ 0 h 301552"/>
              <a:gd name="connsiteX2" fmla="*/ 349820 w 399207"/>
              <a:gd name="connsiteY2" fmla="*/ 172852 h 301552"/>
              <a:gd name="connsiteX3" fmla="*/ 349821 w 399207"/>
              <a:gd name="connsiteY3" fmla="*/ 197546 h 301552"/>
              <a:gd name="connsiteX4" fmla="*/ 399207 w 399207"/>
              <a:gd name="connsiteY4" fmla="*/ 197546 h 301552"/>
              <a:gd name="connsiteX5" fmla="*/ 300434 w 399207"/>
              <a:gd name="connsiteY5" fmla="*/ 296318 h 301552"/>
              <a:gd name="connsiteX6" fmla="*/ 201662 w 399207"/>
              <a:gd name="connsiteY6" fmla="*/ 197546 h 301552"/>
              <a:gd name="connsiteX7" fmla="*/ 251048 w 399207"/>
              <a:gd name="connsiteY7" fmla="*/ 197546 h 301552"/>
              <a:gd name="connsiteX8" fmla="*/ 251048 w 399207"/>
              <a:gd name="connsiteY8" fmla="*/ 172852 h 301552"/>
              <a:gd name="connsiteX9" fmla="*/ 176968 w 399207"/>
              <a:gd name="connsiteY9" fmla="*/ 98772 h 301552"/>
              <a:gd name="connsiteX10" fmla="*/ 172852 w 399207"/>
              <a:gd name="connsiteY10" fmla="*/ 98773 h 301552"/>
              <a:gd name="connsiteX11" fmla="*/ 98772 w 399207"/>
              <a:gd name="connsiteY11" fmla="*/ 172853 h 301552"/>
              <a:gd name="connsiteX12" fmla="*/ 98773 w 399207"/>
              <a:gd name="connsiteY12" fmla="*/ 301552 h 301552"/>
              <a:gd name="connsiteX13" fmla="*/ 0 w 399207"/>
              <a:gd name="connsiteY13" fmla="*/ 301552 h 301552"/>
              <a:gd name="connsiteX14" fmla="*/ 0 w 399207"/>
              <a:gd name="connsiteY14" fmla="*/ 172852 h 301552"/>
              <a:gd name="connsiteX15" fmla="*/ 172852 w 399207"/>
              <a:gd name="connsiteY15" fmla="*/ 0 h 3015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9207" h="301552">
                <a:moveTo>
                  <a:pt x="172852" y="0"/>
                </a:moveTo>
                <a:lnTo>
                  <a:pt x="176968" y="0"/>
                </a:lnTo>
                <a:cubicBezTo>
                  <a:pt x="272432" y="0"/>
                  <a:pt x="349820" y="77388"/>
                  <a:pt x="349820" y="172852"/>
                </a:cubicBezTo>
                <a:cubicBezTo>
                  <a:pt x="349820" y="181083"/>
                  <a:pt x="349821" y="189315"/>
                  <a:pt x="349821" y="197546"/>
                </a:cubicBezTo>
                <a:lnTo>
                  <a:pt x="399207" y="197546"/>
                </a:lnTo>
                <a:lnTo>
                  <a:pt x="300434" y="296318"/>
                </a:lnTo>
                <a:lnTo>
                  <a:pt x="201662" y="197546"/>
                </a:lnTo>
                <a:lnTo>
                  <a:pt x="251048" y="197546"/>
                </a:lnTo>
                <a:lnTo>
                  <a:pt x="251048" y="172852"/>
                </a:lnTo>
                <a:cubicBezTo>
                  <a:pt x="251048" y="131939"/>
                  <a:pt x="217881" y="98772"/>
                  <a:pt x="176968" y="98772"/>
                </a:cubicBezTo>
                <a:lnTo>
                  <a:pt x="172852" y="98773"/>
                </a:lnTo>
                <a:cubicBezTo>
                  <a:pt x="131939" y="98773"/>
                  <a:pt x="98772" y="131940"/>
                  <a:pt x="98772" y="172853"/>
                </a:cubicBezTo>
                <a:lnTo>
                  <a:pt x="98773" y="301552"/>
                </a:lnTo>
                <a:lnTo>
                  <a:pt x="0" y="301552"/>
                </a:lnTo>
                <a:lnTo>
                  <a:pt x="0" y="172852"/>
                </a:lnTo>
                <a:cubicBezTo>
                  <a:pt x="0" y="77388"/>
                  <a:pt x="77388" y="0"/>
                  <a:pt x="172852" y="0"/>
                </a:cubicBezTo>
                <a:close/>
              </a:path>
            </a:pathLst>
          </a:custGeom>
          <a:solidFill>
            <a:srgbClr val="663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4" name="KSO_Shape"/>
          <p:cNvSpPr/>
          <p:nvPr/>
        </p:nvSpPr>
        <p:spPr>
          <a:xfrm rot="16200000">
            <a:off x="4424775" y="2264257"/>
            <a:ext cx="1905000" cy="1438275"/>
          </a:xfrm>
          <a:custGeom>
            <a:gdLst>
              <a:gd name="connsiteX0" fmla="*/ 172852 w 399207"/>
              <a:gd name="connsiteY0" fmla="*/ 0 h 301552"/>
              <a:gd name="connsiteX1" fmla="*/ 176968 w 399207"/>
              <a:gd name="connsiteY1" fmla="*/ 0 h 301552"/>
              <a:gd name="connsiteX2" fmla="*/ 349820 w 399207"/>
              <a:gd name="connsiteY2" fmla="*/ 172852 h 301552"/>
              <a:gd name="connsiteX3" fmla="*/ 349821 w 399207"/>
              <a:gd name="connsiteY3" fmla="*/ 197546 h 301552"/>
              <a:gd name="connsiteX4" fmla="*/ 399207 w 399207"/>
              <a:gd name="connsiteY4" fmla="*/ 197546 h 301552"/>
              <a:gd name="connsiteX5" fmla="*/ 300434 w 399207"/>
              <a:gd name="connsiteY5" fmla="*/ 296318 h 301552"/>
              <a:gd name="connsiteX6" fmla="*/ 201662 w 399207"/>
              <a:gd name="connsiteY6" fmla="*/ 197546 h 301552"/>
              <a:gd name="connsiteX7" fmla="*/ 251048 w 399207"/>
              <a:gd name="connsiteY7" fmla="*/ 197546 h 301552"/>
              <a:gd name="connsiteX8" fmla="*/ 251048 w 399207"/>
              <a:gd name="connsiteY8" fmla="*/ 172852 h 301552"/>
              <a:gd name="connsiteX9" fmla="*/ 176968 w 399207"/>
              <a:gd name="connsiteY9" fmla="*/ 98772 h 301552"/>
              <a:gd name="connsiteX10" fmla="*/ 172852 w 399207"/>
              <a:gd name="connsiteY10" fmla="*/ 98773 h 301552"/>
              <a:gd name="connsiteX11" fmla="*/ 98772 w 399207"/>
              <a:gd name="connsiteY11" fmla="*/ 172853 h 301552"/>
              <a:gd name="connsiteX12" fmla="*/ 98773 w 399207"/>
              <a:gd name="connsiteY12" fmla="*/ 301552 h 301552"/>
              <a:gd name="connsiteX13" fmla="*/ 0 w 399207"/>
              <a:gd name="connsiteY13" fmla="*/ 301552 h 301552"/>
              <a:gd name="connsiteX14" fmla="*/ 0 w 399207"/>
              <a:gd name="connsiteY14" fmla="*/ 172852 h 301552"/>
              <a:gd name="connsiteX15" fmla="*/ 172852 w 399207"/>
              <a:gd name="connsiteY15" fmla="*/ 0 h 3015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9207" h="301552">
                <a:moveTo>
                  <a:pt x="172852" y="0"/>
                </a:moveTo>
                <a:lnTo>
                  <a:pt x="176968" y="0"/>
                </a:lnTo>
                <a:cubicBezTo>
                  <a:pt x="272432" y="0"/>
                  <a:pt x="349820" y="77388"/>
                  <a:pt x="349820" y="172852"/>
                </a:cubicBezTo>
                <a:cubicBezTo>
                  <a:pt x="349820" y="181083"/>
                  <a:pt x="349821" y="189315"/>
                  <a:pt x="349821" y="197546"/>
                </a:cubicBezTo>
                <a:lnTo>
                  <a:pt x="399207" y="197546"/>
                </a:lnTo>
                <a:lnTo>
                  <a:pt x="300434" y="296318"/>
                </a:lnTo>
                <a:lnTo>
                  <a:pt x="201662" y="197546"/>
                </a:lnTo>
                <a:lnTo>
                  <a:pt x="251048" y="197546"/>
                </a:lnTo>
                <a:lnTo>
                  <a:pt x="251048" y="172852"/>
                </a:lnTo>
                <a:cubicBezTo>
                  <a:pt x="251048" y="131939"/>
                  <a:pt x="217881" y="98772"/>
                  <a:pt x="176968" y="98772"/>
                </a:cubicBezTo>
                <a:lnTo>
                  <a:pt x="172852" y="98773"/>
                </a:lnTo>
                <a:cubicBezTo>
                  <a:pt x="131939" y="98773"/>
                  <a:pt x="98772" y="131940"/>
                  <a:pt x="98772" y="172853"/>
                </a:cubicBezTo>
                <a:lnTo>
                  <a:pt x="98773" y="301552"/>
                </a:lnTo>
                <a:lnTo>
                  <a:pt x="0" y="301552"/>
                </a:lnTo>
                <a:lnTo>
                  <a:pt x="0" y="172852"/>
                </a:lnTo>
                <a:cubicBezTo>
                  <a:pt x="0" y="77388"/>
                  <a:pt x="77388" y="0"/>
                  <a:pt x="172852" y="0"/>
                </a:cubicBezTo>
                <a:close/>
              </a:path>
            </a:pathLst>
          </a:custGeom>
          <a:solidFill>
            <a:srgbClr val="663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6633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44043" y="1952337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4051" y="2376742"/>
            <a:ext cx="4306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68422" y="4397363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r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7129" y="4821768"/>
            <a:ext cx="4306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67339" y="1920915"/>
            <a:ext cx="2108815" cy="2108815"/>
            <a:chOff x="2107096" y="2026932"/>
            <a:chExt cx="2108815" cy="2108815"/>
          </a:xfrm>
        </p:grpSpPr>
        <p:sp>
          <p:nvSpPr>
            <p:cNvPr id="9" name="椭圆 8"/>
            <p:cNvSpPr/>
            <p:nvPr/>
          </p:nvSpPr>
          <p:spPr>
            <a:xfrm>
              <a:off x="2107096" y="2026932"/>
              <a:ext cx="2108815" cy="2108815"/>
            </a:xfrm>
            <a:prstGeom prst="ellipse">
              <a:avLst/>
            </a:prstGeom>
            <a:solidFill>
              <a:srgbClr val="663300">
                <a:alpha val="40000"/>
              </a:srgbClr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52586" y="2272422"/>
              <a:ext cx="1617835" cy="1617835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37444" y="3429000"/>
            <a:ext cx="2108815" cy="2108815"/>
            <a:chOff x="2107096" y="2026932"/>
            <a:chExt cx="2108815" cy="2108815"/>
          </a:xfrm>
        </p:grpSpPr>
        <p:sp>
          <p:nvSpPr>
            <p:cNvPr id="13" name="椭圆 12"/>
            <p:cNvSpPr/>
            <p:nvPr/>
          </p:nvSpPr>
          <p:spPr>
            <a:xfrm>
              <a:off x="2107096" y="2026932"/>
              <a:ext cx="2108815" cy="2108815"/>
            </a:xfrm>
            <a:prstGeom prst="ellipse">
              <a:avLst/>
            </a:prstGeom>
            <a:solidFill>
              <a:srgbClr val="663300">
                <a:alpha val="40000"/>
              </a:srgbClr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52586" y="2272422"/>
              <a:ext cx="1617835" cy="1617835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9.xml><?xml version="1.0" encoding="utf-8"?>
<p:sld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1617524" y="3727644"/>
            <a:ext cx="3517256" cy="576000"/>
            <a:chOff x="1060933" y="2349000"/>
            <a:chExt cx="6595053" cy="1080000"/>
          </a:xfrm>
          <a:solidFill>
            <a:srgbClr val="CC5300"/>
          </a:solidFill>
        </p:grpSpPr>
        <p:sp>
          <p:nvSpPr>
            <p:cNvPr id="2" name="KSO_Shape"/>
            <p:cNvSpPr>
              <a:spLocks noChangeAspect="1"/>
            </p:cNvSpPr>
            <p:nvPr/>
          </p:nvSpPr>
          <p:spPr bwMode="auto">
            <a:xfrm>
              <a:off x="1060933" y="2349000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3" name="KSO_Shape"/>
            <p:cNvSpPr>
              <a:spLocks noChangeAspect="1"/>
            </p:cNvSpPr>
            <p:nvPr/>
          </p:nvSpPr>
          <p:spPr bwMode="auto">
            <a:xfrm>
              <a:off x="2211824" y="2349000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4" name="KSO_Shape"/>
            <p:cNvSpPr>
              <a:spLocks noChangeAspect="1"/>
            </p:cNvSpPr>
            <p:nvPr/>
          </p:nvSpPr>
          <p:spPr bwMode="auto">
            <a:xfrm>
              <a:off x="3362715" y="2349000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5" name="KSO_Shape"/>
            <p:cNvSpPr>
              <a:spLocks noChangeAspect="1"/>
            </p:cNvSpPr>
            <p:nvPr/>
          </p:nvSpPr>
          <p:spPr bwMode="auto">
            <a:xfrm>
              <a:off x="4513606" y="2349000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6" name="KSO_Shape"/>
            <p:cNvSpPr>
              <a:spLocks noChangeAspect="1"/>
            </p:cNvSpPr>
            <p:nvPr/>
          </p:nvSpPr>
          <p:spPr bwMode="auto">
            <a:xfrm>
              <a:off x="5664497" y="2349000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7" name="KSO_Shape"/>
            <p:cNvSpPr>
              <a:spLocks noChangeAspect="1"/>
            </p:cNvSpPr>
            <p:nvPr/>
          </p:nvSpPr>
          <p:spPr bwMode="auto">
            <a:xfrm>
              <a:off x="6815386" y="2349000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7097298" y="3727644"/>
            <a:ext cx="3517256" cy="576000"/>
            <a:chOff x="1054307" y="3826618"/>
            <a:chExt cx="6595053" cy="1080000"/>
          </a:xfrm>
          <a:solidFill>
            <a:schemeClr val="accent4">
              <a:lumMod val="75000"/>
            </a:schemeClr>
          </a:solidFill>
        </p:grpSpPr>
        <p:sp>
          <p:nvSpPr>
            <p:cNvPr id="8" name="KSO_Shape"/>
            <p:cNvSpPr>
              <a:spLocks noChangeAspect="1"/>
            </p:cNvSpPr>
            <p:nvPr/>
          </p:nvSpPr>
          <p:spPr bwMode="auto">
            <a:xfrm>
              <a:off x="1054307" y="3826618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9" name="KSO_Shape"/>
            <p:cNvSpPr>
              <a:spLocks noChangeAspect="1"/>
            </p:cNvSpPr>
            <p:nvPr/>
          </p:nvSpPr>
          <p:spPr bwMode="auto">
            <a:xfrm>
              <a:off x="2205198" y="3826618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10" name="KSO_Shape"/>
            <p:cNvSpPr>
              <a:spLocks noChangeAspect="1"/>
            </p:cNvSpPr>
            <p:nvPr/>
          </p:nvSpPr>
          <p:spPr bwMode="auto">
            <a:xfrm>
              <a:off x="3356089" y="3826618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11" name="KSO_Shape"/>
            <p:cNvSpPr>
              <a:spLocks noChangeAspect="1"/>
            </p:cNvSpPr>
            <p:nvPr/>
          </p:nvSpPr>
          <p:spPr bwMode="auto">
            <a:xfrm>
              <a:off x="4506980" y="3826618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12" name="KSO_Shape"/>
            <p:cNvSpPr>
              <a:spLocks noChangeAspect="1"/>
            </p:cNvSpPr>
            <p:nvPr/>
          </p:nvSpPr>
          <p:spPr bwMode="auto">
            <a:xfrm>
              <a:off x="5657871" y="3826618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13" name="KSO_Shape"/>
            <p:cNvSpPr>
              <a:spLocks noChangeAspect="1"/>
            </p:cNvSpPr>
            <p:nvPr/>
          </p:nvSpPr>
          <p:spPr bwMode="auto">
            <a:xfrm>
              <a:off x="6808760" y="3826618"/>
              <a:ext cx="840600" cy="1080000"/>
            </a:xfrm>
            <a:custGeom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05878" y="1320185"/>
            <a:ext cx="2108815" cy="2108815"/>
            <a:chOff x="2107096" y="2026932"/>
            <a:chExt cx="2108815" cy="2108815"/>
          </a:xfrm>
        </p:grpSpPr>
        <p:sp>
          <p:nvSpPr>
            <p:cNvPr id="18" name="椭圆 17"/>
            <p:cNvSpPr/>
            <p:nvPr/>
          </p:nvSpPr>
          <p:spPr>
            <a:xfrm>
              <a:off x="2107096" y="2026932"/>
              <a:ext cx="2108815" cy="21088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352586" y="2272422"/>
              <a:ext cx="1617835" cy="1617835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72400" y="1320185"/>
            <a:ext cx="2108815" cy="2108815"/>
            <a:chOff x="2107096" y="2026932"/>
            <a:chExt cx="2108815" cy="2108815"/>
          </a:xfrm>
        </p:grpSpPr>
        <p:sp>
          <p:nvSpPr>
            <p:cNvPr id="21" name="椭圆 20"/>
            <p:cNvSpPr/>
            <p:nvPr/>
          </p:nvSpPr>
          <p:spPr>
            <a:xfrm>
              <a:off x="2107096" y="2026932"/>
              <a:ext cx="2108815" cy="21088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3300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352586" y="2272422"/>
              <a:ext cx="1617835" cy="1617835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434692" y="4675264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ctr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63756" y="5113316"/>
            <a:ext cx="4306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86775" y="4702559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ctr"/>
            <a:r>
              <a:rPr lang="en-US" altLang="zh-CN" sz="2000" kern="2200">
                <a:solidFill>
                  <a:srgbClr val="663300"/>
                </a:solidFill>
                <a:latin typeface="Eras Demi ITC" panose="020b0805030504020804" pitchFamily="34" charset="0"/>
                <a:ea typeface="华文中宋" panose="02010600040101010101" pitchFamily="2" charset="-122"/>
                <a:cs typeface="宋体" panose="02010600030101010101" pitchFamily="2" charset="-122"/>
              </a:rPr>
              <a:t>Creative home theme</a:t>
            </a:r>
            <a:endParaRPr lang="zh-CN" altLang="zh-CN" sz="2000" kern="2200">
              <a:solidFill>
                <a:srgbClr val="663300"/>
              </a:solidFill>
              <a:latin typeface="Eras Demi ITC" panose="020b0805030504020804" pitchFamily="34" charset="0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56782" y="5113316"/>
            <a:ext cx="4306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6633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We’re here to connect people to higher education in the UK. We’re a people-focused business and everything we do is designed to help applicants reach their potential. It’s a great feeling.</a:t>
            </a:r>
            <a:endParaRPr lang="zh-CN" altLang="en-US" sz="1400">
              <a:solidFill>
                <a:srgbClr val="6633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8" name="直接箭头连接符 27"/>
          <p:cNvCxnSpPr>
            <a:stCxn id="18" idx="6"/>
            <a:endCxn id="21" idx="2"/>
          </p:cNvCxnSpPr>
          <p:nvPr/>
        </p:nvCxnSpPr>
        <p:spPr>
          <a:xfrm>
            <a:off x="4414693" y="2374593"/>
            <a:ext cx="3357707" cy="0"/>
          </a:xfrm>
          <a:prstGeom prst="straightConnector1">
            <a:avLst/>
          </a:prstGeom>
          <a:ln w="28575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KSO_Shape"/>
          <p:cNvSpPr/>
          <p:nvPr/>
        </p:nvSpPr>
        <p:spPr>
          <a:xfrm>
            <a:off x="5756622" y="2080839"/>
            <a:ext cx="678756" cy="556591"/>
          </a:xfrm>
          <a:custGeom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66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4" grpId="0" animBg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2.0"/>
  <p:tag name="AS_VERSION" val="17.9.1"/>
  <p:tag name="ISPRING_PRESENTATION_TITLE" val="2018乡村创意民宿酒店主题动态PPT模板Flash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168</Paragraphs>
  <Slides>31</Slides>
  <Notes>31</Notes>
  <TotalTime>0</TotalTime>
  <HiddenSlides>0</HiddenSlides>
  <MMClips>1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32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0</LinksUpToDate>
  <SharedDoc>0</SharedDoc>
  <HyperlinksChanged>0</HyperlinksChanged>
  <Application>Aspose.Slides for .NET</Application>
  <AppVersion>17.0901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2024-10-12T23:39:32.564</cp:lastPrinted>
  <dcterms:created xsi:type="dcterms:W3CDTF">2024-10-12T23:39:32Z</dcterms:created>
  <dcterms:modified xsi:type="dcterms:W3CDTF">2024-10-12T15:39:32Z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E89B4BA4970549B28C90043281006347</vt:lpwstr>
  </property>
  <property fmtid="{D5CDD505-2E9C-101B-9397-08002B2CF9AE}" pid="3" name="KSOProductBuildVer">
    <vt:lpwstr>2052-11.1.0.10700</vt:lpwstr>
  </property>
</Properties>
</file>